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2" r:id="rId1"/>
    <p:sldMasterId id="2147483771" r:id="rId2"/>
  </p:sldMasterIdLst>
  <p:notesMasterIdLst>
    <p:notesMasterId r:id="rId46"/>
  </p:notesMasterIdLst>
  <p:sldIdLst>
    <p:sldId id="257" r:id="rId3"/>
    <p:sldId id="269" r:id="rId4"/>
    <p:sldId id="270" r:id="rId5"/>
    <p:sldId id="2076138288" r:id="rId6"/>
    <p:sldId id="326" r:id="rId7"/>
    <p:sldId id="262" r:id="rId8"/>
    <p:sldId id="258" r:id="rId9"/>
    <p:sldId id="259" r:id="rId10"/>
    <p:sldId id="271" r:id="rId11"/>
    <p:sldId id="273" r:id="rId12"/>
    <p:sldId id="272" r:id="rId13"/>
    <p:sldId id="275" r:id="rId14"/>
    <p:sldId id="276" r:id="rId15"/>
    <p:sldId id="274" r:id="rId16"/>
    <p:sldId id="317" r:id="rId17"/>
    <p:sldId id="314" r:id="rId18"/>
    <p:sldId id="332" r:id="rId19"/>
    <p:sldId id="281" r:id="rId20"/>
    <p:sldId id="280" r:id="rId21"/>
    <p:sldId id="333" r:id="rId22"/>
    <p:sldId id="285" r:id="rId23"/>
    <p:sldId id="279" r:id="rId24"/>
    <p:sldId id="335" r:id="rId25"/>
    <p:sldId id="2076138284" r:id="rId26"/>
    <p:sldId id="278" r:id="rId27"/>
    <p:sldId id="277" r:id="rId28"/>
    <p:sldId id="284" r:id="rId29"/>
    <p:sldId id="286" r:id="rId30"/>
    <p:sldId id="283" r:id="rId31"/>
    <p:sldId id="282" r:id="rId32"/>
    <p:sldId id="318" r:id="rId33"/>
    <p:sldId id="319" r:id="rId34"/>
    <p:sldId id="287" r:id="rId35"/>
    <p:sldId id="322" r:id="rId36"/>
    <p:sldId id="321" r:id="rId37"/>
    <p:sldId id="329" r:id="rId38"/>
    <p:sldId id="320" r:id="rId39"/>
    <p:sldId id="323" r:id="rId40"/>
    <p:sldId id="328" r:id="rId41"/>
    <p:sldId id="330" r:id="rId42"/>
    <p:sldId id="324" r:id="rId43"/>
    <p:sldId id="266" r:id="rId44"/>
    <p:sldId id="334"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985" autoAdjust="0"/>
    <p:restoredTop sz="94660"/>
  </p:normalViewPr>
  <p:slideViewPr>
    <p:cSldViewPr snapToGrid="0">
      <p:cViewPr varScale="1">
        <p:scale>
          <a:sx n="117" d="100"/>
          <a:sy n="117" d="100"/>
        </p:scale>
        <p:origin x="186" y="4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viewProps" Target="viewProps.xml"/><Relationship Id="rId8" Type="http://schemas.openxmlformats.org/officeDocument/2006/relationships/slide" Target="slides/slide6.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Series 1</c:v>
                </c:pt>
              </c:strCache>
            </c:strRef>
          </c:tx>
          <c:spPr>
            <a:solidFill>
              <a:schemeClr val="tx2"/>
            </a:solidFill>
            <a:ln>
              <a:noFill/>
            </a:ln>
            <a:effectLst/>
          </c:spPr>
          <c:invertIfNegative val="0"/>
          <c:cat>
            <c:numRef>
              <c:f>Sheet1!$A$2:$A$8</c:f>
              <c:numCache>
                <c:formatCode>General</c:formatCode>
                <c:ptCount val="7"/>
                <c:pt idx="0">
                  <c:v>2014</c:v>
                </c:pt>
                <c:pt idx="1">
                  <c:v>2015</c:v>
                </c:pt>
                <c:pt idx="2">
                  <c:v>2016</c:v>
                </c:pt>
                <c:pt idx="3">
                  <c:v>2017</c:v>
                </c:pt>
                <c:pt idx="4">
                  <c:v>2018</c:v>
                </c:pt>
                <c:pt idx="5">
                  <c:v>2019</c:v>
                </c:pt>
                <c:pt idx="6">
                  <c:v>2020</c:v>
                </c:pt>
              </c:numCache>
            </c:numRef>
          </c:cat>
          <c:val>
            <c:numRef>
              <c:f>Sheet1!$B$2:$B$8</c:f>
              <c:numCache>
                <c:formatCode>General</c:formatCode>
                <c:ptCount val="7"/>
                <c:pt idx="0">
                  <c:v>213</c:v>
                </c:pt>
                <c:pt idx="1">
                  <c:v>315</c:v>
                </c:pt>
                <c:pt idx="2">
                  <c:v>369</c:v>
                </c:pt>
                <c:pt idx="3">
                  <c:v>610</c:v>
                </c:pt>
                <c:pt idx="4">
                  <c:v>915</c:v>
                </c:pt>
                <c:pt idx="5">
                  <c:v>1025</c:v>
                </c:pt>
                <c:pt idx="6">
                  <c:v>1076</c:v>
                </c:pt>
              </c:numCache>
            </c:numRef>
          </c:val>
          <c:extLst>
            <c:ext xmlns:c16="http://schemas.microsoft.com/office/drawing/2014/chart" uri="{C3380CC4-5D6E-409C-BE32-E72D297353CC}">
              <c16:uniqueId val="{00000000-410D-4DA7-8D18-7011F1D8C8E2}"/>
            </c:ext>
          </c:extLst>
        </c:ser>
        <c:dLbls>
          <c:showLegendKey val="0"/>
          <c:showVal val="0"/>
          <c:showCatName val="0"/>
          <c:showSerName val="0"/>
          <c:showPercent val="0"/>
          <c:showBubbleSize val="0"/>
        </c:dLbls>
        <c:gapWidth val="150"/>
        <c:overlap val="100"/>
        <c:axId val="1550486287"/>
        <c:axId val="1550496271"/>
      </c:barChart>
      <c:catAx>
        <c:axId val="155048628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solidFill>
                <a:latin typeface="+mj-lt"/>
                <a:ea typeface="+mn-ea"/>
                <a:cs typeface="+mn-cs"/>
              </a:defRPr>
            </a:pPr>
            <a:endParaRPr lang="en-US"/>
          </a:p>
        </c:txPr>
        <c:crossAx val="1550496271"/>
        <c:crosses val="autoZero"/>
        <c:auto val="1"/>
        <c:lblAlgn val="ctr"/>
        <c:lblOffset val="100"/>
        <c:noMultiLvlLbl val="0"/>
      </c:catAx>
      <c:valAx>
        <c:axId val="1550496271"/>
        <c:scaling>
          <c:orientation val="minMax"/>
        </c:scaling>
        <c:delete val="0"/>
        <c:axPos val="l"/>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solidFill>
                <a:latin typeface="+mj-lt"/>
                <a:ea typeface="+mn-ea"/>
                <a:cs typeface="+mn-cs"/>
              </a:defRPr>
            </a:pPr>
            <a:endParaRPr lang="en-US"/>
          </a:p>
        </c:txPr>
        <c:crossAx val="155048628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19E87D1-B5A2-42ED-97CA-9164A3464077}" type="datetimeFigureOut">
              <a:rPr lang="en-NZ" smtClean="0"/>
              <a:t>28/12/2021</a:t>
            </a:fld>
            <a:endParaRPr lang="en-NZ"/>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587DAAD-065C-45D9-B8A8-B377DA135766}" type="slidenum">
              <a:rPr lang="en-NZ" smtClean="0"/>
              <a:t>‹#›</a:t>
            </a:fld>
            <a:endParaRPr lang="en-NZ"/>
          </a:p>
        </p:txBody>
      </p:sp>
    </p:spTree>
    <p:extLst>
      <p:ext uri="{BB962C8B-B14F-4D97-AF65-F5344CB8AC3E}">
        <p14:creationId xmlns:p14="http://schemas.microsoft.com/office/powerpoint/2010/main" val="190762702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Our first stop is our global WW presence</a:t>
            </a:r>
          </a:p>
          <a:p>
            <a:endParaRPr lang="en-US"/>
          </a:p>
          <a:p>
            <a:r>
              <a:rPr lang="en-US"/>
              <a:t>As you saw in Scott’s keynote Azure has 42 regions WW which is more than any other cloud provider</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These regions are actually comprised of hundreds of DCs</a:t>
            </a:r>
          </a:p>
          <a:p>
            <a:pPr lvl="0"/>
            <a:endParaRPr lang="en-US" sz="900" kern="1200">
              <a:solidFill>
                <a:schemeClr val="tx1"/>
              </a:solidFill>
              <a:effectLst/>
              <a:latin typeface="Segoe UI Light" pitchFamily="34" charset="0"/>
              <a:ea typeface="+mn-ea"/>
              <a:cs typeface="+mn-cs"/>
            </a:endParaRPr>
          </a:p>
          <a:p>
            <a:pPr lvl="0"/>
            <a:r>
              <a:rPr lang="en-US" sz="900" kern="1200">
                <a:solidFill>
                  <a:schemeClr val="tx1"/>
                </a:solidFill>
                <a:effectLst/>
                <a:latin typeface="Segoe UI Light" pitchFamily="34" charset="0"/>
                <a:ea typeface="+mn-ea"/>
                <a:cs typeface="+mn-cs"/>
              </a:rPr>
              <a:t>We also operate one of the most robust and reliable networks in the world with:</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over 4500 points of presence</a:t>
            </a:r>
          </a:p>
          <a:p>
            <a:pPr marL="171450" lvl="0" indent="-171450">
              <a:buFont typeface="Arial" panose="020B0604020202020204" pitchFamily="34" charset="0"/>
              <a:buChar char="•"/>
            </a:pPr>
            <a:r>
              <a:rPr lang="en-US" sz="900" kern="1200">
                <a:solidFill>
                  <a:schemeClr val="tx1"/>
                </a:solidFill>
                <a:effectLst/>
                <a:latin typeface="Segoe UI Light" pitchFamily="34" charset="0"/>
                <a:ea typeface="+mn-ea"/>
                <a:cs typeface="+mn-cs"/>
              </a:rPr>
              <a:t>And more than 130 Edge sites</a:t>
            </a: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D7B9D4F-5F19-438C-92E8-037C6AE8F87D}" type="slidenum">
              <a:rPr kumimoji="0" lang="en-US" sz="13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4</a:t>
            </a:fld>
            <a:endParaRPr kumimoji="0" lang="en-US" sz="13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714225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Notes Placeholder 2"/>
          <p:cNvSpPr>
            <a:spLocks noGrp="1"/>
          </p:cNvSpPr>
          <p:nvPr>
            <p:ph type="body" idx="1"/>
          </p:nvPr>
        </p:nvSpPr>
        <p:spPr>
          <a:xfrm>
            <a:off x="685800" y="4051635"/>
            <a:ext cx="5486400" cy="3600450"/>
          </a:xfrm>
        </p:spPr>
        <p:txBody>
          <a:bodyPr vert="horz" lIns="91440" tIns="45720" rIns="91440" bIns="45720" rtlCol="0"/>
          <a:lstStyle/>
          <a:p>
            <a:pPr algn="l" rtl="0" fontAlgn="base"/>
            <a:r>
              <a:rPr lang="en-US" sz="1100" b="0" i="0" dirty="0">
                <a:solidFill>
                  <a:srgbClr val="000000"/>
                </a:solidFill>
                <a:effectLst/>
                <a:latin typeface="Segoe UI" panose="020B0502040204020203" pitchFamily="34" charset="0"/>
              </a:rPr>
              <a:t>These are the core principles used by Azure AD for reliability. </a:t>
            </a:r>
          </a:p>
          <a:p>
            <a:pPr algn="l" rtl="0" fontAlgn="base"/>
            <a:endParaRPr lang="en-US" sz="1100" b="0" i="0" dirty="0">
              <a:solidFill>
                <a:srgbClr val="000000"/>
              </a:solidFill>
              <a:effectLst/>
              <a:latin typeface="Segoe UI" panose="020B0502040204020203" pitchFamily="34" charset="0"/>
            </a:endParaRPr>
          </a:p>
          <a:p>
            <a:pPr algn="l" rtl="0" fontAlgn="base"/>
            <a:r>
              <a:rPr lang="en-US" sz="1100" b="0" i="0" dirty="0">
                <a:solidFill>
                  <a:srgbClr val="000000"/>
                </a:solidFill>
                <a:effectLst/>
                <a:latin typeface="Segoe UI" panose="020B0502040204020203" pitchFamily="34" charset="0"/>
              </a:rPr>
              <a:t>The service is run in a highly redundant manner -- within a data center all data is replicated at least 9 times. We regularly validate the redundancy of the service by exercising failure and fault injection – up to Data Center drills. </a:t>
            </a:r>
          </a:p>
          <a:p>
            <a:pPr algn="l" rtl="0" fontAlgn="base"/>
            <a:endParaRPr lang="en-US" sz="1100" b="0" i="0" dirty="0">
              <a:solidFill>
                <a:srgbClr val="000000"/>
              </a:solidFill>
              <a:effectLst/>
              <a:latin typeface="Segoe UI" panose="020B0502040204020203" pitchFamily="34" charset="0"/>
            </a:endParaRPr>
          </a:p>
          <a:p>
            <a:pPr algn="l" rtl="0" fontAlgn="base"/>
            <a:r>
              <a:rPr lang="en-US" sz="1100" b="0" i="0" dirty="0">
                <a:solidFill>
                  <a:srgbClr val="000000"/>
                </a:solidFill>
                <a:effectLst/>
                <a:latin typeface="Segoe UI" panose="020B0502040204020203" pitchFamily="34" charset="0"/>
              </a:rPr>
              <a:t>We ensure that no single system internal or external can impact the availability of the service and that includes systems like DNS or CDN's where we employ at least 2 active/active systems.  To illustrate in July there were some public DNS outages but because Azure AD depends on multiple providers in an Active/Active manner there was 0 disruption. </a:t>
            </a:r>
          </a:p>
          <a:p>
            <a:pPr algn="l" rtl="0" fontAlgn="base"/>
            <a:endParaRPr lang="en-US" sz="1100" b="0" i="0" dirty="0">
              <a:solidFill>
                <a:srgbClr val="000000"/>
              </a:solidFill>
              <a:effectLst/>
              <a:latin typeface="Segoe UI" panose="020B0502040204020203" pitchFamily="34" charset="0"/>
            </a:endParaRPr>
          </a:p>
          <a:p>
            <a:pPr algn="l" rtl="0" fontAlgn="base"/>
            <a:r>
              <a:rPr lang="en-US" sz="1100" b="0" i="0" dirty="0">
                <a:solidFill>
                  <a:srgbClr val="000000"/>
                </a:solidFill>
                <a:effectLst/>
                <a:latin typeface="Segoe UI" panose="020B0502040204020203" pitchFamily="34" charset="0"/>
              </a:rPr>
              <a:t>Our work here is ongoing to continually improve the resilience of the service. One area is our Cell-based architecture: </a:t>
            </a:r>
          </a:p>
          <a:p>
            <a:pPr algn="l" rtl="0" fontAlgn="base"/>
            <a:endParaRPr lang="en-US" sz="1100" b="0" i="0" dirty="0">
              <a:solidFill>
                <a:srgbClr val="000000"/>
              </a:solidFill>
              <a:effectLst/>
              <a:latin typeface="Segoe UI" panose="020B0502040204020203" pitchFamily="34" charset="0"/>
            </a:endParaRPr>
          </a:p>
          <a:p>
            <a:pPr algn="l" rtl="0" fontAlgn="base"/>
            <a:r>
              <a:rPr lang="en-US" sz="1100" b="0" i="0" dirty="0">
                <a:solidFill>
                  <a:srgbClr val="000000"/>
                </a:solidFill>
                <a:effectLst/>
                <a:latin typeface="Segoe UI" panose="020B0502040204020203" pitchFamily="34" charset="0"/>
              </a:rPr>
              <a:t>The service has multiple levels of logical and physical isolation. Our strongest isolation are our physical cells that are analogous to compartments in a submarine and are designed to contain faults and maintain the integrity of the vessel or in this case Azure AD even if there is a fault in a given compartment. In the next few months we're actively evolving the service from 5 cells to over 50 with plans to get into the hundreds beyond that. At this point, 60% of overall Azure AD traffic has been migrated, and we’re on track to complete 100% of traffic migration by end of June. </a:t>
            </a:r>
          </a:p>
          <a:p>
            <a:pPr algn="l" rtl="0" fontAlgn="base"/>
            <a:endParaRPr lang="en-US" sz="1100" b="0" i="0" dirty="0">
              <a:solidFill>
                <a:srgbClr val="000000"/>
              </a:solidFill>
              <a:effectLst/>
              <a:latin typeface="Segoe UI" panose="020B0502040204020203" pitchFamily="34" charset="0"/>
            </a:endParaRPr>
          </a:p>
          <a:p>
            <a:pPr algn="l" rtl="0" fontAlgn="base"/>
            <a:r>
              <a:rPr lang="en-US" sz="1100" b="0" i="0" dirty="0">
                <a:solidFill>
                  <a:srgbClr val="000000"/>
                </a:solidFill>
                <a:effectLst/>
                <a:latin typeface="Segoe UI" panose="020B0502040204020203" pitchFamily="34" charset="0"/>
              </a:rPr>
              <a:t>However, in the March outage the core Azure AD systems were still operational so this layer did not help.</a:t>
            </a:r>
          </a:p>
        </p:txBody>
      </p:sp>
      <p:sp>
        <p:nvSpPr>
          <p:cNvPr id="7" name="Slide Number Placeholder 6"/>
          <p:cNvSpPr>
            <a:spLocks noGrp="1"/>
          </p:cNvSpPr>
          <p:nvPr>
            <p:ph type="sldNum" sz="quarter" idx="5"/>
          </p:nvPr>
        </p:nvSpPr>
        <p:spPr/>
        <p:txBody>
          <a:bodyPr/>
          <a:lstStyle/>
          <a:p>
            <a:fld id="{B4008EB6-D09E-4580-8CD6-DDB14511944F}" type="slidenum">
              <a:rPr lang="en-US" smtClean="0"/>
              <a:pPr/>
              <a:t>24</a:t>
            </a:fld>
            <a:endParaRPr lang="en-US"/>
          </a:p>
        </p:txBody>
      </p:sp>
      <p:sp>
        <p:nvSpPr>
          <p:cNvPr id="10" name="Slide Image Placeholder 9">
            <a:extLst>
              <a:ext uri="{FF2B5EF4-FFF2-40B4-BE49-F238E27FC236}">
                <a16:creationId xmlns:a16="http://schemas.microsoft.com/office/drawing/2014/main" id="{9187FC82-114F-470B-BCFE-2B4A7148A8BA}"/>
              </a:ext>
            </a:extLst>
          </p:cNvPr>
          <p:cNvSpPr>
            <a:spLocks noGrp="1" noRot="1" noChangeAspect="1"/>
          </p:cNvSpPr>
          <p:nvPr>
            <p:ph type="sldImg"/>
          </p:nvPr>
        </p:nvSpPr>
        <p:spPr>
          <a:xfrm>
            <a:off x="685800" y="741363"/>
            <a:ext cx="5486400" cy="3086100"/>
          </a:xfrm>
        </p:spPr>
      </p:sp>
    </p:spTree>
    <p:extLst>
      <p:ext uri="{BB962C8B-B14F-4D97-AF65-F5344CB8AC3E}">
        <p14:creationId xmlns:p14="http://schemas.microsoft.com/office/powerpoint/2010/main" val="14350545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673271AC-BF9A-4EE4-8E4C-3F3E3C23E2BC}"/>
              </a:ext>
            </a:extLst>
          </p:cNvPr>
          <p:cNvSpPr/>
          <p:nvPr userDrawn="1"/>
        </p:nvSpPr>
        <p:spPr>
          <a:xfrm>
            <a:off x="-1"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10" name="Picture 9" descr="A picture containing light, white, standing, room&#10;&#10;Description automatically generated">
            <a:extLst>
              <a:ext uri="{FF2B5EF4-FFF2-40B4-BE49-F238E27FC236}">
                <a16:creationId xmlns:a16="http://schemas.microsoft.com/office/drawing/2014/main" id="{F2F7C056-6F72-48AC-B84B-A95221B5EFE8}"/>
              </a:ext>
            </a:extLst>
          </p:cNvPr>
          <p:cNvPicPr>
            <a:picLocks noChangeAspect="1"/>
          </p:cNvPicPr>
          <p:nvPr userDrawn="1"/>
        </p:nvPicPr>
        <p:blipFill>
          <a:blip r:embed="rId2">
            <a:alphaModFix amt="85000"/>
            <a:extLst>
              <a:ext uri="{28A0092B-C50C-407E-A947-70E740481C1C}">
                <a14:useLocalDpi xmlns:a14="http://schemas.microsoft.com/office/drawing/2010/main" val="0"/>
              </a:ext>
            </a:extLst>
          </a:blip>
          <a:stretch>
            <a:fillRect/>
          </a:stretch>
        </p:blipFill>
        <p:spPr>
          <a:xfrm>
            <a:off x="-1" y="0"/>
            <a:ext cx="12192000" cy="6858000"/>
          </a:xfrm>
          <a:prstGeom prst="rect">
            <a:avLst/>
          </a:prstGeom>
        </p:spPr>
      </p:pic>
      <p:sp>
        <p:nvSpPr>
          <p:cNvPr id="2" name="Title 1">
            <a:extLst>
              <a:ext uri="{FF2B5EF4-FFF2-40B4-BE49-F238E27FC236}">
                <a16:creationId xmlns:a16="http://schemas.microsoft.com/office/drawing/2014/main" id="{E1FE0027-0F16-4531-AD85-A26352173EC2}"/>
              </a:ext>
            </a:extLst>
          </p:cNvPr>
          <p:cNvSpPr>
            <a:spLocks noGrp="1"/>
          </p:cNvSpPr>
          <p:nvPr>
            <p:ph type="ctrTitle" hasCustomPrompt="1"/>
          </p:nvPr>
        </p:nvSpPr>
        <p:spPr>
          <a:xfrm>
            <a:off x="438684" y="3546039"/>
            <a:ext cx="7090161" cy="741126"/>
          </a:xfrm>
        </p:spPr>
        <p:txBody>
          <a:bodyPr anchor="b">
            <a:normAutofit/>
          </a:bodyPr>
          <a:lstStyle>
            <a:lvl1pPr algn="l">
              <a:defRPr sz="4400">
                <a:solidFill>
                  <a:schemeClr val="bg1"/>
                </a:solidFill>
                <a:latin typeface="Segoe UI" panose="020B0502040204020203" pitchFamily="34" charset="0"/>
                <a:cs typeface="Segoe UI" panose="020B0502040204020203" pitchFamily="34" charset="0"/>
              </a:defRPr>
            </a:lvl1pPr>
          </a:lstStyle>
          <a:p>
            <a:r>
              <a:rPr lang="en-US" dirty="0"/>
              <a:t>CLICK TO EDIT TITLE</a:t>
            </a:r>
            <a:endParaRPr lang="en-NZ" dirty="0"/>
          </a:p>
        </p:txBody>
      </p:sp>
      <p:sp>
        <p:nvSpPr>
          <p:cNvPr id="3" name="Subtitle 2">
            <a:extLst>
              <a:ext uri="{FF2B5EF4-FFF2-40B4-BE49-F238E27FC236}">
                <a16:creationId xmlns:a16="http://schemas.microsoft.com/office/drawing/2014/main" id="{44000E09-AD14-493B-AFA3-82EC5D90A958}"/>
              </a:ext>
            </a:extLst>
          </p:cNvPr>
          <p:cNvSpPr>
            <a:spLocks noGrp="1"/>
          </p:cNvSpPr>
          <p:nvPr>
            <p:ph type="subTitle" idx="1" hasCustomPrompt="1"/>
          </p:nvPr>
        </p:nvSpPr>
        <p:spPr>
          <a:xfrm>
            <a:off x="438684" y="4909545"/>
            <a:ext cx="7090161" cy="427226"/>
          </a:xfrm>
        </p:spPr>
        <p:txBody>
          <a:bodyPr>
            <a:normAutofit/>
          </a:bodyPr>
          <a:lstStyle>
            <a:lvl1pPr marL="0" indent="0" algn="l">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z="1200" dirty="0">
                <a:solidFill>
                  <a:srgbClr val="232323"/>
                </a:solidFill>
                <a:latin typeface="Segoe UI" panose="020B0502040204020203" pitchFamily="34" charset="0"/>
                <a:cs typeface="Segoe UI" panose="020B0502040204020203" pitchFamily="34" charset="0"/>
              </a:rPr>
              <a:t>PRESENTORS NAME/S GOES HERE</a:t>
            </a:r>
            <a:endParaRPr lang="en-NZ" sz="1200" dirty="0">
              <a:solidFill>
                <a:srgbClr val="232323"/>
              </a:solidFill>
              <a:latin typeface="Segoe UI" panose="020B0502040204020203" pitchFamily="34" charset="0"/>
              <a:cs typeface="Segoe UI" panose="020B0502040204020203" pitchFamily="34" charset="0"/>
            </a:endParaRPr>
          </a:p>
        </p:txBody>
      </p:sp>
    </p:spTree>
    <p:extLst>
      <p:ext uri="{BB962C8B-B14F-4D97-AF65-F5344CB8AC3E}">
        <p14:creationId xmlns:p14="http://schemas.microsoft.com/office/powerpoint/2010/main" val="5332083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6D0C9-71D7-40BC-BCCE-8DACCCD60050}"/>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65D9B721-7DC9-4951-8C97-7AF56961845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1345FF76-48CF-435F-8D0F-C3BBEB9215D6}"/>
              </a:ext>
            </a:extLst>
          </p:cNvPr>
          <p:cNvSpPr>
            <a:spLocks noGrp="1"/>
          </p:cNvSpPr>
          <p:nvPr>
            <p:ph type="dt" sz="half" idx="10"/>
          </p:nvPr>
        </p:nvSpPr>
        <p:spPr/>
        <p:txBody>
          <a:bodyPr/>
          <a:lstStyle/>
          <a:p>
            <a:fld id="{F09F8282-A816-4BDA-B9B3-1AAD7CC3502F}" type="datetimeFigureOut">
              <a:rPr lang="en-NZ" smtClean="0"/>
              <a:t>28/12/2021</a:t>
            </a:fld>
            <a:endParaRPr lang="en-NZ"/>
          </a:p>
        </p:txBody>
      </p:sp>
      <p:sp>
        <p:nvSpPr>
          <p:cNvPr id="5" name="Footer Placeholder 4">
            <a:extLst>
              <a:ext uri="{FF2B5EF4-FFF2-40B4-BE49-F238E27FC236}">
                <a16:creationId xmlns:a16="http://schemas.microsoft.com/office/drawing/2014/main" id="{A65E79F4-CBD5-4295-B18C-6D873F145642}"/>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46F0A6F6-6A95-4227-A4CA-F9DCEA328B71}"/>
              </a:ext>
            </a:extLst>
          </p:cNvPr>
          <p:cNvSpPr>
            <a:spLocks noGrp="1"/>
          </p:cNvSpPr>
          <p:nvPr>
            <p:ph type="sldNum" sz="quarter" idx="12"/>
          </p:nvPr>
        </p:nvSpPr>
        <p:spPr/>
        <p:txBody>
          <a:bodyPr/>
          <a:lstStyle/>
          <a:p>
            <a:fld id="{9C0F2056-BCE4-433D-A055-9649B343BB64}" type="slidenum">
              <a:rPr lang="en-NZ" smtClean="0"/>
              <a:t>‹#›</a:t>
            </a:fld>
            <a:endParaRPr lang="en-NZ"/>
          </a:p>
        </p:txBody>
      </p:sp>
    </p:spTree>
    <p:extLst>
      <p:ext uri="{BB962C8B-B14F-4D97-AF65-F5344CB8AC3E}">
        <p14:creationId xmlns:p14="http://schemas.microsoft.com/office/powerpoint/2010/main" val="39044639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7209F5-5D6F-4420-93F4-2CE40A582A8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NZ"/>
          </a:p>
        </p:txBody>
      </p:sp>
      <p:sp>
        <p:nvSpPr>
          <p:cNvPr id="3" name="Text Placeholder 2">
            <a:extLst>
              <a:ext uri="{FF2B5EF4-FFF2-40B4-BE49-F238E27FC236}">
                <a16:creationId xmlns:a16="http://schemas.microsoft.com/office/drawing/2014/main" id="{58265A9B-636F-4631-871A-20798A51718A}"/>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BF65733-6FE5-4722-8FDD-4F0D5F822480}"/>
              </a:ext>
            </a:extLst>
          </p:cNvPr>
          <p:cNvSpPr>
            <a:spLocks noGrp="1"/>
          </p:cNvSpPr>
          <p:nvPr>
            <p:ph type="dt" sz="half" idx="10"/>
          </p:nvPr>
        </p:nvSpPr>
        <p:spPr/>
        <p:txBody>
          <a:bodyPr/>
          <a:lstStyle/>
          <a:p>
            <a:fld id="{F09F8282-A816-4BDA-B9B3-1AAD7CC3502F}" type="datetimeFigureOut">
              <a:rPr lang="en-NZ" smtClean="0"/>
              <a:t>28/12/2021</a:t>
            </a:fld>
            <a:endParaRPr lang="en-NZ"/>
          </a:p>
        </p:txBody>
      </p:sp>
      <p:sp>
        <p:nvSpPr>
          <p:cNvPr id="5" name="Footer Placeholder 4">
            <a:extLst>
              <a:ext uri="{FF2B5EF4-FFF2-40B4-BE49-F238E27FC236}">
                <a16:creationId xmlns:a16="http://schemas.microsoft.com/office/drawing/2014/main" id="{D01C3A74-88B2-4EBC-820A-B15503EB0F76}"/>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D675266C-7E0B-4629-9FAA-3F3094E02F77}"/>
              </a:ext>
            </a:extLst>
          </p:cNvPr>
          <p:cNvSpPr>
            <a:spLocks noGrp="1"/>
          </p:cNvSpPr>
          <p:nvPr>
            <p:ph type="sldNum" sz="quarter" idx="12"/>
          </p:nvPr>
        </p:nvSpPr>
        <p:spPr/>
        <p:txBody>
          <a:bodyPr/>
          <a:lstStyle/>
          <a:p>
            <a:fld id="{9C0F2056-BCE4-433D-A055-9649B343BB64}" type="slidenum">
              <a:rPr lang="en-NZ" smtClean="0"/>
              <a:t>‹#›</a:t>
            </a:fld>
            <a:endParaRPr lang="en-NZ"/>
          </a:p>
        </p:txBody>
      </p:sp>
    </p:spTree>
    <p:extLst>
      <p:ext uri="{BB962C8B-B14F-4D97-AF65-F5344CB8AC3E}">
        <p14:creationId xmlns:p14="http://schemas.microsoft.com/office/powerpoint/2010/main" val="42354174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F42529-AA48-4960-AFF0-77CD22990F96}"/>
              </a:ext>
            </a:extLst>
          </p:cNvPr>
          <p:cNvSpPr>
            <a:spLocks noGrp="1"/>
          </p:cNvSpPr>
          <p:nvPr>
            <p:ph type="title"/>
          </p:nvPr>
        </p:nvSpPr>
        <p:spPr/>
        <p:txBody>
          <a:bodyPr/>
          <a:lstStyle/>
          <a:p>
            <a:r>
              <a:rPr lang="en-US"/>
              <a:t>Click to edit Master title style</a:t>
            </a:r>
            <a:endParaRPr lang="en-NZ"/>
          </a:p>
        </p:txBody>
      </p:sp>
      <p:sp>
        <p:nvSpPr>
          <p:cNvPr id="3" name="Content Placeholder 2">
            <a:extLst>
              <a:ext uri="{FF2B5EF4-FFF2-40B4-BE49-F238E27FC236}">
                <a16:creationId xmlns:a16="http://schemas.microsoft.com/office/drawing/2014/main" id="{75EC1081-234D-43D7-A579-3934529C8F1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Content Placeholder 3">
            <a:extLst>
              <a:ext uri="{FF2B5EF4-FFF2-40B4-BE49-F238E27FC236}">
                <a16:creationId xmlns:a16="http://schemas.microsoft.com/office/drawing/2014/main" id="{BEA36357-90EB-46C0-87EB-29A74BCFC468}"/>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Date Placeholder 4">
            <a:extLst>
              <a:ext uri="{FF2B5EF4-FFF2-40B4-BE49-F238E27FC236}">
                <a16:creationId xmlns:a16="http://schemas.microsoft.com/office/drawing/2014/main" id="{9A4E2AE6-81A4-46A1-89BD-171988CAEA32}"/>
              </a:ext>
            </a:extLst>
          </p:cNvPr>
          <p:cNvSpPr>
            <a:spLocks noGrp="1"/>
          </p:cNvSpPr>
          <p:nvPr>
            <p:ph type="dt" sz="half" idx="10"/>
          </p:nvPr>
        </p:nvSpPr>
        <p:spPr/>
        <p:txBody>
          <a:bodyPr/>
          <a:lstStyle/>
          <a:p>
            <a:fld id="{F09F8282-A816-4BDA-B9B3-1AAD7CC3502F}" type="datetimeFigureOut">
              <a:rPr lang="en-NZ" smtClean="0"/>
              <a:t>28/12/2021</a:t>
            </a:fld>
            <a:endParaRPr lang="en-NZ"/>
          </a:p>
        </p:txBody>
      </p:sp>
      <p:sp>
        <p:nvSpPr>
          <p:cNvPr id="6" name="Footer Placeholder 5">
            <a:extLst>
              <a:ext uri="{FF2B5EF4-FFF2-40B4-BE49-F238E27FC236}">
                <a16:creationId xmlns:a16="http://schemas.microsoft.com/office/drawing/2014/main" id="{87690D0B-03CD-4968-B651-B9DDF082E28B}"/>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927C3E6B-DDA7-4197-8053-DE7AF160AF17}"/>
              </a:ext>
            </a:extLst>
          </p:cNvPr>
          <p:cNvSpPr>
            <a:spLocks noGrp="1"/>
          </p:cNvSpPr>
          <p:nvPr>
            <p:ph type="sldNum" sz="quarter" idx="12"/>
          </p:nvPr>
        </p:nvSpPr>
        <p:spPr/>
        <p:txBody>
          <a:bodyPr/>
          <a:lstStyle/>
          <a:p>
            <a:fld id="{9C0F2056-BCE4-433D-A055-9649B343BB64}" type="slidenum">
              <a:rPr lang="en-NZ" smtClean="0"/>
              <a:t>‹#›</a:t>
            </a:fld>
            <a:endParaRPr lang="en-NZ"/>
          </a:p>
        </p:txBody>
      </p:sp>
    </p:spTree>
    <p:extLst>
      <p:ext uri="{BB962C8B-B14F-4D97-AF65-F5344CB8AC3E}">
        <p14:creationId xmlns:p14="http://schemas.microsoft.com/office/powerpoint/2010/main" val="399849713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178A33-35E6-41CD-B066-21AAAABD2651}"/>
              </a:ext>
            </a:extLst>
          </p:cNvPr>
          <p:cNvSpPr>
            <a:spLocks noGrp="1"/>
          </p:cNvSpPr>
          <p:nvPr>
            <p:ph type="title"/>
          </p:nvPr>
        </p:nvSpPr>
        <p:spPr>
          <a:xfrm>
            <a:off x="839788" y="365125"/>
            <a:ext cx="10515600" cy="1325563"/>
          </a:xfrm>
        </p:spPr>
        <p:txBody>
          <a:bodyPr/>
          <a:lstStyle/>
          <a:p>
            <a:r>
              <a:rPr lang="en-US"/>
              <a:t>Click to edit Master title style</a:t>
            </a:r>
            <a:endParaRPr lang="en-NZ"/>
          </a:p>
        </p:txBody>
      </p:sp>
      <p:sp>
        <p:nvSpPr>
          <p:cNvPr id="3" name="Text Placeholder 2">
            <a:extLst>
              <a:ext uri="{FF2B5EF4-FFF2-40B4-BE49-F238E27FC236}">
                <a16:creationId xmlns:a16="http://schemas.microsoft.com/office/drawing/2014/main" id="{33A12C39-CE45-4A78-89A3-BBF05E77F37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90BB4E0-39D9-48D2-97E5-5B9DEC75249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5" name="Text Placeholder 4">
            <a:extLst>
              <a:ext uri="{FF2B5EF4-FFF2-40B4-BE49-F238E27FC236}">
                <a16:creationId xmlns:a16="http://schemas.microsoft.com/office/drawing/2014/main" id="{993C912C-D3A1-4340-A41F-7633739AC74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1464C5C-2B54-44F1-87CA-100C063AFAD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7" name="Date Placeholder 6">
            <a:extLst>
              <a:ext uri="{FF2B5EF4-FFF2-40B4-BE49-F238E27FC236}">
                <a16:creationId xmlns:a16="http://schemas.microsoft.com/office/drawing/2014/main" id="{7E8A13D9-9023-47C7-B4DA-D1D6BF4E759A}"/>
              </a:ext>
            </a:extLst>
          </p:cNvPr>
          <p:cNvSpPr>
            <a:spLocks noGrp="1"/>
          </p:cNvSpPr>
          <p:nvPr>
            <p:ph type="dt" sz="half" idx="10"/>
          </p:nvPr>
        </p:nvSpPr>
        <p:spPr/>
        <p:txBody>
          <a:bodyPr/>
          <a:lstStyle/>
          <a:p>
            <a:fld id="{F09F8282-A816-4BDA-B9B3-1AAD7CC3502F}" type="datetimeFigureOut">
              <a:rPr lang="en-NZ" smtClean="0"/>
              <a:t>28/12/2021</a:t>
            </a:fld>
            <a:endParaRPr lang="en-NZ"/>
          </a:p>
        </p:txBody>
      </p:sp>
      <p:sp>
        <p:nvSpPr>
          <p:cNvPr id="8" name="Footer Placeholder 7">
            <a:extLst>
              <a:ext uri="{FF2B5EF4-FFF2-40B4-BE49-F238E27FC236}">
                <a16:creationId xmlns:a16="http://schemas.microsoft.com/office/drawing/2014/main" id="{BABC6A7F-CABA-4D05-9D1A-833B32C986E7}"/>
              </a:ext>
            </a:extLst>
          </p:cNvPr>
          <p:cNvSpPr>
            <a:spLocks noGrp="1"/>
          </p:cNvSpPr>
          <p:nvPr>
            <p:ph type="ftr" sz="quarter" idx="11"/>
          </p:nvPr>
        </p:nvSpPr>
        <p:spPr/>
        <p:txBody>
          <a:bodyPr/>
          <a:lstStyle/>
          <a:p>
            <a:endParaRPr lang="en-NZ"/>
          </a:p>
        </p:txBody>
      </p:sp>
      <p:sp>
        <p:nvSpPr>
          <p:cNvPr id="9" name="Slide Number Placeholder 8">
            <a:extLst>
              <a:ext uri="{FF2B5EF4-FFF2-40B4-BE49-F238E27FC236}">
                <a16:creationId xmlns:a16="http://schemas.microsoft.com/office/drawing/2014/main" id="{E19C5783-EA96-4B29-8B22-19625E43CE2C}"/>
              </a:ext>
            </a:extLst>
          </p:cNvPr>
          <p:cNvSpPr>
            <a:spLocks noGrp="1"/>
          </p:cNvSpPr>
          <p:nvPr>
            <p:ph type="sldNum" sz="quarter" idx="12"/>
          </p:nvPr>
        </p:nvSpPr>
        <p:spPr/>
        <p:txBody>
          <a:bodyPr/>
          <a:lstStyle/>
          <a:p>
            <a:fld id="{9C0F2056-BCE4-433D-A055-9649B343BB64}" type="slidenum">
              <a:rPr lang="en-NZ" smtClean="0"/>
              <a:t>‹#›</a:t>
            </a:fld>
            <a:endParaRPr lang="en-NZ"/>
          </a:p>
        </p:txBody>
      </p:sp>
    </p:spTree>
    <p:extLst>
      <p:ext uri="{BB962C8B-B14F-4D97-AF65-F5344CB8AC3E}">
        <p14:creationId xmlns:p14="http://schemas.microsoft.com/office/powerpoint/2010/main" val="23220945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79DD4B-5D17-4282-A9A4-C8D200F80D1C}"/>
              </a:ext>
            </a:extLst>
          </p:cNvPr>
          <p:cNvSpPr>
            <a:spLocks noGrp="1"/>
          </p:cNvSpPr>
          <p:nvPr>
            <p:ph type="title"/>
          </p:nvPr>
        </p:nvSpPr>
        <p:spPr/>
        <p:txBody>
          <a:bodyPr/>
          <a:lstStyle/>
          <a:p>
            <a:r>
              <a:rPr lang="en-US"/>
              <a:t>Click to edit Master title style</a:t>
            </a:r>
            <a:endParaRPr lang="en-NZ"/>
          </a:p>
        </p:txBody>
      </p:sp>
      <p:sp>
        <p:nvSpPr>
          <p:cNvPr id="3" name="Date Placeholder 2">
            <a:extLst>
              <a:ext uri="{FF2B5EF4-FFF2-40B4-BE49-F238E27FC236}">
                <a16:creationId xmlns:a16="http://schemas.microsoft.com/office/drawing/2014/main" id="{BF162F13-2895-4020-B233-3DACE04A2955}"/>
              </a:ext>
            </a:extLst>
          </p:cNvPr>
          <p:cNvSpPr>
            <a:spLocks noGrp="1"/>
          </p:cNvSpPr>
          <p:nvPr>
            <p:ph type="dt" sz="half" idx="10"/>
          </p:nvPr>
        </p:nvSpPr>
        <p:spPr/>
        <p:txBody>
          <a:bodyPr/>
          <a:lstStyle/>
          <a:p>
            <a:fld id="{F09F8282-A816-4BDA-B9B3-1AAD7CC3502F}" type="datetimeFigureOut">
              <a:rPr lang="en-NZ" smtClean="0"/>
              <a:t>28/12/2021</a:t>
            </a:fld>
            <a:endParaRPr lang="en-NZ"/>
          </a:p>
        </p:txBody>
      </p:sp>
      <p:sp>
        <p:nvSpPr>
          <p:cNvPr id="4" name="Footer Placeholder 3">
            <a:extLst>
              <a:ext uri="{FF2B5EF4-FFF2-40B4-BE49-F238E27FC236}">
                <a16:creationId xmlns:a16="http://schemas.microsoft.com/office/drawing/2014/main" id="{1DA2D713-6C3F-48F0-BFF9-FC84A4CE777C}"/>
              </a:ext>
            </a:extLst>
          </p:cNvPr>
          <p:cNvSpPr>
            <a:spLocks noGrp="1"/>
          </p:cNvSpPr>
          <p:nvPr>
            <p:ph type="ftr" sz="quarter" idx="11"/>
          </p:nvPr>
        </p:nvSpPr>
        <p:spPr/>
        <p:txBody>
          <a:bodyPr/>
          <a:lstStyle/>
          <a:p>
            <a:endParaRPr lang="en-NZ"/>
          </a:p>
        </p:txBody>
      </p:sp>
      <p:sp>
        <p:nvSpPr>
          <p:cNvPr id="5" name="Slide Number Placeholder 4">
            <a:extLst>
              <a:ext uri="{FF2B5EF4-FFF2-40B4-BE49-F238E27FC236}">
                <a16:creationId xmlns:a16="http://schemas.microsoft.com/office/drawing/2014/main" id="{B485B2AB-6361-4A12-A350-7EB30AFC6E3D}"/>
              </a:ext>
            </a:extLst>
          </p:cNvPr>
          <p:cNvSpPr>
            <a:spLocks noGrp="1"/>
          </p:cNvSpPr>
          <p:nvPr>
            <p:ph type="sldNum" sz="quarter" idx="12"/>
          </p:nvPr>
        </p:nvSpPr>
        <p:spPr/>
        <p:txBody>
          <a:bodyPr/>
          <a:lstStyle/>
          <a:p>
            <a:fld id="{9C0F2056-BCE4-433D-A055-9649B343BB64}" type="slidenum">
              <a:rPr lang="en-NZ" smtClean="0"/>
              <a:t>‹#›</a:t>
            </a:fld>
            <a:endParaRPr lang="en-NZ"/>
          </a:p>
        </p:txBody>
      </p:sp>
    </p:spTree>
    <p:extLst>
      <p:ext uri="{BB962C8B-B14F-4D97-AF65-F5344CB8AC3E}">
        <p14:creationId xmlns:p14="http://schemas.microsoft.com/office/powerpoint/2010/main" val="386461107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125813C-17FB-4B90-9A52-B9D0BA63BE4C}"/>
              </a:ext>
            </a:extLst>
          </p:cNvPr>
          <p:cNvSpPr>
            <a:spLocks noGrp="1"/>
          </p:cNvSpPr>
          <p:nvPr>
            <p:ph type="dt" sz="half" idx="10"/>
          </p:nvPr>
        </p:nvSpPr>
        <p:spPr/>
        <p:txBody>
          <a:bodyPr/>
          <a:lstStyle/>
          <a:p>
            <a:fld id="{F09F8282-A816-4BDA-B9B3-1AAD7CC3502F}" type="datetimeFigureOut">
              <a:rPr lang="en-NZ" smtClean="0"/>
              <a:t>28/12/2021</a:t>
            </a:fld>
            <a:endParaRPr lang="en-NZ"/>
          </a:p>
        </p:txBody>
      </p:sp>
      <p:sp>
        <p:nvSpPr>
          <p:cNvPr id="3" name="Footer Placeholder 2">
            <a:extLst>
              <a:ext uri="{FF2B5EF4-FFF2-40B4-BE49-F238E27FC236}">
                <a16:creationId xmlns:a16="http://schemas.microsoft.com/office/drawing/2014/main" id="{74A164E2-E92A-446A-B9C2-20E57AA66851}"/>
              </a:ext>
            </a:extLst>
          </p:cNvPr>
          <p:cNvSpPr>
            <a:spLocks noGrp="1"/>
          </p:cNvSpPr>
          <p:nvPr>
            <p:ph type="ftr" sz="quarter" idx="11"/>
          </p:nvPr>
        </p:nvSpPr>
        <p:spPr/>
        <p:txBody>
          <a:bodyPr/>
          <a:lstStyle/>
          <a:p>
            <a:endParaRPr lang="en-NZ"/>
          </a:p>
        </p:txBody>
      </p:sp>
      <p:sp>
        <p:nvSpPr>
          <p:cNvPr id="4" name="Slide Number Placeholder 3">
            <a:extLst>
              <a:ext uri="{FF2B5EF4-FFF2-40B4-BE49-F238E27FC236}">
                <a16:creationId xmlns:a16="http://schemas.microsoft.com/office/drawing/2014/main" id="{E152550D-BB7A-4F03-B8F3-752F364A60E2}"/>
              </a:ext>
            </a:extLst>
          </p:cNvPr>
          <p:cNvSpPr>
            <a:spLocks noGrp="1"/>
          </p:cNvSpPr>
          <p:nvPr>
            <p:ph type="sldNum" sz="quarter" idx="12"/>
          </p:nvPr>
        </p:nvSpPr>
        <p:spPr/>
        <p:txBody>
          <a:bodyPr/>
          <a:lstStyle/>
          <a:p>
            <a:fld id="{9C0F2056-BCE4-433D-A055-9649B343BB64}" type="slidenum">
              <a:rPr lang="en-NZ" smtClean="0"/>
              <a:t>‹#›</a:t>
            </a:fld>
            <a:endParaRPr lang="en-NZ"/>
          </a:p>
        </p:txBody>
      </p:sp>
    </p:spTree>
    <p:extLst>
      <p:ext uri="{BB962C8B-B14F-4D97-AF65-F5344CB8AC3E}">
        <p14:creationId xmlns:p14="http://schemas.microsoft.com/office/powerpoint/2010/main" val="5421769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A239C1-BBE1-43F4-BBEA-4372A8205BA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Content Placeholder 2">
            <a:extLst>
              <a:ext uri="{FF2B5EF4-FFF2-40B4-BE49-F238E27FC236}">
                <a16:creationId xmlns:a16="http://schemas.microsoft.com/office/drawing/2014/main" id="{B0680575-6745-470D-A693-E26A2BB01AB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Text Placeholder 3">
            <a:extLst>
              <a:ext uri="{FF2B5EF4-FFF2-40B4-BE49-F238E27FC236}">
                <a16:creationId xmlns:a16="http://schemas.microsoft.com/office/drawing/2014/main" id="{603418E2-BF29-4ACE-A79E-9BAD64533A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4C9B603-84B8-41E4-8243-9EE92599D184}"/>
              </a:ext>
            </a:extLst>
          </p:cNvPr>
          <p:cNvSpPr>
            <a:spLocks noGrp="1"/>
          </p:cNvSpPr>
          <p:nvPr>
            <p:ph type="dt" sz="half" idx="10"/>
          </p:nvPr>
        </p:nvSpPr>
        <p:spPr/>
        <p:txBody>
          <a:bodyPr/>
          <a:lstStyle/>
          <a:p>
            <a:fld id="{F09F8282-A816-4BDA-B9B3-1AAD7CC3502F}" type="datetimeFigureOut">
              <a:rPr lang="en-NZ" smtClean="0"/>
              <a:t>28/12/2021</a:t>
            </a:fld>
            <a:endParaRPr lang="en-NZ"/>
          </a:p>
        </p:txBody>
      </p:sp>
      <p:sp>
        <p:nvSpPr>
          <p:cNvPr id="6" name="Footer Placeholder 5">
            <a:extLst>
              <a:ext uri="{FF2B5EF4-FFF2-40B4-BE49-F238E27FC236}">
                <a16:creationId xmlns:a16="http://schemas.microsoft.com/office/drawing/2014/main" id="{1962ED3A-DD78-4063-A4F5-BC58FB07205C}"/>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2C35E7A0-60D3-493E-95AD-F165A6DAB8F3}"/>
              </a:ext>
            </a:extLst>
          </p:cNvPr>
          <p:cNvSpPr>
            <a:spLocks noGrp="1"/>
          </p:cNvSpPr>
          <p:nvPr>
            <p:ph type="sldNum" sz="quarter" idx="12"/>
          </p:nvPr>
        </p:nvSpPr>
        <p:spPr/>
        <p:txBody>
          <a:bodyPr/>
          <a:lstStyle/>
          <a:p>
            <a:fld id="{9C0F2056-BCE4-433D-A055-9649B343BB64}" type="slidenum">
              <a:rPr lang="en-NZ" smtClean="0"/>
              <a:t>‹#›</a:t>
            </a:fld>
            <a:endParaRPr lang="en-NZ"/>
          </a:p>
        </p:txBody>
      </p:sp>
    </p:spTree>
    <p:extLst>
      <p:ext uri="{BB962C8B-B14F-4D97-AF65-F5344CB8AC3E}">
        <p14:creationId xmlns:p14="http://schemas.microsoft.com/office/powerpoint/2010/main" val="416554573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CEF39A-C4B2-4434-9859-1A1495D3897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NZ"/>
          </a:p>
        </p:txBody>
      </p:sp>
      <p:sp>
        <p:nvSpPr>
          <p:cNvPr id="3" name="Picture Placeholder 2">
            <a:extLst>
              <a:ext uri="{FF2B5EF4-FFF2-40B4-BE49-F238E27FC236}">
                <a16:creationId xmlns:a16="http://schemas.microsoft.com/office/drawing/2014/main" id="{5288F451-F9A2-4AFB-82EC-8F8DFB00177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Z"/>
          </a:p>
        </p:txBody>
      </p:sp>
      <p:sp>
        <p:nvSpPr>
          <p:cNvPr id="4" name="Text Placeholder 3">
            <a:extLst>
              <a:ext uri="{FF2B5EF4-FFF2-40B4-BE49-F238E27FC236}">
                <a16:creationId xmlns:a16="http://schemas.microsoft.com/office/drawing/2014/main" id="{F9E16CCB-FE36-4B42-A1F7-FF43FA01AD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4687744-117D-4E49-9727-19E0BDE5F5B9}"/>
              </a:ext>
            </a:extLst>
          </p:cNvPr>
          <p:cNvSpPr>
            <a:spLocks noGrp="1"/>
          </p:cNvSpPr>
          <p:nvPr>
            <p:ph type="dt" sz="half" idx="10"/>
          </p:nvPr>
        </p:nvSpPr>
        <p:spPr/>
        <p:txBody>
          <a:bodyPr/>
          <a:lstStyle/>
          <a:p>
            <a:fld id="{F09F8282-A816-4BDA-B9B3-1AAD7CC3502F}" type="datetimeFigureOut">
              <a:rPr lang="en-NZ" smtClean="0"/>
              <a:t>28/12/2021</a:t>
            </a:fld>
            <a:endParaRPr lang="en-NZ"/>
          </a:p>
        </p:txBody>
      </p:sp>
      <p:sp>
        <p:nvSpPr>
          <p:cNvPr id="6" name="Footer Placeholder 5">
            <a:extLst>
              <a:ext uri="{FF2B5EF4-FFF2-40B4-BE49-F238E27FC236}">
                <a16:creationId xmlns:a16="http://schemas.microsoft.com/office/drawing/2014/main" id="{0683EAF3-0368-4B7D-8ADB-F829ACE9E5AE}"/>
              </a:ext>
            </a:extLst>
          </p:cNvPr>
          <p:cNvSpPr>
            <a:spLocks noGrp="1"/>
          </p:cNvSpPr>
          <p:nvPr>
            <p:ph type="ftr" sz="quarter" idx="11"/>
          </p:nvPr>
        </p:nvSpPr>
        <p:spPr/>
        <p:txBody>
          <a:bodyPr/>
          <a:lstStyle/>
          <a:p>
            <a:endParaRPr lang="en-NZ"/>
          </a:p>
        </p:txBody>
      </p:sp>
      <p:sp>
        <p:nvSpPr>
          <p:cNvPr id="7" name="Slide Number Placeholder 6">
            <a:extLst>
              <a:ext uri="{FF2B5EF4-FFF2-40B4-BE49-F238E27FC236}">
                <a16:creationId xmlns:a16="http://schemas.microsoft.com/office/drawing/2014/main" id="{AC7825C1-A44B-4B97-A472-365D4C5E1061}"/>
              </a:ext>
            </a:extLst>
          </p:cNvPr>
          <p:cNvSpPr>
            <a:spLocks noGrp="1"/>
          </p:cNvSpPr>
          <p:nvPr>
            <p:ph type="sldNum" sz="quarter" idx="12"/>
          </p:nvPr>
        </p:nvSpPr>
        <p:spPr/>
        <p:txBody>
          <a:bodyPr/>
          <a:lstStyle/>
          <a:p>
            <a:fld id="{9C0F2056-BCE4-433D-A055-9649B343BB64}" type="slidenum">
              <a:rPr lang="en-NZ" smtClean="0"/>
              <a:t>‹#›</a:t>
            </a:fld>
            <a:endParaRPr lang="en-NZ"/>
          </a:p>
        </p:txBody>
      </p:sp>
    </p:spTree>
    <p:extLst>
      <p:ext uri="{BB962C8B-B14F-4D97-AF65-F5344CB8AC3E}">
        <p14:creationId xmlns:p14="http://schemas.microsoft.com/office/powerpoint/2010/main" val="19380403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068CD-B988-4FDB-9DF7-EDDC4026EF00}"/>
              </a:ext>
            </a:extLst>
          </p:cNvPr>
          <p:cNvSpPr>
            <a:spLocks noGrp="1"/>
          </p:cNvSpPr>
          <p:nvPr>
            <p:ph type="title"/>
          </p:nvPr>
        </p:nvSpPr>
        <p:spPr/>
        <p:txBody>
          <a:bodyPr/>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840CBB68-4AF1-45E7-B27A-8FFD6BCF4E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43F32794-07BE-452D-A74C-480EC05DA18D}"/>
              </a:ext>
            </a:extLst>
          </p:cNvPr>
          <p:cNvSpPr>
            <a:spLocks noGrp="1"/>
          </p:cNvSpPr>
          <p:nvPr>
            <p:ph type="dt" sz="half" idx="10"/>
          </p:nvPr>
        </p:nvSpPr>
        <p:spPr/>
        <p:txBody>
          <a:bodyPr/>
          <a:lstStyle/>
          <a:p>
            <a:fld id="{F09F8282-A816-4BDA-B9B3-1AAD7CC3502F}" type="datetimeFigureOut">
              <a:rPr lang="en-NZ" smtClean="0"/>
              <a:t>28/12/2021</a:t>
            </a:fld>
            <a:endParaRPr lang="en-NZ"/>
          </a:p>
        </p:txBody>
      </p:sp>
      <p:sp>
        <p:nvSpPr>
          <p:cNvPr id="5" name="Footer Placeholder 4">
            <a:extLst>
              <a:ext uri="{FF2B5EF4-FFF2-40B4-BE49-F238E27FC236}">
                <a16:creationId xmlns:a16="http://schemas.microsoft.com/office/drawing/2014/main" id="{6F3B8663-C2F9-4F68-B80E-FFA331E98CC4}"/>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FC7941F-3138-4A2C-AC1A-D702153A0549}"/>
              </a:ext>
            </a:extLst>
          </p:cNvPr>
          <p:cNvSpPr>
            <a:spLocks noGrp="1"/>
          </p:cNvSpPr>
          <p:nvPr>
            <p:ph type="sldNum" sz="quarter" idx="12"/>
          </p:nvPr>
        </p:nvSpPr>
        <p:spPr/>
        <p:txBody>
          <a:bodyPr/>
          <a:lstStyle/>
          <a:p>
            <a:fld id="{9C0F2056-BCE4-433D-A055-9649B343BB64}" type="slidenum">
              <a:rPr lang="en-NZ" smtClean="0"/>
              <a:t>‹#›</a:t>
            </a:fld>
            <a:endParaRPr lang="en-NZ"/>
          </a:p>
        </p:txBody>
      </p:sp>
    </p:spTree>
    <p:extLst>
      <p:ext uri="{BB962C8B-B14F-4D97-AF65-F5344CB8AC3E}">
        <p14:creationId xmlns:p14="http://schemas.microsoft.com/office/powerpoint/2010/main" val="17088358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7F4B735-9E21-40DC-ACFB-1E2A4FED0BD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NZ"/>
          </a:p>
        </p:txBody>
      </p:sp>
      <p:sp>
        <p:nvSpPr>
          <p:cNvPr id="3" name="Vertical Text Placeholder 2">
            <a:extLst>
              <a:ext uri="{FF2B5EF4-FFF2-40B4-BE49-F238E27FC236}">
                <a16:creationId xmlns:a16="http://schemas.microsoft.com/office/drawing/2014/main" id="{33E3F1B1-B60D-4C03-832D-B07FE476BC3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E529F6F6-8413-4C45-9068-101734F289EA}"/>
              </a:ext>
            </a:extLst>
          </p:cNvPr>
          <p:cNvSpPr>
            <a:spLocks noGrp="1"/>
          </p:cNvSpPr>
          <p:nvPr>
            <p:ph type="dt" sz="half" idx="10"/>
          </p:nvPr>
        </p:nvSpPr>
        <p:spPr/>
        <p:txBody>
          <a:bodyPr/>
          <a:lstStyle/>
          <a:p>
            <a:fld id="{F09F8282-A816-4BDA-B9B3-1AAD7CC3502F}" type="datetimeFigureOut">
              <a:rPr lang="en-NZ" smtClean="0"/>
              <a:t>28/12/2021</a:t>
            </a:fld>
            <a:endParaRPr lang="en-NZ"/>
          </a:p>
        </p:txBody>
      </p:sp>
      <p:sp>
        <p:nvSpPr>
          <p:cNvPr id="5" name="Footer Placeholder 4">
            <a:extLst>
              <a:ext uri="{FF2B5EF4-FFF2-40B4-BE49-F238E27FC236}">
                <a16:creationId xmlns:a16="http://schemas.microsoft.com/office/drawing/2014/main" id="{384BA3CD-BFCD-4084-A0FC-A48D72AA7B78}"/>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995F8E95-A2D9-4C09-8C92-91838384D456}"/>
              </a:ext>
            </a:extLst>
          </p:cNvPr>
          <p:cNvSpPr>
            <a:spLocks noGrp="1"/>
          </p:cNvSpPr>
          <p:nvPr>
            <p:ph type="sldNum" sz="quarter" idx="12"/>
          </p:nvPr>
        </p:nvSpPr>
        <p:spPr/>
        <p:txBody>
          <a:bodyPr/>
          <a:lstStyle/>
          <a:p>
            <a:fld id="{9C0F2056-BCE4-433D-A055-9649B343BB64}" type="slidenum">
              <a:rPr lang="en-NZ" smtClean="0"/>
              <a:t>‹#›</a:t>
            </a:fld>
            <a:endParaRPr lang="en-NZ"/>
          </a:p>
        </p:txBody>
      </p:sp>
    </p:spTree>
    <p:extLst>
      <p:ext uri="{BB962C8B-B14F-4D97-AF65-F5344CB8AC3E}">
        <p14:creationId xmlns:p14="http://schemas.microsoft.com/office/powerpoint/2010/main" val="6587625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48F3A1-7355-4DC0-8CAD-A44A603C12C7}"/>
              </a:ext>
            </a:extLst>
          </p:cNvPr>
          <p:cNvSpPr>
            <a:spLocks noGrp="1"/>
          </p:cNvSpPr>
          <p:nvPr>
            <p:ph idx="1"/>
          </p:nvPr>
        </p:nvSpPr>
        <p:spPr>
          <a:xfrm>
            <a:off x="308444" y="1487422"/>
            <a:ext cx="11563004" cy="2779626"/>
          </a:xfrm>
        </p:spPr>
        <p:txBody>
          <a:bodyPr>
            <a:normAutofit/>
          </a:bodyPr>
          <a:lstStyle>
            <a:lvl1pPr>
              <a:defRPr sz="240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 Master text styles</a:t>
            </a:r>
          </a:p>
        </p:txBody>
      </p:sp>
      <p:pic>
        <p:nvPicPr>
          <p:cNvPr id="8" name="Picture 7">
            <a:extLst>
              <a:ext uri="{FF2B5EF4-FFF2-40B4-BE49-F238E27FC236}">
                <a16:creationId xmlns:a16="http://schemas.microsoft.com/office/drawing/2014/main" id="{746A3056-D39E-4438-9D50-116B6EBE70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flipH="1">
            <a:off x="5882896" y="544446"/>
            <a:ext cx="442833" cy="12192000"/>
          </a:xfrm>
          <a:prstGeom prst="rect">
            <a:avLst/>
          </a:prstGeom>
        </p:spPr>
      </p:pic>
      <p:pic>
        <p:nvPicPr>
          <p:cNvPr id="10" name="Picture 9" descr="A picture containing drawing, clock, meter&#10;&#10;Description automatically generated">
            <a:extLst>
              <a:ext uri="{FF2B5EF4-FFF2-40B4-BE49-F238E27FC236}">
                <a16:creationId xmlns:a16="http://schemas.microsoft.com/office/drawing/2014/main" id="{21723305-1072-4BAF-86A1-851C69CC97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71796" y="6501930"/>
            <a:ext cx="2183042" cy="304231"/>
          </a:xfrm>
          <a:prstGeom prst="rect">
            <a:avLst/>
          </a:prstGeom>
        </p:spPr>
      </p:pic>
      <p:sp>
        <p:nvSpPr>
          <p:cNvPr id="11" name="Title 1">
            <a:extLst>
              <a:ext uri="{FF2B5EF4-FFF2-40B4-BE49-F238E27FC236}">
                <a16:creationId xmlns:a16="http://schemas.microsoft.com/office/drawing/2014/main" id="{6FE52073-9B07-4B67-BE02-F9B85C5EF2AC}"/>
              </a:ext>
            </a:extLst>
          </p:cNvPr>
          <p:cNvSpPr>
            <a:spLocks noGrp="1"/>
          </p:cNvSpPr>
          <p:nvPr>
            <p:ph type="title" hasCustomPrompt="1"/>
          </p:nvPr>
        </p:nvSpPr>
        <p:spPr>
          <a:xfrm>
            <a:off x="308445" y="365126"/>
            <a:ext cx="11563004" cy="815282"/>
          </a:xfrm>
        </p:spPr>
        <p:txBody>
          <a:bodyPr>
            <a:normAutofit/>
          </a:bodyPr>
          <a:lstStyle>
            <a:lvl1pPr>
              <a:defRPr sz="4000">
                <a:solidFill>
                  <a:srgbClr val="00344C"/>
                </a:solidFill>
                <a:latin typeface="Segoe UI" panose="020B0502040204020203" pitchFamily="34" charset="0"/>
                <a:cs typeface="Segoe UI" panose="020B0502040204020203" pitchFamily="34" charset="0"/>
              </a:defRPr>
            </a:lvl1pPr>
          </a:lstStyle>
          <a:p>
            <a:r>
              <a:rPr lang="en-US" dirty="0"/>
              <a:t>CLICK TO EDIT TITLE</a:t>
            </a:r>
            <a:endParaRPr lang="en-NZ" dirty="0"/>
          </a:p>
        </p:txBody>
      </p:sp>
    </p:spTree>
    <p:extLst>
      <p:ext uri="{BB962C8B-B14F-4D97-AF65-F5344CB8AC3E}">
        <p14:creationId xmlns:p14="http://schemas.microsoft.com/office/powerpoint/2010/main" val="307837332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and 2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48F3A1-7355-4DC0-8CAD-A44A603C12C7}"/>
              </a:ext>
            </a:extLst>
          </p:cNvPr>
          <p:cNvSpPr>
            <a:spLocks noGrp="1"/>
          </p:cNvSpPr>
          <p:nvPr>
            <p:ph idx="1"/>
          </p:nvPr>
        </p:nvSpPr>
        <p:spPr>
          <a:xfrm>
            <a:off x="308444" y="1487422"/>
            <a:ext cx="5694219" cy="2779626"/>
          </a:xfrm>
        </p:spPr>
        <p:txBody>
          <a:bodyPr>
            <a:normAutofit/>
          </a:bodyPr>
          <a:lstStyle>
            <a:lvl1pPr>
              <a:defRPr sz="240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 Master text styles</a:t>
            </a:r>
          </a:p>
        </p:txBody>
      </p:sp>
      <p:pic>
        <p:nvPicPr>
          <p:cNvPr id="8" name="Picture 7">
            <a:extLst>
              <a:ext uri="{FF2B5EF4-FFF2-40B4-BE49-F238E27FC236}">
                <a16:creationId xmlns:a16="http://schemas.microsoft.com/office/drawing/2014/main" id="{746A3056-D39E-4438-9D50-116B6EBE70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flipH="1">
            <a:off x="5882896" y="544446"/>
            <a:ext cx="442833" cy="12192000"/>
          </a:xfrm>
          <a:prstGeom prst="rect">
            <a:avLst/>
          </a:prstGeom>
        </p:spPr>
      </p:pic>
      <p:pic>
        <p:nvPicPr>
          <p:cNvPr id="10" name="Picture 9" descr="A picture containing drawing, clock, meter&#10;&#10;Description automatically generated">
            <a:extLst>
              <a:ext uri="{FF2B5EF4-FFF2-40B4-BE49-F238E27FC236}">
                <a16:creationId xmlns:a16="http://schemas.microsoft.com/office/drawing/2014/main" id="{21723305-1072-4BAF-86A1-851C69CC97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71796" y="6501930"/>
            <a:ext cx="2183042" cy="304231"/>
          </a:xfrm>
          <a:prstGeom prst="rect">
            <a:avLst/>
          </a:prstGeom>
        </p:spPr>
      </p:pic>
      <p:sp>
        <p:nvSpPr>
          <p:cNvPr id="7" name="Content Placeholder 2">
            <a:extLst>
              <a:ext uri="{FF2B5EF4-FFF2-40B4-BE49-F238E27FC236}">
                <a16:creationId xmlns:a16="http://schemas.microsoft.com/office/drawing/2014/main" id="{822F24E9-7CBC-4CE3-8DFC-4CCE7ABB5CEE}"/>
              </a:ext>
            </a:extLst>
          </p:cNvPr>
          <p:cNvSpPr>
            <a:spLocks noGrp="1"/>
          </p:cNvSpPr>
          <p:nvPr>
            <p:ph idx="10"/>
          </p:nvPr>
        </p:nvSpPr>
        <p:spPr>
          <a:xfrm>
            <a:off x="6177230" y="1487422"/>
            <a:ext cx="5694219" cy="2779626"/>
          </a:xfrm>
        </p:spPr>
        <p:txBody>
          <a:bodyPr>
            <a:normAutofit/>
          </a:bodyPr>
          <a:lstStyle>
            <a:lvl1pPr>
              <a:defRPr sz="240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 Master text styles</a:t>
            </a:r>
          </a:p>
        </p:txBody>
      </p:sp>
      <p:sp>
        <p:nvSpPr>
          <p:cNvPr id="9" name="Title 1">
            <a:extLst>
              <a:ext uri="{FF2B5EF4-FFF2-40B4-BE49-F238E27FC236}">
                <a16:creationId xmlns:a16="http://schemas.microsoft.com/office/drawing/2014/main" id="{8C1D9B39-AC3E-492E-B0BD-5CDD8FA25404}"/>
              </a:ext>
            </a:extLst>
          </p:cNvPr>
          <p:cNvSpPr>
            <a:spLocks noGrp="1"/>
          </p:cNvSpPr>
          <p:nvPr>
            <p:ph type="title" hasCustomPrompt="1"/>
          </p:nvPr>
        </p:nvSpPr>
        <p:spPr>
          <a:xfrm>
            <a:off x="308445" y="365126"/>
            <a:ext cx="11563004" cy="815282"/>
          </a:xfrm>
        </p:spPr>
        <p:txBody>
          <a:bodyPr>
            <a:normAutofit/>
          </a:bodyPr>
          <a:lstStyle>
            <a:lvl1pPr>
              <a:defRPr sz="4000">
                <a:solidFill>
                  <a:srgbClr val="00344C"/>
                </a:solidFill>
                <a:latin typeface="Segoe UI" panose="020B0502040204020203" pitchFamily="34" charset="0"/>
                <a:cs typeface="Segoe UI" panose="020B0502040204020203" pitchFamily="34" charset="0"/>
              </a:defRPr>
            </a:lvl1pPr>
          </a:lstStyle>
          <a:p>
            <a:r>
              <a:rPr lang="en-US" dirty="0"/>
              <a:t>CLICK TO EDIT TITLE</a:t>
            </a:r>
            <a:endParaRPr lang="en-NZ" dirty="0"/>
          </a:p>
        </p:txBody>
      </p:sp>
    </p:spTree>
    <p:extLst>
      <p:ext uri="{BB962C8B-B14F-4D97-AF65-F5344CB8AC3E}">
        <p14:creationId xmlns:p14="http://schemas.microsoft.com/office/powerpoint/2010/main" val="284998055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Content Onl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48F3A1-7355-4DC0-8CAD-A44A603C12C7}"/>
              </a:ext>
            </a:extLst>
          </p:cNvPr>
          <p:cNvSpPr>
            <a:spLocks noGrp="1"/>
          </p:cNvSpPr>
          <p:nvPr>
            <p:ph idx="1"/>
          </p:nvPr>
        </p:nvSpPr>
        <p:spPr>
          <a:xfrm>
            <a:off x="307570" y="282077"/>
            <a:ext cx="11513128" cy="2779626"/>
          </a:xfrm>
        </p:spPr>
        <p:txBody>
          <a:bodyPr>
            <a:normAutofit/>
          </a:bodyPr>
          <a:lstStyle>
            <a:lvl1pPr>
              <a:defRPr sz="240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 Master text styles</a:t>
            </a:r>
          </a:p>
        </p:txBody>
      </p:sp>
      <p:pic>
        <p:nvPicPr>
          <p:cNvPr id="8" name="Picture 7">
            <a:extLst>
              <a:ext uri="{FF2B5EF4-FFF2-40B4-BE49-F238E27FC236}">
                <a16:creationId xmlns:a16="http://schemas.microsoft.com/office/drawing/2014/main" id="{746A3056-D39E-4438-9D50-116B6EBE70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flipH="1">
            <a:off x="5882896" y="544446"/>
            <a:ext cx="442833" cy="12192000"/>
          </a:xfrm>
          <a:prstGeom prst="rect">
            <a:avLst/>
          </a:prstGeom>
        </p:spPr>
      </p:pic>
      <p:pic>
        <p:nvPicPr>
          <p:cNvPr id="10" name="Picture 9" descr="A picture containing drawing, clock, meter&#10;&#10;Description automatically generated">
            <a:extLst>
              <a:ext uri="{FF2B5EF4-FFF2-40B4-BE49-F238E27FC236}">
                <a16:creationId xmlns:a16="http://schemas.microsoft.com/office/drawing/2014/main" id="{21723305-1072-4BAF-86A1-851C69CC97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71796" y="6501930"/>
            <a:ext cx="2183042" cy="304231"/>
          </a:xfrm>
          <a:prstGeom prst="rect">
            <a:avLst/>
          </a:prstGeom>
        </p:spPr>
      </p:pic>
    </p:spTree>
    <p:extLst>
      <p:ext uri="{BB962C8B-B14F-4D97-AF65-F5344CB8AC3E}">
        <p14:creationId xmlns:p14="http://schemas.microsoft.com/office/powerpoint/2010/main" val="27777839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Title and Content Gre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48F3A1-7355-4DC0-8CAD-A44A603C12C7}"/>
              </a:ext>
            </a:extLst>
          </p:cNvPr>
          <p:cNvSpPr>
            <a:spLocks noGrp="1"/>
          </p:cNvSpPr>
          <p:nvPr>
            <p:ph idx="1"/>
          </p:nvPr>
        </p:nvSpPr>
        <p:spPr>
          <a:xfrm>
            <a:off x="308444" y="1487422"/>
            <a:ext cx="11563004" cy="2779626"/>
          </a:xfrm>
          <a:solidFill>
            <a:srgbClr val="939598">
              <a:alpha val="50196"/>
            </a:srgbClr>
          </a:solidFill>
        </p:spPr>
        <p:txBody>
          <a:bodyPr>
            <a:normAutofit/>
          </a:bodyPr>
          <a:lstStyle>
            <a:lvl1pPr>
              <a:defRPr sz="240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 Master text styles</a:t>
            </a:r>
          </a:p>
        </p:txBody>
      </p:sp>
      <p:pic>
        <p:nvPicPr>
          <p:cNvPr id="8" name="Picture 7">
            <a:extLst>
              <a:ext uri="{FF2B5EF4-FFF2-40B4-BE49-F238E27FC236}">
                <a16:creationId xmlns:a16="http://schemas.microsoft.com/office/drawing/2014/main" id="{746A3056-D39E-4438-9D50-116B6EBE70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flipH="1">
            <a:off x="5882896" y="544446"/>
            <a:ext cx="442833" cy="12192000"/>
          </a:xfrm>
          <a:prstGeom prst="rect">
            <a:avLst/>
          </a:prstGeom>
        </p:spPr>
      </p:pic>
      <p:pic>
        <p:nvPicPr>
          <p:cNvPr id="10" name="Picture 9" descr="A picture containing drawing, clock, meter&#10;&#10;Description automatically generated">
            <a:extLst>
              <a:ext uri="{FF2B5EF4-FFF2-40B4-BE49-F238E27FC236}">
                <a16:creationId xmlns:a16="http://schemas.microsoft.com/office/drawing/2014/main" id="{21723305-1072-4BAF-86A1-851C69CC97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71796" y="6501930"/>
            <a:ext cx="2183042" cy="304231"/>
          </a:xfrm>
          <a:prstGeom prst="rect">
            <a:avLst/>
          </a:prstGeom>
        </p:spPr>
      </p:pic>
      <p:sp>
        <p:nvSpPr>
          <p:cNvPr id="11" name="Title 1">
            <a:extLst>
              <a:ext uri="{FF2B5EF4-FFF2-40B4-BE49-F238E27FC236}">
                <a16:creationId xmlns:a16="http://schemas.microsoft.com/office/drawing/2014/main" id="{6FE52073-9B07-4B67-BE02-F9B85C5EF2AC}"/>
              </a:ext>
            </a:extLst>
          </p:cNvPr>
          <p:cNvSpPr>
            <a:spLocks noGrp="1"/>
          </p:cNvSpPr>
          <p:nvPr>
            <p:ph type="title" hasCustomPrompt="1"/>
          </p:nvPr>
        </p:nvSpPr>
        <p:spPr>
          <a:xfrm>
            <a:off x="308445" y="365126"/>
            <a:ext cx="11563004" cy="815282"/>
          </a:xfrm>
        </p:spPr>
        <p:txBody>
          <a:bodyPr>
            <a:normAutofit/>
          </a:bodyPr>
          <a:lstStyle>
            <a:lvl1pPr>
              <a:defRPr sz="4000">
                <a:solidFill>
                  <a:srgbClr val="00344C"/>
                </a:solidFill>
                <a:latin typeface="Segoe UI" panose="020B0502040204020203" pitchFamily="34" charset="0"/>
                <a:cs typeface="Segoe UI" panose="020B0502040204020203" pitchFamily="34" charset="0"/>
              </a:defRPr>
            </a:lvl1pPr>
          </a:lstStyle>
          <a:p>
            <a:r>
              <a:rPr lang="en-US" dirty="0"/>
              <a:t>CLICK TO EDIT TITLE</a:t>
            </a:r>
            <a:endParaRPr lang="en-NZ" dirty="0"/>
          </a:p>
        </p:txBody>
      </p:sp>
    </p:spTree>
    <p:extLst>
      <p:ext uri="{BB962C8B-B14F-4D97-AF65-F5344CB8AC3E}">
        <p14:creationId xmlns:p14="http://schemas.microsoft.com/office/powerpoint/2010/main" val="41723335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nd 2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48F3A1-7355-4DC0-8CAD-A44A603C12C7}"/>
              </a:ext>
            </a:extLst>
          </p:cNvPr>
          <p:cNvSpPr>
            <a:spLocks noGrp="1"/>
          </p:cNvSpPr>
          <p:nvPr>
            <p:ph idx="1"/>
          </p:nvPr>
        </p:nvSpPr>
        <p:spPr>
          <a:xfrm>
            <a:off x="308444" y="1487422"/>
            <a:ext cx="5694219" cy="2779626"/>
          </a:xfrm>
        </p:spPr>
        <p:txBody>
          <a:bodyPr>
            <a:normAutofit/>
          </a:bodyPr>
          <a:lstStyle>
            <a:lvl1pPr>
              <a:defRPr sz="240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 Master text styles</a:t>
            </a:r>
          </a:p>
        </p:txBody>
      </p:sp>
      <p:pic>
        <p:nvPicPr>
          <p:cNvPr id="8" name="Picture 7">
            <a:extLst>
              <a:ext uri="{FF2B5EF4-FFF2-40B4-BE49-F238E27FC236}">
                <a16:creationId xmlns:a16="http://schemas.microsoft.com/office/drawing/2014/main" id="{746A3056-D39E-4438-9D50-116B6EBE70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flipH="1">
            <a:off x="5882896" y="544446"/>
            <a:ext cx="442833" cy="12192000"/>
          </a:xfrm>
          <a:prstGeom prst="rect">
            <a:avLst/>
          </a:prstGeom>
        </p:spPr>
      </p:pic>
      <p:pic>
        <p:nvPicPr>
          <p:cNvPr id="10" name="Picture 9" descr="A picture containing drawing, clock, meter&#10;&#10;Description automatically generated">
            <a:extLst>
              <a:ext uri="{FF2B5EF4-FFF2-40B4-BE49-F238E27FC236}">
                <a16:creationId xmlns:a16="http://schemas.microsoft.com/office/drawing/2014/main" id="{21723305-1072-4BAF-86A1-851C69CC97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71796" y="6501930"/>
            <a:ext cx="2183042" cy="304231"/>
          </a:xfrm>
          <a:prstGeom prst="rect">
            <a:avLst/>
          </a:prstGeom>
        </p:spPr>
      </p:pic>
      <p:sp>
        <p:nvSpPr>
          <p:cNvPr id="7" name="Content Placeholder 2">
            <a:extLst>
              <a:ext uri="{FF2B5EF4-FFF2-40B4-BE49-F238E27FC236}">
                <a16:creationId xmlns:a16="http://schemas.microsoft.com/office/drawing/2014/main" id="{822F24E9-7CBC-4CE3-8DFC-4CCE7ABB5CEE}"/>
              </a:ext>
            </a:extLst>
          </p:cNvPr>
          <p:cNvSpPr>
            <a:spLocks noGrp="1"/>
          </p:cNvSpPr>
          <p:nvPr>
            <p:ph idx="10"/>
          </p:nvPr>
        </p:nvSpPr>
        <p:spPr>
          <a:xfrm>
            <a:off x="6177230" y="1487422"/>
            <a:ext cx="5694219" cy="2779626"/>
          </a:xfrm>
        </p:spPr>
        <p:txBody>
          <a:bodyPr>
            <a:normAutofit/>
          </a:bodyPr>
          <a:lstStyle>
            <a:lvl1pPr>
              <a:defRPr sz="240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 Master text styles</a:t>
            </a:r>
          </a:p>
        </p:txBody>
      </p:sp>
      <p:sp>
        <p:nvSpPr>
          <p:cNvPr id="9" name="Title 1">
            <a:extLst>
              <a:ext uri="{FF2B5EF4-FFF2-40B4-BE49-F238E27FC236}">
                <a16:creationId xmlns:a16="http://schemas.microsoft.com/office/drawing/2014/main" id="{8C1D9B39-AC3E-492E-B0BD-5CDD8FA25404}"/>
              </a:ext>
            </a:extLst>
          </p:cNvPr>
          <p:cNvSpPr>
            <a:spLocks noGrp="1"/>
          </p:cNvSpPr>
          <p:nvPr>
            <p:ph type="title" hasCustomPrompt="1"/>
          </p:nvPr>
        </p:nvSpPr>
        <p:spPr>
          <a:xfrm>
            <a:off x="308445" y="365126"/>
            <a:ext cx="11563004" cy="815282"/>
          </a:xfrm>
        </p:spPr>
        <p:txBody>
          <a:bodyPr>
            <a:normAutofit/>
          </a:bodyPr>
          <a:lstStyle>
            <a:lvl1pPr>
              <a:defRPr sz="4000">
                <a:solidFill>
                  <a:srgbClr val="00344C"/>
                </a:solidFill>
                <a:latin typeface="Segoe UI" panose="020B0502040204020203" pitchFamily="34" charset="0"/>
                <a:cs typeface="Segoe UI" panose="020B0502040204020203" pitchFamily="34" charset="0"/>
              </a:defRPr>
            </a:lvl1pPr>
          </a:lstStyle>
          <a:p>
            <a:r>
              <a:rPr lang="en-US" dirty="0"/>
              <a:t>CLICK TO EDIT TITLE</a:t>
            </a:r>
            <a:endParaRPr lang="en-NZ" dirty="0"/>
          </a:p>
        </p:txBody>
      </p:sp>
    </p:spTree>
    <p:extLst>
      <p:ext uri="{BB962C8B-B14F-4D97-AF65-F5344CB8AC3E}">
        <p14:creationId xmlns:p14="http://schemas.microsoft.com/office/powerpoint/2010/main" val="122070184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ub Heading Only">
    <p:spTree>
      <p:nvGrpSpPr>
        <p:cNvPr id="1" name=""/>
        <p:cNvGrpSpPr/>
        <p:nvPr/>
      </p:nvGrpSpPr>
      <p:grpSpPr>
        <a:xfrm>
          <a:off x="0" y="0"/>
          <a:ext cx="0" cy="0"/>
          <a:chOff x="0" y="0"/>
          <a:chExt cx="0" cy="0"/>
        </a:xfrm>
      </p:grpSpPr>
      <p:pic>
        <p:nvPicPr>
          <p:cNvPr id="4" name="Picture 3" descr="An empty road&#10;&#10;Description automatically generated">
            <a:extLst>
              <a:ext uri="{FF2B5EF4-FFF2-40B4-BE49-F238E27FC236}">
                <a16:creationId xmlns:a16="http://schemas.microsoft.com/office/drawing/2014/main" id="{4B02DF59-2C6C-4114-AB4F-2F6F360C5EEA}"/>
              </a:ext>
            </a:extLst>
          </p:cNvPr>
          <p:cNvPicPr>
            <a:picLocks noChangeAspect="1"/>
          </p:cNvPicPr>
          <p:nvPr userDrawn="1"/>
        </p:nvPicPr>
        <p:blipFill rotWithShape="1">
          <a:blip r:embed="rId2">
            <a:alphaModFix amt="25000"/>
            <a:extLst>
              <a:ext uri="{28A0092B-C50C-407E-A947-70E740481C1C}">
                <a14:useLocalDpi xmlns:a14="http://schemas.microsoft.com/office/drawing/2010/main" val="0"/>
              </a:ext>
            </a:extLst>
          </a:blip>
          <a:srcRect t="5893" r="7136" b="24554"/>
          <a:stretch/>
        </p:blipFill>
        <p:spPr>
          <a:xfrm>
            <a:off x="-8312" y="0"/>
            <a:ext cx="12208626" cy="6858000"/>
          </a:xfrm>
          <a:prstGeom prst="rect">
            <a:avLst/>
          </a:prstGeom>
        </p:spPr>
      </p:pic>
      <p:sp>
        <p:nvSpPr>
          <p:cNvPr id="5" name="Rectangle 4">
            <a:extLst>
              <a:ext uri="{FF2B5EF4-FFF2-40B4-BE49-F238E27FC236}">
                <a16:creationId xmlns:a16="http://schemas.microsoft.com/office/drawing/2014/main" id="{AD92C91A-CA21-49E9-BAA4-ECA122C9BD46}"/>
              </a:ext>
            </a:extLst>
          </p:cNvPr>
          <p:cNvSpPr/>
          <p:nvPr userDrawn="1"/>
        </p:nvSpPr>
        <p:spPr>
          <a:xfrm>
            <a:off x="-15752" y="1491921"/>
            <a:ext cx="10884860" cy="1636295"/>
          </a:xfrm>
          <a:prstGeom prst="rect">
            <a:avLst/>
          </a:prstGeom>
          <a:solidFill>
            <a:srgbClr val="93959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8" name="Picture 7">
            <a:extLst>
              <a:ext uri="{FF2B5EF4-FFF2-40B4-BE49-F238E27FC236}">
                <a16:creationId xmlns:a16="http://schemas.microsoft.com/office/drawing/2014/main" id="{746A3056-D39E-4438-9D50-116B6EBE705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rot="5400000" flipH="1">
            <a:off x="5882896" y="544446"/>
            <a:ext cx="442833" cy="12192000"/>
          </a:xfrm>
          <a:prstGeom prst="rect">
            <a:avLst/>
          </a:prstGeom>
        </p:spPr>
      </p:pic>
      <p:pic>
        <p:nvPicPr>
          <p:cNvPr id="10" name="Picture 9" descr="A picture containing drawing, clock, meter&#10;&#10;Description automatically generated">
            <a:extLst>
              <a:ext uri="{FF2B5EF4-FFF2-40B4-BE49-F238E27FC236}">
                <a16:creationId xmlns:a16="http://schemas.microsoft.com/office/drawing/2014/main" id="{21723305-1072-4BAF-86A1-851C69CC97C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771796" y="6501930"/>
            <a:ext cx="2183042" cy="304231"/>
          </a:xfrm>
          <a:prstGeom prst="rect">
            <a:avLst/>
          </a:prstGeom>
        </p:spPr>
      </p:pic>
      <p:sp>
        <p:nvSpPr>
          <p:cNvPr id="7" name="Title 1">
            <a:extLst>
              <a:ext uri="{FF2B5EF4-FFF2-40B4-BE49-F238E27FC236}">
                <a16:creationId xmlns:a16="http://schemas.microsoft.com/office/drawing/2014/main" id="{78E1661B-C009-4028-B069-C5928EBEC21B}"/>
              </a:ext>
            </a:extLst>
          </p:cNvPr>
          <p:cNvSpPr>
            <a:spLocks noGrp="1"/>
          </p:cNvSpPr>
          <p:nvPr>
            <p:ph type="title" hasCustomPrompt="1"/>
          </p:nvPr>
        </p:nvSpPr>
        <p:spPr>
          <a:xfrm>
            <a:off x="391834" y="1998680"/>
            <a:ext cx="10087671" cy="815282"/>
          </a:xfrm>
        </p:spPr>
        <p:txBody>
          <a:bodyPr>
            <a:normAutofit/>
          </a:bodyPr>
          <a:lstStyle>
            <a:lvl1pPr>
              <a:defRPr sz="4000">
                <a:solidFill>
                  <a:schemeClr val="bg1"/>
                </a:solidFill>
                <a:latin typeface="Segoe UI" panose="020B0502040204020203" pitchFamily="34" charset="0"/>
                <a:cs typeface="Segoe UI" panose="020B0502040204020203" pitchFamily="34" charset="0"/>
              </a:defRPr>
            </a:lvl1pPr>
          </a:lstStyle>
          <a:p>
            <a:r>
              <a:rPr lang="en-US" dirty="0"/>
              <a:t>CLICK TO EDIT SUB HEADING</a:t>
            </a:r>
            <a:endParaRPr lang="en-NZ" dirty="0"/>
          </a:p>
        </p:txBody>
      </p:sp>
    </p:spTree>
    <p:extLst>
      <p:ext uri="{BB962C8B-B14F-4D97-AF65-F5344CB8AC3E}">
        <p14:creationId xmlns:p14="http://schemas.microsoft.com/office/powerpoint/2010/main" val="556541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Only">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48F3A1-7355-4DC0-8CAD-A44A603C12C7}"/>
              </a:ext>
            </a:extLst>
          </p:cNvPr>
          <p:cNvSpPr>
            <a:spLocks noGrp="1"/>
          </p:cNvSpPr>
          <p:nvPr>
            <p:ph idx="1"/>
          </p:nvPr>
        </p:nvSpPr>
        <p:spPr>
          <a:xfrm>
            <a:off x="307570" y="282077"/>
            <a:ext cx="11513128" cy="2779626"/>
          </a:xfrm>
        </p:spPr>
        <p:txBody>
          <a:bodyPr>
            <a:normAutofit/>
          </a:bodyPr>
          <a:lstStyle>
            <a:lvl1pPr>
              <a:defRPr sz="240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Click to edit Master text styles</a:t>
            </a:r>
          </a:p>
        </p:txBody>
      </p:sp>
      <p:pic>
        <p:nvPicPr>
          <p:cNvPr id="8" name="Picture 7">
            <a:extLst>
              <a:ext uri="{FF2B5EF4-FFF2-40B4-BE49-F238E27FC236}">
                <a16:creationId xmlns:a16="http://schemas.microsoft.com/office/drawing/2014/main" id="{746A3056-D39E-4438-9D50-116B6EBE705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rot="5400000" flipH="1">
            <a:off x="5882896" y="544446"/>
            <a:ext cx="442833" cy="12192000"/>
          </a:xfrm>
          <a:prstGeom prst="rect">
            <a:avLst/>
          </a:prstGeom>
        </p:spPr>
      </p:pic>
      <p:pic>
        <p:nvPicPr>
          <p:cNvPr id="10" name="Picture 9" descr="A picture containing drawing, clock, meter&#10;&#10;Description automatically generated">
            <a:extLst>
              <a:ext uri="{FF2B5EF4-FFF2-40B4-BE49-F238E27FC236}">
                <a16:creationId xmlns:a16="http://schemas.microsoft.com/office/drawing/2014/main" id="{21723305-1072-4BAF-86A1-851C69CC97C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771796" y="6501930"/>
            <a:ext cx="2183042" cy="304231"/>
          </a:xfrm>
          <a:prstGeom prst="rect">
            <a:avLst/>
          </a:prstGeom>
        </p:spPr>
      </p:pic>
    </p:spTree>
    <p:extLst>
      <p:ext uri="{BB962C8B-B14F-4D97-AF65-F5344CB8AC3E}">
        <p14:creationId xmlns:p14="http://schemas.microsoft.com/office/powerpoint/2010/main" val="18497651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d slid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D25B0174-5F37-4B67-8A9F-6DAD5631BD55}"/>
              </a:ext>
            </a:extLst>
          </p:cNvPr>
          <p:cNvSpPr/>
          <p:nvPr userDrawn="1"/>
        </p:nvSpPr>
        <p:spPr>
          <a:xfrm>
            <a:off x="-1" y="0"/>
            <a:ext cx="12192001"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pic>
        <p:nvPicPr>
          <p:cNvPr id="8" name="Picture 7" descr="A close up of a sign&#10;&#10;Description automatically generated">
            <a:extLst>
              <a:ext uri="{FF2B5EF4-FFF2-40B4-BE49-F238E27FC236}">
                <a16:creationId xmlns:a16="http://schemas.microsoft.com/office/drawing/2014/main" id="{32AE30DA-6790-45BE-A843-F7BF7AD6070A}"/>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1675964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39551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F976A-660B-4FBE-9C49-B48C87C1814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NZ"/>
          </a:p>
        </p:txBody>
      </p:sp>
      <p:sp>
        <p:nvSpPr>
          <p:cNvPr id="3" name="Subtitle 2">
            <a:extLst>
              <a:ext uri="{FF2B5EF4-FFF2-40B4-BE49-F238E27FC236}">
                <a16:creationId xmlns:a16="http://schemas.microsoft.com/office/drawing/2014/main" id="{664F6814-4F06-4B57-AB26-263A27D9FF8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NZ"/>
          </a:p>
        </p:txBody>
      </p:sp>
      <p:sp>
        <p:nvSpPr>
          <p:cNvPr id="4" name="Date Placeholder 3">
            <a:extLst>
              <a:ext uri="{FF2B5EF4-FFF2-40B4-BE49-F238E27FC236}">
                <a16:creationId xmlns:a16="http://schemas.microsoft.com/office/drawing/2014/main" id="{9AAEEA37-D56B-4517-A394-A7C33AEE732A}"/>
              </a:ext>
            </a:extLst>
          </p:cNvPr>
          <p:cNvSpPr>
            <a:spLocks noGrp="1"/>
          </p:cNvSpPr>
          <p:nvPr>
            <p:ph type="dt" sz="half" idx="10"/>
          </p:nvPr>
        </p:nvSpPr>
        <p:spPr/>
        <p:txBody>
          <a:bodyPr/>
          <a:lstStyle/>
          <a:p>
            <a:fld id="{F09F8282-A816-4BDA-B9B3-1AAD7CC3502F}" type="datetimeFigureOut">
              <a:rPr lang="en-NZ" smtClean="0"/>
              <a:t>28/12/2021</a:t>
            </a:fld>
            <a:endParaRPr lang="en-NZ"/>
          </a:p>
        </p:txBody>
      </p:sp>
      <p:sp>
        <p:nvSpPr>
          <p:cNvPr id="5" name="Footer Placeholder 4">
            <a:extLst>
              <a:ext uri="{FF2B5EF4-FFF2-40B4-BE49-F238E27FC236}">
                <a16:creationId xmlns:a16="http://schemas.microsoft.com/office/drawing/2014/main" id="{521A32D9-2876-4FA7-B7FB-13D45A985F29}"/>
              </a:ext>
            </a:extLst>
          </p:cNvPr>
          <p:cNvSpPr>
            <a:spLocks noGrp="1"/>
          </p:cNvSpPr>
          <p:nvPr>
            <p:ph type="ftr" sz="quarter" idx="11"/>
          </p:nvPr>
        </p:nvSpPr>
        <p:spPr/>
        <p:txBody>
          <a:bodyPr/>
          <a:lstStyle/>
          <a:p>
            <a:endParaRPr lang="en-NZ"/>
          </a:p>
        </p:txBody>
      </p:sp>
      <p:sp>
        <p:nvSpPr>
          <p:cNvPr id="6" name="Slide Number Placeholder 5">
            <a:extLst>
              <a:ext uri="{FF2B5EF4-FFF2-40B4-BE49-F238E27FC236}">
                <a16:creationId xmlns:a16="http://schemas.microsoft.com/office/drawing/2014/main" id="{86CB4763-85E4-481E-AC96-73CFF46C6997}"/>
              </a:ext>
            </a:extLst>
          </p:cNvPr>
          <p:cNvSpPr>
            <a:spLocks noGrp="1"/>
          </p:cNvSpPr>
          <p:nvPr>
            <p:ph type="sldNum" sz="quarter" idx="12"/>
          </p:nvPr>
        </p:nvSpPr>
        <p:spPr/>
        <p:txBody>
          <a:bodyPr/>
          <a:lstStyle/>
          <a:p>
            <a:fld id="{9C0F2056-BCE4-433D-A055-9649B343BB64}" type="slidenum">
              <a:rPr lang="en-NZ" smtClean="0"/>
              <a:t>‹#›</a:t>
            </a:fld>
            <a:endParaRPr lang="en-NZ"/>
          </a:p>
        </p:txBody>
      </p:sp>
    </p:spTree>
    <p:extLst>
      <p:ext uri="{BB962C8B-B14F-4D97-AF65-F5344CB8AC3E}">
        <p14:creationId xmlns:p14="http://schemas.microsoft.com/office/powerpoint/2010/main" val="1155679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AD7397C3-CD0F-4D18-8808-F81618C6C48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E6103EE8-AD13-484C-9A6F-B6C4B7C3067A}"/>
              </a:ext>
            </a:extLst>
          </p:cNvPr>
          <p:cNvSpPr>
            <a:spLocks noGrp="1"/>
          </p:cNvSpPr>
          <p:nvPr>
            <p:ph type="body" idx="1"/>
          </p:nvPr>
        </p:nvSpPr>
        <p:spPr>
          <a:xfrm>
            <a:off x="838200" y="1825625"/>
            <a:ext cx="10515600" cy="2779626"/>
          </a:xfrm>
          <a:prstGeom prst="rect">
            <a:avLst/>
          </a:prstGeom>
        </p:spPr>
        <p:txBody>
          <a:bodyPr vert="horz" lIns="91440" tIns="45720" rIns="91440" bIns="45720" rtlCol="0">
            <a:normAutofit/>
          </a:bodyPr>
          <a:lstStyle/>
          <a:p>
            <a:pPr lvl="0"/>
            <a:r>
              <a:rPr lang="en-US" dirty="0"/>
              <a:t>Click to edit Master text styles</a:t>
            </a:r>
          </a:p>
        </p:txBody>
      </p:sp>
    </p:spTree>
    <p:extLst>
      <p:ext uri="{BB962C8B-B14F-4D97-AF65-F5344CB8AC3E}">
        <p14:creationId xmlns:p14="http://schemas.microsoft.com/office/powerpoint/2010/main" val="2763663396"/>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66579D5-7784-4F4F-BBF0-60C17D94A31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NZ"/>
          </a:p>
        </p:txBody>
      </p:sp>
      <p:sp>
        <p:nvSpPr>
          <p:cNvPr id="3" name="Text Placeholder 2">
            <a:extLst>
              <a:ext uri="{FF2B5EF4-FFF2-40B4-BE49-F238E27FC236}">
                <a16:creationId xmlns:a16="http://schemas.microsoft.com/office/drawing/2014/main" id="{6F98FF08-E4BA-4F7D-9B72-E2A520E17A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4" name="Date Placeholder 3">
            <a:extLst>
              <a:ext uri="{FF2B5EF4-FFF2-40B4-BE49-F238E27FC236}">
                <a16:creationId xmlns:a16="http://schemas.microsoft.com/office/drawing/2014/main" id="{E8A25CA1-F3EA-464A-B794-8D14BEE6F77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1944081-1E44-4921-8924-86153C585CC0}" type="datetimeFigureOut">
              <a:rPr lang="en-NZ" smtClean="0"/>
              <a:t>28/12/2021</a:t>
            </a:fld>
            <a:endParaRPr lang="en-NZ"/>
          </a:p>
        </p:txBody>
      </p:sp>
      <p:sp>
        <p:nvSpPr>
          <p:cNvPr id="5" name="Footer Placeholder 4">
            <a:extLst>
              <a:ext uri="{FF2B5EF4-FFF2-40B4-BE49-F238E27FC236}">
                <a16:creationId xmlns:a16="http://schemas.microsoft.com/office/drawing/2014/main" id="{BDFC91CD-E1FF-45D6-9884-440EF18AE43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Z"/>
          </a:p>
        </p:txBody>
      </p:sp>
      <p:sp>
        <p:nvSpPr>
          <p:cNvPr id="6" name="Slide Number Placeholder 5">
            <a:extLst>
              <a:ext uri="{FF2B5EF4-FFF2-40B4-BE49-F238E27FC236}">
                <a16:creationId xmlns:a16="http://schemas.microsoft.com/office/drawing/2014/main" id="{7DB817AD-5B6A-4798-8E65-D8CF1EE1825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83E7483-3563-4512-8674-6E66B5BF8892}" type="slidenum">
              <a:rPr lang="en-NZ" smtClean="0"/>
              <a:t>‹#›</a:t>
            </a:fld>
            <a:endParaRPr lang="en-NZ"/>
          </a:p>
        </p:txBody>
      </p:sp>
    </p:spTree>
    <p:extLst>
      <p:ext uri="{BB962C8B-B14F-4D97-AF65-F5344CB8AC3E}">
        <p14:creationId xmlns:p14="http://schemas.microsoft.com/office/powerpoint/2010/main" val="4188635684"/>
      </p:ext>
    </p:extLst>
  </p:cSld>
  <p:clrMap bg1="lt1" tx1="dk1" bg2="lt2" tx2="dk2" accent1="accent1" accent2="accent2" accent3="accent3" accent4="accent4" accent5="accent5" accent6="accent6" hlink="hlink" folHlink="fol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Layout" Target="../slideLayouts/slideLayout9.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0bSA7RXrbAg" TargetMode="External"/><Relationship Id="rId2" Type="http://schemas.openxmlformats.org/officeDocument/2006/relationships/hyperlink" Target="https://aka.ms/aqc" TargetMode="External"/><Relationship Id="rId1" Type="http://schemas.openxmlformats.org/officeDocument/2006/relationships/slideLayout" Target="../slideLayouts/slideLayout15.xml"/><Relationship Id="rId4" Type="http://schemas.openxmlformats.org/officeDocument/2006/relationships/hyperlink" Target="https://azure.microsoft.com/en-us/resources/videos/azure-friday-how-to-get-started-with-azure-using-azure-quickstart-center/"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hyperlink" Target="https://aka.ms/AzureAdvisor/Overview" TargetMode="External"/><Relationship Id="rId1" Type="http://schemas.openxmlformats.org/officeDocument/2006/relationships/slideLayout" Target="../slideLayouts/slideLayout15.xml"/><Relationship Id="rId5" Type="http://schemas.openxmlformats.org/officeDocument/2006/relationships/image" Target="../media/image18.sv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15.xml"/><Relationship Id="rId1" Type="http://schemas.openxmlformats.org/officeDocument/2006/relationships/video" Target="https://www.youtube.com/embed/videoseries?list=PLXtHYVsvn_b_v4EKljH6dGo9qJ7JjItWL" TargetMode="External"/><Relationship Id="rId5" Type="http://schemas.openxmlformats.org/officeDocument/2006/relationships/image" Target="../media/image21.sv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5.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7" Type="http://schemas.microsoft.com/office/2007/relationships/hdphoto" Target="../media/hdphoto3.wdp"/><Relationship Id="rId2" Type="http://schemas.openxmlformats.org/officeDocument/2006/relationships/image" Target="../media/image24.png"/><Relationship Id="rId1" Type="http://schemas.openxmlformats.org/officeDocument/2006/relationships/slideLayout" Target="../slideLayouts/slideLayout10.xml"/><Relationship Id="rId6" Type="http://schemas.openxmlformats.org/officeDocument/2006/relationships/image" Target="../media/image26.png"/><Relationship Id="rId5" Type="http://schemas.microsoft.com/office/2007/relationships/hdphoto" Target="../media/hdphoto2.wdp"/><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2" Type="http://schemas.openxmlformats.org/officeDocument/2006/relationships/image" Target="../media/image27.emf"/><Relationship Id="rId1" Type="http://schemas.openxmlformats.org/officeDocument/2006/relationships/slideLayout" Target="../slideLayouts/slideLayout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8" Type="http://schemas.openxmlformats.org/officeDocument/2006/relationships/image" Target="../media/image34.emf"/><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28.png"/><Relationship Id="rId1" Type="http://schemas.openxmlformats.org/officeDocument/2006/relationships/slideLayout" Target="../slideLayouts/slideLayout15.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1.xml.rels><?xml version="1.0" encoding="UTF-8" standalone="yes"?>
<Relationships xmlns="http://schemas.openxmlformats.org/package/2006/relationships"><Relationship Id="rId2" Type="http://schemas.openxmlformats.org/officeDocument/2006/relationships/hyperlink" Target="https://docs.microsoft.com/en-us/azure/cloud-services-extended-support/deploy-prerequisite" TargetMode="External"/><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hyperlink" Target="https://www.microsoft.com/licensing/product-licensing/products" TargetMode="External"/><Relationship Id="rId2" Type="http://schemas.openxmlformats.org/officeDocument/2006/relationships/hyperlink" Target="https://support.microsoft.com/help/30881" TargetMode="External"/><Relationship Id="rId1" Type="http://schemas.openxmlformats.org/officeDocument/2006/relationships/slideLayout" Target="../slideLayouts/slideLayout15.xml"/><Relationship Id="rId6" Type="http://schemas.openxmlformats.org/officeDocument/2006/relationships/hyperlink" Target="https://docs.microsoft.com/azure/service-health/alerts-activity-log-service-notifications" TargetMode="External"/><Relationship Id="rId5" Type="http://schemas.openxmlformats.org/officeDocument/2006/relationships/hyperlink" Target="https://azure.microsoft.com/updates/?updatetype=retirements" TargetMode="External"/><Relationship Id="rId4" Type="http://schemas.openxmlformats.org/officeDocument/2006/relationships/hyperlink" Target="https://docs.microsoft.com/azure/service-health/overview" TargetMode="External"/></Relationships>
</file>

<file path=ppt/slides/_rels/slide24.xml.rels><?xml version="1.0" encoding="UTF-8" standalone="yes"?>
<Relationships xmlns="http://schemas.openxmlformats.org/package/2006/relationships"><Relationship Id="rId8" Type="http://schemas.openxmlformats.org/officeDocument/2006/relationships/image" Target="../media/image40.emf"/><Relationship Id="rId3" Type="http://schemas.openxmlformats.org/officeDocument/2006/relationships/image" Target="../media/image35.emf"/><Relationship Id="rId7" Type="http://schemas.openxmlformats.org/officeDocument/2006/relationships/image" Target="../media/image39.emf"/><Relationship Id="rId2" Type="http://schemas.openxmlformats.org/officeDocument/2006/relationships/notesSlide" Target="../notesSlides/notesSlide2.xml"/><Relationship Id="rId1" Type="http://schemas.openxmlformats.org/officeDocument/2006/relationships/slideLayout" Target="../slideLayouts/slideLayout15.xml"/><Relationship Id="rId6" Type="http://schemas.openxmlformats.org/officeDocument/2006/relationships/image" Target="../media/image38.emf"/><Relationship Id="rId5" Type="http://schemas.openxmlformats.org/officeDocument/2006/relationships/image" Target="../media/image37.emf"/><Relationship Id="rId4" Type="http://schemas.openxmlformats.org/officeDocument/2006/relationships/image" Target="../media/image36.emf"/></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slide" Target="slide12.xml"/><Relationship Id="rId1" Type="http://schemas.openxmlformats.org/officeDocument/2006/relationships/slideLayout" Target="../slideLayouts/slideLayout15.xml"/></Relationships>
</file>

<file path=ppt/slides/_rels/slide26.xml.rels><?xml version="1.0" encoding="UTF-8" standalone="yes"?>
<Relationships xmlns="http://schemas.openxmlformats.org/package/2006/relationships"><Relationship Id="rId8" Type="http://schemas.openxmlformats.org/officeDocument/2006/relationships/image" Target="../media/image46.svg"/><Relationship Id="rId13" Type="http://schemas.openxmlformats.org/officeDocument/2006/relationships/image" Target="../media/image50.svg"/><Relationship Id="rId3" Type="http://schemas.openxmlformats.org/officeDocument/2006/relationships/hyperlink" Target="https://azure.microsoft.com/en-us/global-infrastructure/services/?regions=all&amp;products=functions" TargetMode="External"/><Relationship Id="rId7" Type="http://schemas.openxmlformats.org/officeDocument/2006/relationships/image" Target="../media/image45.png"/><Relationship Id="rId12" Type="http://schemas.openxmlformats.org/officeDocument/2006/relationships/image" Target="../media/image49.png"/><Relationship Id="rId2" Type="http://schemas.openxmlformats.org/officeDocument/2006/relationships/hyperlink" Target="https://azure.com/functions" TargetMode="External"/><Relationship Id="rId1" Type="http://schemas.openxmlformats.org/officeDocument/2006/relationships/slideLayout" Target="../slideLayouts/slideLayout15.xml"/><Relationship Id="rId6" Type="http://schemas.openxmlformats.org/officeDocument/2006/relationships/image" Target="../media/image44.svg"/><Relationship Id="rId11" Type="http://schemas.openxmlformats.org/officeDocument/2006/relationships/image" Target="../media/image48.emf"/><Relationship Id="rId5" Type="http://schemas.openxmlformats.org/officeDocument/2006/relationships/image" Target="../media/image43.png"/><Relationship Id="rId10" Type="http://schemas.microsoft.com/office/2007/relationships/hdphoto" Target="../media/hdphoto4.wdp"/><Relationship Id="rId4" Type="http://schemas.openxmlformats.org/officeDocument/2006/relationships/image" Target="../media/image42.emf"/><Relationship Id="rId9"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hyperlink" Target="https://docs.microsoft.com/en-us/azure/virtual-machines/spot-vms" TargetMode="External"/><Relationship Id="rId2" Type="http://schemas.openxmlformats.org/officeDocument/2006/relationships/hyperlink" Target="https://ms.portal.azure.com/" TargetMode="Externa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3" Type="http://schemas.openxmlformats.org/officeDocument/2006/relationships/hyperlink" Target="https://azure.microsoft.com/en-us/services/virtual-machine-scale-sets/" TargetMode="External"/><Relationship Id="rId2" Type="http://schemas.openxmlformats.org/officeDocument/2006/relationships/hyperlink" Target="https://aka.ms/VMSSFlexDocs" TargetMode="External"/><Relationship Id="rId1" Type="http://schemas.openxmlformats.org/officeDocument/2006/relationships/slideLayout" Target="../slideLayouts/slideLayout15.xml"/><Relationship Id="rId4" Type="http://schemas.openxmlformats.org/officeDocument/2006/relationships/image" Target="../media/image51.png"/></Relationships>
</file>

<file path=ppt/slides/_rels/slide29.xml.rels><?xml version="1.0" encoding="UTF-8" standalone="yes"?>
<Relationships xmlns="http://schemas.openxmlformats.org/package/2006/relationships"><Relationship Id="rId3" Type="http://schemas.openxmlformats.org/officeDocument/2006/relationships/hyperlink" Target="https://docs.microsoft.com/en-us/azure/virtual-machines/windows/managed-disks-overview" TargetMode="External"/><Relationship Id="rId2" Type="http://schemas.openxmlformats.org/officeDocument/2006/relationships/hyperlink" Target="https://azure.microsoft.com/services/storage/disks/" TargetMode="External"/><Relationship Id="rId1" Type="http://schemas.openxmlformats.org/officeDocument/2006/relationships/slideLayout" Target="../slideLayouts/slideLayout15.xml"/><Relationship Id="rId4" Type="http://schemas.openxmlformats.org/officeDocument/2006/relationships/hyperlink" Target="https://azure.microsoft.com/en-us/blog/topics/storage-backup-and-recovery/"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hyperlink" Target="https://azure.microsoft.com/zh-tw/blog/announcing-private-preview-of-azure-vm-image-builder/" TargetMode="External"/><Relationship Id="rId2" Type="http://schemas.openxmlformats.org/officeDocument/2006/relationships/hyperlink" Target="https://docs.microsoft.com/en-us/azure/virtual-machines/windows/image-builder-overview" TargetMode="Externa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3" Type="http://schemas.openxmlformats.org/officeDocument/2006/relationships/hyperlink" Target="https://aka.ms/learn/aks/cost-saving" TargetMode="External"/><Relationship Id="rId2" Type="http://schemas.openxmlformats.org/officeDocument/2006/relationships/hyperlink" Target="https://aka.ms/adopt/kubernetes" TargetMode="External"/><Relationship Id="rId1" Type="http://schemas.openxmlformats.org/officeDocument/2006/relationships/slideLayout" Target="../slideLayouts/slideLayout15.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52.png"/></Relationships>
</file>

<file path=ppt/slides/_rels/slide32.xml.rels><?xml version="1.0" encoding="UTF-8" standalone="yes"?>
<Relationships xmlns="http://schemas.openxmlformats.org/package/2006/relationships"><Relationship Id="rId2" Type="http://schemas.openxmlformats.org/officeDocument/2006/relationships/hyperlink" Target="https://azure.microsoft.com/en-us/global-infrastructure/services/?regions=all&amp;products=sql-database" TargetMode="Externa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hyperlink" Target="https://azure.microsoft.com/en-us/services/service-bus/" TargetMode="Externa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hyperlink" Target="https://aka.ms/hotpatchdocs" TargetMode="External"/><Relationship Id="rId1" Type="http://schemas.openxmlformats.org/officeDocument/2006/relationships/slideLayout" Target="../slideLayouts/slideLayout15.xml"/></Relationships>
</file>

<file path=ppt/slides/_rels/slide35.xml.rels><?xml version="1.0" encoding="UTF-8" standalone="yes"?>
<Relationships xmlns="http://schemas.openxmlformats.org/package/2006/relationships"><Relationship Id="rId8" Type="http://schemas.openxmlformats.org/officeDocument/2006/relationships/image" Target="../media/image60.png"/><Relationship Id="rId13" Type="http://schemas.openxmlformats.org/officeDocument/2006/relationships/image" Target="../media/image65.svg"/><Relationship Id="rId18" Type="http://schemas.openxmlformats.org/officeDocument/2006/relationships/image" Target="../media/image70.png"/><Relationship Id="rId3" Type="http://schemas.openxmlformats.org/officeDocument/2006/relationships/image" Target="../media/image55.svg"/><Relationship Id="rId7" Type="http://schemas.openxmlformats.org/officeDocument/2006/relationships/image" Target="../media/image59.svg"/><Relationship Id="rId12" Type="http://schemas.openxmlformats.org/officeDocument/2006/relationships/image" Target="../media/image64.png"/><Relationship Id="rId17" Type="http://schemas.openxmlformats.org/officeDocument/2006/relationships/image" Target="../media/image69.svg"/><Relationship Id="rId2" Type="http://schemas.openxmlformats.org/officeDocument/2006/relationships/image" Target="../media/image54.png"/><Relationship Id="rId16" Type="http://schemas.openxmlformats.org/officeDocument/2006/relationships/image" Target="../media/image68.png"/><Relationship Id="rId1" Type="http://schemas.openxmlformats.org/officeDocument/2006/relationships/slideLayout" Target="../slideLayouts/slideLayout15.xml"/><Relationship Id="rId6" Type="http://schemas.openxmlformats.org/officeDocument/2006/relationships/image" Target="../media/image58.png"/><Relationship Id="rId11" Type="http://schemas.openxmlformats.org/officeDocument/2006/relationships/image" Target="../media/image63.svg"/><Relationship Id="rId5" Type="http://schemas.openxmlformats.org/officeDocument/2006/relationships/image" Target="../media/image57.svg"/><Relationship Id="rId15" Type="http://schemas.openxmlformats.org/officeDocument/2006/relationships/image" Target="../media/image67.svg"/><Relationship Id="rId10" Type="http://schemas.openxmlformats.org/officeDocument/2006/relationships/image" Target="../media/image62.png"/><Relationship Id="rId19" Type="http://schemas.openxmlformats.org/officeDocument/2006/relationships/image" Target="../media/image71.svg"/><Relationship Id="rId4" Type="http://schemas.openxmlformats.org/officeDocument/2006/relationships/image" Target="../media/image56.png"/><Relationship Id="rId9" Type="http://schemas.openxmlformats.org/officeDocument/2006/relationships/image" Target="../media/image61.svg"/><Relationship Id="rId14" Type="http://schemas.openxmlformats.org/officeDocument/2006/relationships/image" Target="../media/image66.png"/></Relationships>
</file>

<file path=ppt/slides/_rels/slide36.xml.rels><?xml version="1.0" encoding="UTF-8" standalone="yes"?>
<Relationships xmlns="http://schemas.openxmlformats.org/package/2006/relationships"><Relationship Id="rId3" Type="http://schemas.openxmlformats.org/officeDocument/2006/relationships/image" Target="../media/image73.svg"/><Relationship Id="rId2" Type="http://schemas.openxmlformats.org/officeDocument/2006/relationships/image" Target="../media/image72.png"/><Relationship Id="rId1" Type="http://schemas.openxmlformats.org/officeDocument/2006/relationships/slideLayout" Target="../slideLayouts/slideLayout15.xml"/></Relationships>
</file>

<file path=ppt/slides/_rels/slide37.xml.rels><?xml version="1.0" encoding="UTF-8" standalone="yes"?>
<Relationships xmlns="http://schemas.openxmlformats.org/package/2006/relationships"><Relationship Id="rId3" Type="http://schemas.openxmlformats.org/officeDocument/2006/relationships/hyperlink" Target="https://azure.microsoft.com/en-us/global-infrastructure/services/?regions=all&amp;products=azure-sentinel" TargetMode="External"/><Relationship Id="rId7" Type="http://schemas.openxmlformats.org/officeDocument/2006/relationships/image" Target="../media/image77.png"/><Relationship Id="rId2" Type="http://schemas.openxmlformats.org/officeDocument/2006/relationships/hyperlink" Target="https://aka.ms/azuresentinel" TargetMode="External"/><Relationship Id="rId1" Type="http://schemas.openxmlformats.org/officeDocument/2006/relationships/slideLayout" Target="../slideLayouts/slideLayout15.xml"/><Relationship Id="rId6" Type="http://schemas.openxmlformats.org/officeDocument/2006/relationships/image" Target="../media/image76.emf"/><Relationship Id="rId5" Type="http://schemas.openxmlformats.org/officeDocument/2006/relationships/image" Target="../media/image75.emf"/><Relationship Id="rId4" Type="http://schemas.openxmlformats.org/officeDocument/2006/relationships/image" Target="../media/image74.emf"/></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aka.ms/WVDGetStarted" TargetMode="External"/><Relationship Id="rId1" Type="http://schemas.openxmlformats.org/officeDocument/2006/relationships/slideLayout" Target="../slideLayouts/slideLayout15.xml"/><Relationship Id="rId5" Type="http://schemas.openxmlformats.org/officeDocument/2006/relationships/image" Target="../media/image79.svg"/><Relationship Id="rId4" Type="http://schemas.openxmlformats.org/officeDocument/2006/relationships/image" Target="../media/image78.png"/></Relationships>
</file>

<file path=ppt/slides/_rels/slide39.xml.rels><?xml version="1.0" encoding="UTF-8" standalone="yes"?>
<Relationships xmlns="http://schemas.openxmlformats.org/package/2006/relationships"><Relationship Id="rId8" Type="http://schemas.openxmlformats.org/officeDocument/2006/relationships/image" Target="../media/image86.png"/><Relationship Id="rId3" Type="http://schemas.openxmlformats.org/officeDocument/2006/relationships/image" Target="../media/image81.svg"/><Relationship Id="rId7" Type="http://schemas.openxmlformats.org/officeDocument/2006/relationships/image" Target="../media/image85.svg"/><Relationship Id="rId2" Type="http://schemas.openxmlformats.org/officeDocument/2006/relationships/image" Target="../media/image80.png"/><Relationship Id="rId1" Type="http://schemas.openxmlformats.org/officeDocument/2006/relationships/slideLayout" Target="../slideLayouts/slideLayout15.xml"/><Relationship Id="rId6" Type="http://schemas.openxmlformats.org/officeDocument/2006/relationships/image" Target="../media/image84.png"/><Relationship Id="rId5" Type="http://schemas.openxmlformats.org/officeDocument/2006/relationships/image" Target="../media/image83.svg"/><Relationship Id="rId10" Type="http://schemas.openxmlformats.org/officeDocument/2006/relationships/image" Target="../media/image87.png"/><Relationship Id="rId4" Type="http://schemas.openxmlformats.org/officeDocument/2006/relationships/image" Target="../media/image82.png"/><Relationship Id="rId9" Type="http://schemas.microsoft.com/office/2007/relationships/hdphoto" Target="../media/hdphoto5.wdp"/></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hyperlink" Target="https://playfab.com/multiplayer" TargetMode="External"/><Relationship Id="rId2" Type="http://schemas.openxmlformats.org/officeDocument/2006/relationships/hyperlink" Target="https://docs.microsoft.com/en-us/search/index?search=playfab+multiplayer+servers" TargetMode="External"/><Relationship Id="rId1" Type="http://schemas.openxmlformats.org/officeDocument/2006/relationships/slideLayout" Target="../slideLayouts/slideLayout15.xml"/><Relationship Id="rId6" Type="http://schemas.openxmlformats.org/officeDocument/2006/relationships/image" Target="../media/image88.jpeg"/><Relationship Id="rId5" Type="http://schemas.openxmlformats.org/officeDocument/2006/relationships/hyperlink" Target="https://azure.microsoft.com/en-us/global-infrastructure/services/?regions=all&amp;products=media-services" TargetMode="External"/><Relationship Id="rId4" Type="http://schemas.openxmlformats.org/officeDocument/2006/relationships/hyperlink" Target="https://blog.playfab.com/blog/public-preview-of-multiplayer-servers-2-0" TargetMode="Externa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43.xml.rels><?xml version="1.0" encoding="UTF-8" standalone="yes"?>
<Relationships xmlns="http://schemas.openxmlformats.org/package/2006/relationships"><Relationship Id="rId8" Type="http://schemas.openxmlformats.org/officeDocument/2006/relationships/hyperlink" Target="https://channel9.msdn.com/Search?term=Azure&amp;sortBy=recent&amp;lang-en=true" TargetMode="External"/><Relationship Id="rId13" Type="http://schemas.openxmlformats.org/officeDocument/2006/relationships/hyperlink" Target="https://microsoft.github.io/AzureTipsAndTricks/" TargetMode="External"/><Relationship Id="rId18" Type="http://schemas.openxmlformats.org/officeDocument/2006/relationships/hyperlink" Target="https://luke.geek.nz/azure/How-can-I-learn-how-to-use-Microsoft-Azure/" TargetMode="External"/><Relationship Id="rId3" Type="http://schemas.openxmlformats.org/officeDocument/2006/relationships/hyperlink" Target="https://azure.microsoft.com/en-gb/get-started/" TargetMode="External"/><Relationship Id="rId7" Type="http://schemas.openxmlformats.org/officeDocument/2006/relationships/hyperlink" Target="https://www.microsoft.com/en-us/azureessentials" TargetMode="External"/><Relationship Id="rId12" Type="http://schemas.openxmlformats.org/officeDocument/2006/relationships/hyperlink" Target="https://github.com/gsuttie/gsuttie-gsuttie.github.io" TargetMode="External"/><Relationship Id="rId17" Type="http://schemas.openxmlformats.org/officeDocument/2006/relationships/hyperlink" Target="https://azure.microsoft.com/en-gb/resources/learn-azure-in-a-month-of-lunches/" TargetMode="External"/><Relationship Id="rId2" Type="http://schemas.openxmlformats.org/officeDocument/2006/relationships/hyperlink" Target="https://azure.microsoft.com/en-us/overview/what-is-azure/" TargetMode="External"/><Relationship Id="rId16" Type="http://schemas.openxmlformats.org/officeDocument/2006/relationships/hyperlink" Target="https://docs.microsoft.com/en-us/learn/paths/solution-architect-data/?WT.mc_id=BA-MVP-5003797" TargetMode="External"/><Relationship Id="rId1" Type="http://schemas.openxmlformats.org/officeDocument/2006/relationships/slideLayout" Target="../slideLayouts/slideLayout10.xml"/><Relationship Id="rId6" Type="http://schemas.openxmlformats.org/officeDocument/2006/relationships/hyperlink" Target="https://www.udemy.com/free-azure/" TargetMode="External"/><Relationship Id="rId11" Type="http://schemas.openxmlformats.org/officeDocument/2006/relationships/hyperlink" Target="https://azurecitadel.github.io/" TargetMode="External"/><Relationship Id="rId5" Type="http://schemas.openxmlformats.org/officeDocument/2006/relationships/hyperlink" Target="https://en.wikipedia.org/wiki/Microsoft_Azure" TargetMode="External"/><Relationship Id="rId15" Type="http://schemas.openxmlformats.org/officeDocument/2006/relationships/hyperlink" Target="https://www.youtube.com/channel/UCJ9905MRHxwLZ2jeNQGIWxA" TargetMode="External"/><Relationship Id="rId10" Type="http://schemas.openxmlformats.org/officeDocument/2006/relationships/hyperlink" Target="https://www.microsoft.com/en-au/cloud-training-events/" TargetMode="External"/><Relationship Id="rId4" Type="http://schemas.openxmlformats.org/officeDocument/2006/relationships/hyperlink" Target="https://azure.microsoft.com/en-us/free/" TargetMode="External"/><Relationship Id="rId9" Type="http://schemas.openxmlformats.org/officeDocument/2006/relationships/hyperlink" Target="https://docs.microsoft.com/en-us/learn/" TargetMode="External"/><Relationship Id="rId14" Type="http://schemas.openxmlformats.org/officeDocument/2006/relationships/hyperlink" Target="https://www.youtube.com/channel/UC-MXgaFhsYU8PkqgKBdnusQ" TargetMode="Externa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0.xml"/><Relationship Id="rId4" Type="http://schemas.openxmlformats.org/officeDocument/2006/relationships/image" Target="../media/image12.svg"/></Relationships>
</file>

<file path=ppt/slides/_rels/slide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hyperlink" Target="https://azure.microsoft.com/en-us/global-infrastructure/services/?regions=all&amp;products=app-service" TargetMode="External"/><Relationship Id="rId2" Type="http://schemas.openxmlformats.org/officeDocument/2006/relationships/hyperlink" Target="https://azure.microsoft.com/en-us/blog/azure-mobile-app-now-generally-available/" TargetMode="External"/><Relationship Id="rId1" Type="http://schemas.openxmlformats.org/officeDocument/2006/relationships/slideLayout" Target="../slideLayouts/slideLayout15.xml"/><Relationship Id="rId6" Type="http://schemas.openxmlformats.org/officeDocument/2006/relationships/image" Target="../media/image15.svg"/><Relationship Id="rId5" Type="http://schemas.openxmlformats.org/officeDocument/2006/relationships/image" Target="../media/image14.png"/><Relationship Id="rId4" Type="http://schemas.openxmlformats.org/officeDocument/2006/relationships/hyperlink" Target="https://aka.ms/GetAzureApp"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9" name="Rectangle 11">
            <a:extLst>
              <a:ext uri="{FF2B5EF4-FFF2-40B4-BE49-F238E27FC236}">
                <a16:creationId xmlns:a16="http://schemas.microsoft.com/office/drawing/2014/main" id="{3E443FD7-A66B-4AA0-872D-B088B9BC5F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F9082A-DA0D-4F26-8D09-EE41744082D8}"/>
              </a:ext>
            </a:extLst>
          </p:cNvPr>
          <p:cNvSpPr>
            <a:spLocks noGrp="1"/>
          </p:cNvSpPr>
          <p:nvPr>
            <p:ph type="ctrTitle"/>
          </p:nvPr>
        </p:nvSpPr>
        <p:spPr>
          <a:xfrm>
            <a:off x="1094095" y="851517"/>
            <a:ext cx="6184806" cy="2991416"/>
          </a:xfrm>
        </p:spPr>
        <p:txBody>
          <a:bodyPr anchor="b">
            <a:normAutofit/>
          </a:bodyPr>
          <a:lstStyle/>
          <a:p>
            <a:pPr algn="l"/>
            <a:r>
              <a:rPr lang="en-US" dirty="0"/>
              <a:t>Azure Fundamentals</a:t>
            </a:r>
            <a:endParaRPr lang="en-NZ" dirty="0"/>
          </a:p>
        </p:txBody>
      </p:sp>
      <p:sp>
        <p:nvSpPr>
          <p:cNvPr id="3" name="Subtitle 2">
            <a:extLst>
              <a:ext uri="{FF2B5EF4-FFF2-40B4-BE49-F238E27FC236}">
                <a16:creationId xmlns:a16="http://schemas.microsoft.com/office/drawing/2014/main" id="{C7B04C5B-2FC5-4D59-8741-57CA24343DCD}"/>
              </a:ext>
            </a:extLst>
          </p:cNvPr>
          <p:cNvSpPr>
            <a:spLocks noGrp="1"/>
          </p:cNvSpPr>
          <p:nvPr>
            <p:ph type="subTitle" idx="1"/>
          </p:nvPr>
        </p:nvSpPr>
        <p:spPr>
          <a:xfrm>
            <a:off x="1094095" y="4145012"/>
            <a:ext cx="5238465" cy="2163550"/>
          </a:xfrm>
        </p:spPr>
        <p:txBody>
          <a:bodyPr vert="horz" lIns="91440" tIns="45720" rIns="91440" bIns="45720" rtlCol="0" anchor="t">
            <a:normAutofit/>
          </a:bodyPr>
          <a:lstStyle/>
          <a:p>
            <a:pPr algn="l"/>
            <a:r>
              <a:rPr lang="en-US" dirty="0">
                <a:latin typeface="Open Sans"/>
                <a:ea typeface="Open Sans"/>
                <a:cs typeface="Open Sans"/>
              </a:rPr>
              <a:t>Luke Murray</a:t>
            </a:r>
          </a:p>
          <a:p>
            <a:pPr algn="l"/>
            <a:endParaRPr lang="en-NZ" dirty="0"/>
          </a:p>
        </p:txBody>
      </p:sp>
      <p:sp>
        <p:nvSpPr>
          <p:cNvPr id="100" name="Freeform: Shape 13">
            <a:extLst>
              <a:ext uri="{FF2B5EF4-FFF2-40B4-BE49-F238E27FC236}">
                <a16:creationId xmlns:a16="http://schemas.microsoft.com/office/drawing/2014/main" id="{C04BE0EF-3561-49B4-9A29-F283168A9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10370" y="851518"/>
            <a:ext cx="6184806" cy="5154967"/>
          </a:xfrm>
          <a:custGeom>
            <a:avLst/>
            <a:gdLst>
              <a:gd name="connsiteX0" fmla="*/ 363179 w 6184806"/>
              <a:gd name="connsiteY0" fmla="*/ 3125191 h 5154967"/>
              <a:gd name="connsiteX1" fmla="*/ 898270 w 6184806"/>
              <a:gd name="connsiteY1" fmla="*/ 3125191 h 5154967"/>
              <a:gd name="connsiteX2" fmla="*/ 980326 w 6184806"/>
              <a:gd name="connsiteY2" fmla="*/ 3173551 h 5154967"/>
              <a:gd name="connsiteX3" fmla="*/ 1248448 w 6184806"/>
              <a:gd name="connsiteY3" fmla="*/ 3635277 h 5154967"/>
              <a:gd name="connsiteX4" fmla="*/ 1248448 w 6184806"/>
              <a:gd name="connsiteY4" fmla="*/ 3729695 h 5154967"/>
              <a:gd name="connsiteX5" fmla="*/ 980326 w 6184806"/>
              <a:gd name="connsiteY5" fmla="*/ 4191421 h 5154967"/>
              <a:gd name="connsiteX6" fmla="*/ 898270 w 6184806"/>
              <a:gd name="connsiteY6" fmla="*/ 4239781 h 5154967"/>
              <a:gd name="connsiteX7" fmla="*/ 363179 w 6184806"/>
              <a:gd name="connsiteY7" fmla="*/ 4239781 h 5154967"/>
              <a:gd name="connsiteX8" fmla="*/ 279969 w 6184806"/>
              <a:gd name="connsiteY8" fmla="*/ 4191421 h 5154967"/>
              <a:gd name="connsiteX9" fmla="*/ 13002 w 6184806"/>
              <a:gd name="connsiteY9" fmla="*/ 3729695 h 5154967"/>
              <a:gd name="connsiteX10" fmla="*/ 13002 w 6184806"/>
              <a:gd name="connsiteY10" fmla="*/ 3635277 h 5154967"/>
              <a:gd name="connsiteX11" fmla="*/ 279969 w 6184806"/>
              <a:gd name="connsiteY11" fmla="*/ 3173551 h 5154967"/>
              <a:gd name="connsiteX12" fmla="*/ 363179 w 6184806"/>
              <a:gd name="connsiteY12" fmla="*/ 3125191 h 5154967"/>
              <a:gd name="connsiteX13" fmla="*/ 2489721 w 6184806"/>
              <a:gd name="connsiteY13" fmla="*/ 570035 h 5154967"/>
              <a:gd name="connsiteX14" fmla="*/ 2764862 w 6184806"/>
              <a:gd name="connsiteY14" fmla="*/ 570035 h 5154967"/>
              <a:gd name="connsiteX15" fmla="*/ 2796959 w 6184806"/>
              <a:gd name="connsiteY15" fmla="*/ 570035 h 5154967"/>
              <a:gd name="connsiteX16" fmla="*/ 2827587 w 6184806"/>
              <a:gd name="connsiteY16" fmla="*/ 622777 h 5154967"/>
              <a:gd name="connsiteX17" fmla="*/ 2977604 w 6184806"/>
              <a:gd name="connsiteY17" fmla="*/ 881117 h 5154967"/>
              <a:gd name="connsiteX18" fmla="*/ 2977604 w 6184806"/>
              <a:gd name="connsiteY18" fmla="*/ 1025720 h 5154967"/>
              <a:gd name="connsiteX19" fmla="*/ 2566968 w 6184806"/>
              <a:gd name="connsiteY19" fmla="*/ 1732863 h 5154967"/>
              <a:gd name="connsiteX20" fmla="*/ 2441299 w 6184806"/>
              <a:gd name="connsiteY20" fmla="*/ 1806927 h 5154967"/>
              <a:gd name="connsiteX21" fmla="*/ 1621798 w 6184806"/>
              <a:gd name="connsiteY21" fmla="*/ 1806927 h 5154967"/>
              <a:gd name="connsiteX22" fmla="*/ 1583218 w 6184806"/>
              <a:gd name="connsiteY22" fmla="*/ 1801802 h 5154967"/>
              <a:gd name="connsiteX23" fmla="*/ 1556683 w 6184806"/>
              <a:gd name="connsiteY23" fmla="*/ 1790677 h 5154967"/>
              <a:gd name="connsiteX24" fmla="*/ 1572899 w 6184806"/>
              <a:gd name="connsiteY24" fmla="*/ 1762630 h 5154967"/>
              <a:gd name="connsiteX25" fmla="*/ 2147429 w 6184806"/>
              <a:gd name="connsiteY25" fmla="*/ 768968 h 5154967"/>
              <a:gd name="connsiteX26" fmla="*/ 2489721 w 6184806"/>
              <a:gd name="connsiteY26" fmla="*/ 570035 h 5154967"/>
              <a:gd name="connsiteX27" fmla="*/ 1573268 w 6184806"/>
              <a:gd name="connsiteY27" fmla="*/ 0 h 5154967"/>
              <a:gd name="connsiteX28" fmla="*/ 2497662 w 6184806"/>
              <a:gd name="connsiteY28" fmla="*/ 0 h 5154967"/>
              <a:gd name="connsiteX29" fmla="*/ 2639415 w 6184806"/>
              <a:gd name="connsiteY29" fmla="*/ 83546 h 5154967"/>
              <a:gd name="connsiteX30" fmla="*/ 2887862 w 6184806"/>
              <a:gd name="connsiteY30" fmla="*/ 511387 h 5154967"/>
              <a:gd name="connsiteX31" fmla="*/ 2915928 w 6184806"/>
              <a:gd name="connsiteY31" fmla="*/ 559720 h 5154967"/>
              <a:gd name="connsiteX32" fmla="*/ 2893844 w 6184806"/>
              <a:gd name="connsiteY32" fmla="*/ 559720 h 5154967"/>
              <a:gd name="connsiteX33" fmla="*/ 2789466 w 6184806"/>
              <a:gd name="connsiteY33" fmla="*/ 559720 h 5154967"/>
              <a:gd name="connsiteX34" fmla="*/ 2744122 w 6184806"/>
              <a:gd name="connsiteY34" fmla="*/ 481634 h 5154967"/>
              <a:gd name="connsiteX35" fmla="*/ 2570885 w 6184806"/>
              <a:gd name="connsiteY35" fmla="*/ 183309 h 5154967"/>
              <a:gd name="connsiteX36" fmla="*/ 2445216 w 6184806"/>
              <a:gd name="connsiteY36" fmla="*/ 109243 h 5154967"/>
              <a:gd name="connsiteX37" fmla="*/ 1625714 w 6184806"/>
              <a:gd name="connsiteY37" fmla="*/ 109243 h 5154967"/>
              <a:gd name="connsiteX38" fmla="*/ 1498276 w 6184806"/>
              <a:gd name="connsiteY38" fmla="*/ 183309 h 5154967"/>
              <a:gd name="connsiteX39" fmla="*/ 1089410 w 6184806"/>
              <a:gd name="connsiteY39" fmla="*/ 890450 h 5154967"/>
              <a:gd name="connsiteX40" fmla="*/ 1089410 w 6184806"/>
              <a:gd name="connsiteY40" fmla="*/ 1035054 h 5154967"/>
              <a:gd name="connsiteX41" fmla="*/ 1498276 w 6184806"/>
              <a:gd name="connsiteY41" fmla="*/ 1742196 h 5154967"/>
              <a:gd name="connsiteX42" fmla="*/ 1552039 w 6184806"/>
              <a:gd name="connsiteY42" fmla="*/ 1796422 h 5154967"/>
              <a:gd name="connsiteX43" fmla="*/ 1558260 w 6184806"/>
              <a:gd name="connsiteY43" fmla="*/ 1799029 h 5154967"/>
              <a:gd name="connsiteX44" fmla="*/ 1524911 w 6184806"/>
              <a:gd name="connsiteY44" fmla="*/ 1856707 h 5154967"/>
              <a:gd name="connsiteX45" fmla="*/ 1500108 w 6184806"/>
              <a:gd name="connsiteY45" fmla="*/ 1899604 h 5154967"/>
              <a:gd name="connsiteX46" fmla="*/ 1525834 w 6184806"/>
              <a:gd name="connsiteY46" fmla="*/ 1910390 h 5154967"/>
              <a:gd name="connsiteX47" fmla="*/ 1569352 w 6184806"/>
              <a:gd name="connsiteY47" fmla="*/ 1916170 h 5154967"/>
              <a:gd name="connsiteX48" fmla="*/ 2493745 w 6184806"/>
              <a:gd name="connsiteY48" fmla="*/ 1916170 h 5154967"/>
              <a:gd name="connsiteX49" fmla="*/ 2635498 w 6184806"/>
              <a:gd name="connsiteY49" fmla="*/ 1832627 h 5154967"/>
              <a:gd name="connsiteX50" fmla="*/ 3098693 w 6184806"/>
              <a:gd name="connsiteY50" fmla="*/ 1034974 h 5154967"/>
              <a:gd name="connsiteX51" fmla="*/ 3098693 w 6184806"/>
              <a:gd name="connsiteY51" fmla="*/ 871863 h 5154967"/>
              <a:gd name="connsiteX52" fmla="*/ 2945803 w 6184806"/>
              <a:gd name="connsiteY52" fmla="*/ 608576 h 5154967"/>
              <a:gd name="connsiteX53" fmla="*/ 2923422 w 6184806"/>
              <a:gd name="connsiteY53" fmla="*/ 570035 h 5154967"/>
              <a:gd name="connsiteX54" fmla="*/ 3027104 w 6184806"/>
              <a:gd name="connsiteY54" fmla="*/ 570035 h 5154967"/>
              <a:gd name="connsiteX55" fmla="*/ 4690846 w 6184806"/>
              <a:gd name="connsiteY55" fmla="*/ 570035 h 5154967"/>
              <a:gd name="connsiteX56" fmla="*/ 5028384 w 6184806"/>
              <a:gd name="connsiteY56" fmla="*/ 768968 h 5154967"/>
              <a:gd name="connsiteX57" fmla="*/ 6131323 w 6184806"/>
              <a:gd name="connsiteY57" fmla="*/ 2668304 h 5154967"/>
              <a:gd name="connsiteX58" fmla="*/ 6131323 w 6184806"/>
              <a:gd name="connsiteY58" fmla="*/ 3056698 h 5154967"/>
              <a:gd name="connsiteX59" fmla="*/ 5028384 w 6184806"/>
              <a:gd name="connsiteY59" fmla="*/ 4956035 h 5154967"/>
              <a:gd name="connsiteX60" fmla="*/ 4690846 w 6184806"/>
              <a:gd name="connsiteY60" fmla="*/ 5154967 h 5154967"/>
              <a:gd name="connsiteX61" fmla="*/ 2489721 w 6184806"/>
              <a:gd name="connsiteY61" fmla="*/ 5154967 h 5154967"/>
              <a:gd name="connsiteX62" fmla="*/ 2147429 w 6184806"/>
              <a:gd name="connsiteY62" fmla="*/ 4956035 h 5154967"/>
              <a:gd name="connsiteX63" fmla="*/ 1049243 w 6184806"/>
              <a:gd name="connsiteY63" fmla="*/ 3056698 h 5154967"/>
              <a:gd name="connsiteX64" fmla="*/ 1049243 w 6184806"/>
              <a:gd name="connsiteY64" fmla="*/ 2668304 h 5154967"/>
              <a:gd name="connsiteX65" fmla="*/ 1457007 w 6184806"/>
              <a:gd name="connsiteY65" fmla="*/ 1963067 h 5154967"/>
              <a:gd name="connsiteX66" fmla="*/ 1491373 w 6184806"/>
              <a:gd name="connsiteY66" fmla="*/ 1903634 h 5154967"/>
              <a:gd name="connsiteX67" fmla="*/ 1490164 w 6184806"/>
              <a:gd name="connsiteY67" fmla="*/ 1903127 h 5154967"/>
              <a:gd name="connsiteX68" fmla="*/ 1429519 w 6184806"/>
              <a:gd name="connsiteY68" fmla="*/ 1841960 h 5154967"/>
              <a:gd name="connsiteX69" fmla="*/ 968320 w 6184806"/>
              <a:gd name="connsiteY69" fmla="*/ 1044307 h 5154967"/>
              <a:gd name="connsiteX70" fmla="*/ 968320 w 6184806"/>
              <a:gd name="connsiteY70" fmla="*/ 881196 h 5154967"/>
              <a:gd name="connsiteX71" fmla="*/ 1429519 w 6184806"/>
              <a:gd name="connsiteY71" fmla="*/ 83546 h 5154967"/>
              <a:gd name="connsiteX72" fmla="*/ 1573268 w 6184806"/>
              <a:gd name="connsiteY72" fmla="*/ 0 h 5154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Lst>
            <a:rect l="l" t="t" r="r" b="b"/>
            <a:pathLst>
              <a:path w="6184806" h="5154967">
                <a:moveTo>
                  <a:pt x="363179" y="3125191"/>
                </a:moveTo>
                <a:cubicBezTo>
                  <a:pt x="363179" y="3125191"/>
                  <a:pt x="363179" y="3125191"/>
                  <a:pt x="898270" y="3125191"/>
                </a:cubicBezTo>
                <a:cubicBezTo>
                  <a:pt x="931786" y="3125191"/>
                  <a:pt x="964145" y="3143614"/>
                  <a:pt x="980326" y="3173551"/>
                </a:cubicBezTo>
                <a:cubicBezTo>
                  <a:pt x="980326" y="3173551"/>
                  <a:pt x="980326" y="3173551"/>
                  <a:pt x="1248448" y="3635277"/>
                </a:cubicBezTo>
                <a:cubicBezTo>
                  <a:pt x="1265784" y="3664063"/>
                  <a:pt x="1265784" y="3700909"/>
                  <a:pt x="1248448" y="3729695"/>
                </a:cubicBezTo>
                <a:cubicBezTo>
                  <a:pt x="1248448" y="3729695"/>
                  <a:pt x="1248448" y="3729695"/>
                  <a:pt x="980326" y="4191421"/>
                </a:cubicBezTo>
                <a:cubicBezTo>
                  <a:pt x="964145" y="4221358"/>
                  <a:pt x="931786" y="4239781"/>
                  <a:pt x="898270" y="4239781"/>
                </a:cubicBezTo>
                <a:cubicBezTo>
                  <a:pt x="898270" y="4239781"/>
                  <a:pt x="898270" y="4239781"/>
                  <a:pt x="363179" y="4239781"/>
                </a:cubicBezTo>
                <a:cubicBezTo>
                  <a:pt x="328508" y="4239781"/>
                  <a:pt x="297305" y="4221358"/>
                  <a:pt x="279969" y="4191421"/>
                </a:cubicBezTo>
                <a:cubicBezTo>
                  <a:pt x="279969" y="4191421"/>
                  <a:pt x="279969" y="4191421"/>
                  <a:pt x="13002" y="3729695"/>
                </a:cubicBezTo>
                <a:cubicBezTo>
                  <a:pt x="-4334" y="3700909"/>
                  <a:pt x="-4334" y="3664063"/>
                  <a:pt x="13002" y="3635277"/>
                </a:cubicBezTo>
                <a:cubicBezTo>
                  <a:pt x="13002" y="3635277"/>
                  <a:pt x="13002" y="3635277"/>
                  <a:pt x="279969" y="3173551"/>
                </a:cubicBezTo>
                <a:cubicBezTo>
                  <a:pt x="297305" y="3143614"/>
                  <a:pt x="328508" y="3125191"/>
                  <a:pt x="363179" y="3125191"/>
                </a:cubicBezTo>
                <a:close/>
                <a:moveTo>
                  <a:pt x="2489721" y="570035"/>
                </a:moveTo>
                <a:cubicBezTo>
                  <a:pt x="2489721" y="570035"/>
                  <a:pt x="2489721" y="570035"/>
                  <a:pt x="2764862" y="570035"/>
                </a:cubicBezTo>
                <a:lnTo>
                  <a:pt x="2796959" y="570035"/>
                </a:lnTo>
                <a:lnTo>
                  <a:pt x="2827587" y="622777"/>
                </a:lnTo>
                <a:cubicBezTo>
                  <a:pt x="2870233" y="696217"/>
                  <a:pt x="2919858" y="781675"/>
                  <a:pt x="2977604" y="881117"/>
                </a:cubicBezTo>
                <a:cubicBezTo>
                  <a:pt x="3004153" y="925204"/>
                  <a:pt x="3004153" y="981634"/>
                  <a:pt x="2977604" y="1025720"/>
                </a:cubicBezTo>
                <a:cubicBezTo>
                  <a:pt x="2977604" y="1025720"/>
                  <a:pt x="2977604" y="1025720"/>
                  <a:pt x="2566968" y="1732863"/>
                </a:cubicBezTo>
                <a:cubicBezTo>
                  <a:pt x="2542188" y="1778712"/>
                  <a:pt x="2492629" y="1806927"/>
                  <a:pt x="2441299" y="1806927"/>
                </a:cubicBezTo>
                <a:cubicBezTo>
                  <a:pt x="2441299" y="1806927"/>
                  <a:pt x="2441299" y="1806927"/>
                  <a:pt x="1621798" y="1806927"/>
                </a:cubicBezTo>
                <a:cubicBezTo>
                  <a:pt x="1608523" y="1806927"/>
                  <a:pt x="1595580" y="1805163"/>
                  <a:pt x="1583218" y="1801802"/>
                </a:cubicBezTo>
                <a:lnTo>
                  <a:pt x="1556683" y="1790677"/>
                </a:lnTo>
                <a:lnTo>
                  <a:pt x="1572899" y="1762630"/>
                </a:lnTo>
                <a:cubicBezTo>
                  <a:pt x="1719523" y="1509042"/>
                  <a:pt x="1907201" y="1184448"/>
                  <a:pt x="2147429" y="768968"/>
                </a:cubicBezTo>
                <a:cubicBezTo>
                  <a:pt x="2218739" y="645819"/>
                  <a:pt x="2347099" y="570035"/>
                  <a:pt x="2489721" y="570035"/>
                </a:cubicBezTo>
                <a:close/>
                <a:moveTo>
                  <a:pt x="1573268" y="0"/>
                </a:moveTo>
                <a:cubicBezTo>
                  <a:pt x="1573268" y="0"/>
                  <a:pt x="1573268" y="0"/>
                  <a:pt x="2497662" y="0"/>
                </a:cubicBezTo>
                <a:cubicBezTo>
                  <a:pt x="2555561" y="0"/>
                  <a:pt x="2611463" y="31828"/>
                  <a:pt x="2639415" y="83546"/>
                </a:cubicBezTo>
                <a:cubicBezTo>
                  <a:pt x="2639415" y="83546"/>
                  <a:pt x="2639415" y="83546"/>
                  <a:pt x="2887862" y="511387"/>
                </a:cubicBezTo>
                <a:lnTo>
                  <a:pt x="2915928" y="559720"/>
                </a:lnTo>
                <a:lnTo>
                  <a:pt x="2893844" y="559720"/>
                </a:lnTo>
                <a:lnTo>
                  <a:pt x="2789466" y="559720"/>
                </a:lnTo>
                <a:lnTo>
                  <a:pt x="2744122" y="481634"/>
                </a:lnTo>
                <a:cubicBezTo>
                  <a:pt x="2570885" y="183309"/>
                  <a:pt x="2570885" y="183309"/>
                  <a:pt x="2570885" y="183309"/>
                </a:cubicBezTo>
                <a:cubicBezTo>
                  <a:pt x="2546104" y="137459"/>
                  <a:pt x="2496545" y="109243"/>
                  <a:pt x="2445216" y="109243"/>
                </a:cubicBezTo>
                <a:cubicBezTo>
                  <a:pt x="1625714" y="109243"/>
                  <a:pt x="1625714" y="109243"/>
                  <a:pt x="1625714" y="109243"/>
                </a:cubicBezTo>
                <a:cubicBezTo>
                  <a:pt x="1572615" y="109243"/>
                  <a:pt x="1524825" y="137459"/>
                  <a:pt x="1498276" y="183309"/>
                </a:cubicBezTo>
                <a:cubicBezTo>
                  <a:pt x="1089410" y="890450"/>
                  <a:pt x="1089410" y="890450"/>
                  <a:pt x="1089410" y="890450"/>
                </a:cubicBezTo>
                <a:cubicBezTo>
                  <a:pt x="1062860" y="934537"/>
                  <a:pt x="1062860" y="990967"/>
                  <a:pt x="1089410" y="1035054"/>
                </a:cubicBezTo>
                <a:cubicBezTo>
                  <a:pt x="1498276" y="1742196"/>
                  <a:pt x="1498276" y="1742196"/>
                  <a:pt x="1498276" y="1742196"/>
                </a:cubicBezTo>
                <a:cubicBezTo>
                  <a:pt x="1511551" y="1765121"/>
                  <a:pt x="1530135" y="1783637"/>
                  <a:pt x="1552039" y="1796422"/>
                </a:cubicBezTo>
                <a:lnTo>
                  <a:pt x="1558260" y="1799029"/>
                </a:lnTo>
                <a:lnTo>
                  <a:pt x="1524911" y="1856707"/>
                </a:lnTo>
                <a:lnTo>
                  <a:pt x="1500108" y="1899604"/>
                </a:lnTo>
                <a:lnTo>
                  <a:pt x="1525834" y="1910390"/>
                </a:lnTo>
                <a:cubicBezTo>
                  <a:pt x="1539779" y="1914181"/>
                  <a:pt x="1554378" y="1916170"/>
                  <a:pt x="1569352" y="1916170"/>
                </a:cubicBezTo>
                <a:cubicBezTo>
                  <a:pt x="2493745" y="1916170"/>
                  <a:pt x="2493745" y="1916170"/>
                  <a:pt x="2493745" y="1916170"/>
                </a:cubicBezTo>
                <a:cubicBezTo>
                  <a:pt x="2551645" y="1916170"/>
                  <a:pt x="2607546" y="1884345"/>
                  <a:pt x="2635498" y="1832627"/>
                </a:cubicBezTo>
                <a:cubicBezTo>
                  <a:pt x="3098693" y="1034974"/>
                  <a:pt x="3098693" y="1034974"/>
                  <a:pt x="3098693" y="1034974"/>
                </a:cubicBezTo>
                <a:cubicBezTo>
                  <a:pt x="3128641" y="985246"/>
                  <a:pt x="3128641" y="921593"/>
                  <a:pt x="3098693" y="871863"/>
                </a:cubicBezTo>
                <a:cubicBezTo>
                  <a:pt x="3040794" y="772157"/>
                  <a:pt x="2990132" y="684914"/>
                  <a:pt x="2945803" y="608576"/>
                </a:cubicBezTo>
                <a:lnTo>
                  <a:pt x="2923422" y="570035"/>
                </a:lnTo>
                <a:lnTo>
                  <a:pt x="3027104" y="570035"/>
                </a:lnTo>
                <a:cubicBezTo>
                  <a:pt x="3349535" y="570035"/>
                  <a:pt x="3865424" y="570035"/>
                  <a:pt x="4690846" y="570035"/>
                </a:cubicBezTo>
                <a:cubicBezTo>
                  <a:pt x="4828714" y="570035"/>
                  <a:pt x="4961827" y="645819"/>
                  <a:pt x="5028384" y="768968"/>
                </a:cubicBezTo>
                <a:cubicBezTo>
                  <a:pt x="5028384" y="768968"/>
                  <a:pt x="5028384" y="768968"/>
                  <a:pt x="6131323" y="2668304"/>
                </a:cubicBezTo>
                <a:cubicBezTo>
                  <a:pt x="6202634" y="2786717"/>
                  <a:pt x="6202634" y="2938285"/>
                  <a:pt x="6131323" y="3056698"/>
                </a:cubicBezTo>
                <a:cubicBezTo>
                  <a:pt x="6131323" y="3056698"/>
                  <a:pt x="6131323" y="3056698"/>
                  <a:pt x="5028384" y="4956035"/>
                </a:cubicBezTo>
                <a:cubicBezTo>
                  <a:pt x="4961827" y="5079184"/>
                  <a:pt x="4828714" y="5154967"/>
                  <a:pt x="4690846" y="5154967"/>
                </a:cubicBezTo>
                <a:cubicBezTo>
                  <a:pt x="4690846" y="5154967"/>
                  <a:pt x="4690846" y="5154967"/>
                  <a:pt x="2489721" y="5154967"/>
                </a:cubicBezTo>
                <a:cubicBezTo>
                  <a:pt x="2347099" y="5154967"/>
                  <a:pt x="2218739" y="5079184"/>
                  <a:pt x="2147429" y="4956035"/>
                </a:cubicBezTo>
                <a:cubicBezTo>
                  <a:pt x="2147429" y="4956035"/>
                  <a:pt x="2147429" y="4956035"/>
                  <a:pt x="1049243" y="3056698"/>
                </a:cubicBezTo>
                <a:cubicBezTo>
                  <a:pt x="977932" y="2938285"/>
                  <a:pt x="977932" y="2786717"/>
                  <a:pt x="1049243" y="2668304"/>
                </a:cubicBezTo>
                <a:cubicBezTo>
                  <a:pt x="1049243" y="2668304"/>
                  <a:pt x="1049243" y="2668304"/>
                  <a:pt x="1457007" y="1963067"/>
                </a:cubicBezTo>
                <a:lnTo>
                  <a:pt x="1491373" y="1903634"/>
                </a:lnTo>
                <a:lnTo>
                  <a:pt x="1490164" y="1903127"/>
                </a:lnTo>
                <a:cubicBezTo>
                  <a:pt x="1465456" y="1888705"/>
                  <a:pt x="1444493" y="1867820"/>
                  <a:pt x="1429519" y="1841960"/>
                </a:cubicBezTo>
                <a:cubicBezTo>
                  <a:pt x="1429519" y="1841960"/>
                  <a:pt x="1429519" y="1841960"/>
                  <a:pt x="968320" y="1044307"/>
                </a:cubicBezTo>
                <a:cubicBezTo>
                  <a:pt x="938371" y="994579"/>
                  <a:pt x="938371" y="930926"/>
                  <a:pt x="968320" y="881196"/>
                </a:cubicBezTo>
                <a:cubicBezTo>
                  <a:pt x="968320" y="881196"/>
                  <a:pt x="968320" y="881196"/>
                  <a:pt x="1429519" y="83546"/>
                </a:cubicBezTo>
                <a:cubicBezTo>
                  <a:pt x="1459466" y="31828"/>
                  <a:pt x="1513373" y="0"/>
                  <a:pt x="1573268" y="0"/>
                </a:cubicBezTo>
                <a:close/>
              </a:path>
            </a:pathLst>
          </a:custGeom>
          <a:solidFill>
            <a:schemeClr val="tx1">
              <a:lumMod val="50000"/>
              <a:lumOff val="50000"/>
              <a:alpha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Graphic 6" descr="Cloud">
            <a:extLst>
              <a:ext uri="{FF2B5EF4-FFF2-40B4-BE49-F238E27FC236}">
                <a16:creationId xmlns:a16="http://schemas.microsoft.com/office/drawing/2014/main" id="{3E1720C9-0896-4B3E-B2C3-8E989DE853C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531503" y="2129307"/>
            <a:ext cx="3217333" cy="3217333"/>
          </a:xfrm>
          <a:prstGeom prst="rect">
            <a:avLst/>
          </a:prstGeom>
        </p:spPr>
      </p:pic>
      <p:sp>
        <p:nvSpPr>
          <p:cNvPr id="93" name="TextBox 92">
            <a:extLst>
              <a:ext uri="{FF2B5EF4-FFF2-40B4-BE49-F238E27FC236}">
                <a16:creationId xmlns:a16="http://schemas.microsoft.com/office/drawing/2014/main" id="{F61AA81E-072C-46CB-A66E-F935C30A5AD1}"/>
              </a:ext>
            </a:extLst>
          </p:cNvPr>
          <p:cNvSpPr txBox="1"/>
          <p:nvPr/>
        </p:nvSpPr>
        <p:spPr>
          <a:xfrm>
            <a:off x="1094095" y="4444484"/>
            <a:ext cx="6094638" cy="369332"/>
          </a:xfrm>
          <a:prstGeom prst="rect">
            <a:avLst/>
          </a:prstGeom>
          <a:noFill/>
        </p:spPr>
        <p:txBody>
          <a:bodyPr wrap="square">
            <a:spAutoFit/>
          </a:bodyPr>
          <a:lstStyle/>
          <a:p>
            <a:r>
              <a:rPr lang="en-NZ" dirty="0"/>
              <a:t>https://www.linkedin.com/in/ljmurray/</a:t>
            </a:r>
          </a:p>
        </p:txBody>
      </p:sp>
      <p:sp>
        <p:nvSpPr>
          <p:cNvPr id="96" name="TextBox 95">
            <a:extLst>
              <a:ext uri="{FF2B5EF4-FFF2-40B4-BE49-F238E27FC236}">
                <a16:creationId xmlns:a16="http://schemas.microsoft.com/office/drawing/2014/main" id="{65E2D543-D287-47AB-BF95-73BD720533C6}"/>
              </a:ext>
            </a:extLst>
          </p:cNvPr>
          <p:cNvSpPr txBox="1"/>
          <p:nvPr/>
        </p:nvSpPr>
        <p:spPr>
          <a:xfrm>
            <a:off x="1094095" y="4740042"/>
            <a:ext cx="6094638" cy="369332"/>
          </a:xfrm>
          <a:prstGeom prst="rect">
            <a:avLst/>
          </a:prstGeom>
          <a:noFill/>
        </p:spPr>
        <p:txBody>
          <a:bodyPr wrap="square">
            <a:spAutoFit/>
          </a:bodyPr>
          <a:lstStyle/>
          <a:p>
            <a:r>
              <a:rPr lang="en-NZ" dirty="0"/>
              <a:t>https://twitter.com/lukemurraynz</a:t>
            </a:r>
          </a:p>
        </p:txBody>
      </p:sp>
    </p:spTree>
    <p:extLst>
      <p:ext uri="{BB962C8B-B14F-4D97-AF65-F5344CB8AC3E}">
        <p14:creationId xmlns:p14="http://schemas.microsoft.com/office/powerpoint/2010/main" val="20490596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59F35033-4536-455E-A43A-FB8A60114A98}"/>
              </a:ext>
            </a:extLst>
          </p:cNvPr>
          <p:cNvSpPr>
            <a:spLocks noGrp="1"/>
          </p:cNvSpPr>
          <p:nvPr>
            <p:ph type="title" idx="4294967295"/>
          </p:nvPr>
        </p:nvSpPr>
        <p:spPr>
          <a:xfrm>
            <a:off x="1174750" y="457200"/>
            <a:ext cx="11017250" cy="554038"/>
          </a:xfrm>
        </p:spPr>
        <p:txBody>
          <a:bodyPr>
            <a:normAutofit fontScale="90000"/>
          </a:bodyPr>
          <a:lstStyle/>
          <a:p>
            <a:r>
              <a:rPr lang="en-US"/>
              <a:t>Azure </a:t>
            </a:r>
            <a:r>
              <a:rPr lang="en-US" err="1"/>
              <a:t>Quickstart</a:t>
            </a:r>
            <a:r>
              <a:rPr lang="en-US"/>
              <a:t> Center</a:t>
            </a:r>
          </a:p>
        </p:txBody>
      </p:sp>
      <p:sp>
        <p:nvSpPr>
          <p:cNvPr id="3" name="Rectangle 2">
            <a:extLst>
              <a:ext uri="{FF2B5EF4-FFF2-40B4-BE49-F238E27FC236}">
                <a16:creationId xmlns:a16="http://schemas.microsoft.com/office/drawing/2014/main" id="{ECF394F5-29E9-4940-A451-CC2E863CBCC9}"/>
              </a:ext>
            </a:extLst>
          </p:cNvPr>
          <p:cNvSpPr/>
          <p:nvPr/>
        </p:nvSpPr>
        <p:spPr bwMode="auto">
          <a:xfrm>
            <a:off x="1267797" y="1732934"/>
            <a:ext cx="1932773" cy="498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mn-ea"/>
                <a:cs typeface="Segoe UI Semibold" panose="020B0702040204020203" pitchFamily="34" charset="0"/>
              </a:rPr>
              <a:t>Accelerate your </a:t>
            </a:r>
            <a:br>
              <a:rPr kumimoji="0" lang="en-US" sz="1800" b="0" i="0" u="none" strike="noStrike" kern="1200" cap="none" spc="0" normalizeH="0" baseline="0" noProof="0">
                <a:ln>
                  <a:noFill/>
                </a:ln>
                <a:solidFill>
                  <a:schemeClr val="tx1"/>
                </a:solidFill>
                <a:effectLst/>
                <a:uLnTx/>
                <a:uFillTx/>
                <a:latin typeface="Segoe UI Semibold"/>
                <a:ea typeface="+mn-ea"/>
                <a:cs typeface="Segoe UI Semibold" panose="020B0702040204020203" pitchFamily="34" charset="0"/>
              </a:rPr>
            </a:br>
            <a:r>
              <a:rPr kumimoji="0" lang="en-US" sz="1800" b="0" i="0" u="none" strike="noStrike" kern="1200" cap="none" spc="0" normalizeH="0" baseline="0" noProof="0">
                <a:ln>
                  <a:noFill/>
                </a:ln>
                <a:solidFill>
                  <a:schemeClr val="tx1"/>
                </a:solidFill>
                <a:effectLst/>
                <a:uLnTx/>
                <a:uFillTx/>
                <a:latin typeface="Segoe UI Semibold"/>
                <a:ea typeface="+mn-ea"/>
                <a:cs typeface="Segoe UI Semibold" panose="020B0702040204020203" pitchFamily="34" charset="0"/>
              </a:rPr>
              <a:t>Azure deployment</a:t>
            </a:r>
          </a:p>
        </p:txBody>
      </p:sp>
      <p:sp>
        <p:nvSpPr>
          <p:cNvPr id="4" name="Rectangle: Rounded Corners 3">
            <a:extLst>
              <a:ext uri="{FF2B5EF4-FFF2-40B4-BE49-F238E27FC236}">
                <a16:creationId xmlns:a16="http://schemas.microsoft.com/office/drawing/2014/main" id="{BF4B176E-9BFC-45E5-AA4F-2EFC7AF7928D}"/>
              </a:ext>
              <a:ext uri="{C183D7F6-B498-43B3-948B-1728B52AA6E4}">
                <adec:decorative xmlns:adec="http://schemas.microsoft.com/office/drawing/2017/decorative" val="1"/>
              </a:ext>
            </a:extLst>
          </p:cNvPr>
          <p:cNvSpPr/>
          <p:nvPr/>
        </p:nvSpPr>
        <p:spPr bwMode="auto">
          <a:xfrm>
            <a:off x="590279" y="2411953"/>
            <a:ext cx="3287808" cy="1465932"/>
          </a:xfrm>
          <a:prstGeom prst="roundRect">
            <a:avLst>
              <a:gd name="adj" fmla="val 696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Rectangle 4">
            <a:extLst>
              <a:ext uri="{FF2B5EF4-FFF2-40B4-BE49-F238E27FC236}">
                <a16:creationId xmlns:a16="http://schemas.microsoft.com/office/drawing/2014/main" id="{13A97E17-B654-4B97-A848-6A9E9A62E3B3}"/>
              </a:ext>
            </a:extLst>
          </p:cNvPr>
          <p:cNvSpPr/>
          <p:nvPr/>
        </p:nvSpPr>
        <p:spPr bwMode="auto">
          <a:xfrm>
            <a:off x="4719489" y="1732934"/>
            <a:ext cx="2755626" cy="498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mn-ea"/>
                <a:cs typeface="Segoe UI Semibold" panose="020B0702040204020203" pitchFamily="34" charset="0"/>
              </a:rPr>
              <a:t>Not quite ready to launch </a:t>
            </a:r>
            <a:br>
              <a:rPr kumimoji="0" lang="en-US" sz="1800" b="0" i="0" u="none" strike="noStrike" kern="1200" cap="none" spc="0" normalizeH="0" baseline="0" noProof="0">
                <a:ln>
                  <a:noFill/>
                </a:ln>
                <a:solidFill>
                  <a:schemeClr val="tx1"/>
                </a:solidFill>
                <a:effectLst/>
                <a:uLnTx/>
                <a:uFillTx/>
                <a:latin typeface="Segoe UI Semibold"/>
                <a:ea typeface="+mn-ea"/>
                <a:cs typeface="Segoe UI Semibold" panose="020B0702040204020203" pitchFamily="34" charset="0"/>
              </a:rPr>
            </a:br>
            <a:r>
              <a:rPr kumimoji="0" lang="en-US" sz="1800" b="0" i="0" u="none" strike="noStrike" kern="1200" cap="none" spc="0" normalizeH="0" baseline="0" noProof="0">
                <a:ln>
                  <a:noFill/>
                </a:ln>
                <a:solidFill>
                  <a:schemeClr val="tx1"/>
                </a:solidFill>
                <a:effectLst/>
                <a:uLnTx/>
                <a:uFillTx/>
                <a:latin typeface="Segoe UI Semibold"/>
                <a:ea typeface="+mn-ea"/>
                <a:cs typeface="Segoe UI Semibold" panose="020B0702040204020203" pitchFamily="34" charset="0"/>
              </a:rPr>
              <a:t>a project? No worries</a:t>
            </a:r>
          </a:p>
        </p:txBody>
      </p:sp>
      <p:sp>
        <p:nvSpPr>
          <p:cNvPr id="6" name="Rectangle: Rounded Corners 5">
            <a:extLst>
              <a:ext uri="{FF2B5EF4-FFF2-40B4-BE49-F238E27FC236}">
                <a16:creationId xmlns:a16="http://schemas.microsoft.com/office/drawing/2014/main" id="{A0B344F5-BCB6-48A9-B961-DBEE51102788}"/>
              </a:ext>
              <a:ext uri="{C183D7F6-B498-43B3-948B-1728B52AA6E4}">
                <adec:decorative xmlns:adec="http://schemas.microsoft.com/office/drawing/2017/decorative" val="1"/>
              </a:ext>
            </a:extLst>
          </p:cNvPr>
          <p:cNvSpPr/>
          <p:nvPr/>
        </p:nvSpPr>
        <p:spPr bwMode="auto">
          <a:xfrm>
            <a:off x="4452096" y="2411953"/>
            <a:ext cx="3287808" cy="1465932"/>
          </a:xfrm>
          <a:prstGeom prst="roundRect">
            <a:avLst>
              <a:gd name="adj" fmla="val 696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7" name="Rectangle 6">
            <a:extLst>
              <a:ext uri="{FF2B5EF4-FFF2-40B4-BE49-F238E27FC236}">
                <a16:creationId xmlns:a16="http://schemas.microsoft.com/office/drawing/2014/main" id="{A2471AB8-178E-49FD-B2CC-EDD702054D44}"/>
              </a:ext>
            </a:extLst>
          </p:cNvPr>
          <p:cNvSpPr/>
          <p:nvPr/>
        </p:nvSpPr>
        <p:spPr bwMode="auto">
          <a:xfrm>
            <a:off x="8299222" y="1732934"/>
            <a:ext cx="3323282" cy="498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mn-ea"/>
                <a:cs typeface="Segoe UI Semibold" panose="020B0702040204020203" pitchFamily="34" charset="0"/>
              </a:rPr>
              <a:t>Need more learning resources? </a:t>
            </a:r>
            <a:br>
              <a:rPr kumimoji="0" lang="en-US" sz="1800" b="0" i="0" u="none" strike="noStrike" kern="1200" cap="none" spc="0" normalizeH="0" baseline="0" noProof="0">
                <a:ln>
                  <a:noFill/>
                </a:ln>
                <a:solidFill>
                  <a:schemeClr val="tx1"/>
                </a:solidFill>
                <a:effectLst/>
                <a:uLnTx/>
                <a:uFillTx/>
                <a:latin typeface="Segoe UI Semibold"/>
                <a:ea typeface="+mn-ea"/>
                <a:cs typeface="Segoe UI Semibold" panose="020B0702040204020203" pitchFamily="34" charset="0"/>
              </a:rPr>
            </a:br>
            <a:r>
              <a:rPr kumimoji="0" lang="en-US" sz="1800" b="0" i="0" u="none" strike="noStrike" kern="1200" cap="none" spc="0" normalizeH="0" baseline="0" noProof="0">
                <a:ln>
                  <a:noFill/>
                </a:ln>
                <a:solidFill>
                  <a:schemeClr val="tx1"/>
                </a:solidFill>
                <a:effectLst/>
                <a:uLnTx/>
                <a:uFillTx/>
                <a:latin typeface="Segoe UI Semibold"/>
                <a:ea typeface="+mn-ea"/>
                <a:cs typeface="Segoe UI Semibold" panose="020B0702040204020203" pitchFamily="34" charset="0"/>
              </a:rPr>
              <a:t>We have you covered</a:t>
            </a:r>
          </a:p>
        </p:txBody>
      </p:sp>
      <p:sp>
        <p:nvSpPr>
          <p:cNvPr id="8" name="Rectangle: Rounded Corners 7">
            <a:extLst>
              <a:ext uri="{FF2B5EF4-FFF2-40B4-BE49-F238E27FC236}">
                <a16:creationId xmlns:a16="http://schemas.microsoft.com/office/drawing/2014/main" id="{76C2B825-C53A-4264-9B0F-0D539376FBA7}"/>
              </a:ext>
              <a:ext uri="{C183D7F6-B498-43B3-948B-1728B52AA6E4}">
                <adec:decorative xmlns:adec="http://schemas.microsoft.com/office/drawing/2017/decorative" val="1"/>
              </a:ext>
            </a:extLst>
          </p:cNvPr>
          <p:cNvSpPr/>
          <p:nvPr/>
        </p:nvSpPr>
        <p:spPr bwMode="auto">
          <a:xfrm>
            <a:off x="8318975" y="2411953"/>
            <a:ext cx="3287808" cy="1465932"/>
          </a:xfrm>
          <a:prstGeom prst="roundRect">
            <a:avLst>
              <a:gd name="adj" fmla="val 696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9" name="TextBox 8">
            <a:extLst>
              <a:ext uri="{FF2B5EF4-FFF2-40B4-BE49-F238E27FC236}">
                <a16:creationId xmlns:a16="http://schemas.microsoft.com/office/drawing/2014/main" id="{E6F81E1F-C5CC-453B-92C4-FE56DAAF1422}"/>
              </a:ext>
            </a:extLst>
          </p:cNvPr>
          <p:cNvSpPr txBox="1"/>
          <p:nvPr/>
        </p:nvSpPr>
        <p:spPr>
          <a:xfrm flipH="1">
            <a:off x="584198" y="3987190"/>
            <a:ext cx="3398522" cy="1582279"/>
          </a:xfrm>
          <a:prstGeom prst="rect">
            <a:avLst/>
          </a:prstGeom>
          <a:noFill/>
        </p:spPr>
        <p:txBody>
          <a:bodyPr wrap="square" lIns="45720" tIns="143408" rIns="179260" bIns="143408" rtlCol="0">
            <a:spAutoFit/>
          </a:bodyPr>
          <a:lstStyle/>
          <a:p>
            <a:pPr lvl="0" defTabSz="914284">
              <a:defRPr/>
            </a:pPr>
            <a:r>
              <a:rPr lang="en-US" sz="1400">
                <a:gradFill>
                  <a:gsLst>
                    <a:gs pos="0">
                      <a:srgbClr val="1A1A1A"/>
                    </a:gs>
                    <a:gs pos="100000">
                      <a:srgbClr val="1A1A1A"/>
                    </a:gs>
                  </a:gsLst>
                  <a:lin ang="0" scaled="0"/>
                </a:gradFill>
              </a:rPr>
              <a:t>A focused view of the top Azure services guides you through options to help you easily build, test, and deploy your project to the cloud.</a:t>
            </a:r>
          </a:p>
          <a:p>
            <a:pPr lvl="0" defTabSz="914284">
              <a:defRPr/>
            </a:pPr>
            <a:br>
              <a:rPr lang="en-US" sz="1400">
                <a:gradFill>
                  <a:gsLst>
                    <a:gs pos="0">
                      <a:srgbClr val="1A1A1A"/>
                    </a:gs>
                    <a:gs pos="100000">
                      <a:srgbClr val="1A1A1A"/>
                    </a:gs>
                  </a:gsLst>
                  <a:lin ang="0" scaled="0"/>
                </a:gradFill>
              </a:rPr>
            </a:br>
            <a:endParaRPr lang="en-US" sz="1400">
              <a:gradFill>
                <a:gsLst>
                  <a:gs pos="0">
                    <a:srgbClr val="1A1A1A"/>
                  </a:gs>
                  <a:gs pos="100000">
                    <a:srgbClr val="1A1A1A"/>
                  </a:gs>
                </a:gsLst>
                <a:lin ang="0" scaled="0"/>
              </a:gradFill>
            </a:endParaRPr>
          </a:p>
        </p:txBody>
      </p:sp>
      <p:sp>
        <p:nvSpPr>
          <p:cNvPr id="10" name="TextBox 9">
            <a:extLst>
              <a:ext uri="{FF2B5EF4-FFF2-40B4-BE49-F238E27FC236}">
                <a16:creationId xmlns:a16="http://schemas.microsoft.com/office/drawing/2014/main" id="{EAB86708-DF51-4787-94FE-7ED0D72B587E}"/>
              </a:ext>
            </a:extLst>
          </p:cNvPr>
          <p:cNvSpPr txBox="1"/>
          <p:nvPr/>
        </p:nvSpPr>
        <p:spPr>
          <a:xfrm flipH="1">
            <a:off x="4452095" y="3987190"/>
            <a:ext cx="3398521" cy="1151391"/>
          </a:xfrm>
          <a:prstGeom prst="rect">
            <a:avLst/>
          </a:prstGeom>
          <a:noFill/>
        </p:spPr>
        <p:txBody>
          <a:bodyPr wrap="square" lIns="45720" tIns="143408" rIns="179260" bIns="143408" rtlCol="0">
            <a:spAutoFit/>
          </a:bodyPr>
          <a:lstStyle/>
          <a:p>
            <a:pPr lvl="0" defTabSz="914284">
              <a:defRPr/>
            </a:pPr>
            <a:r>
              <a:rPr lang="en-US" sz="1400">
                <a:gradFill>
                  <a:gsLst>
                    <a:gs pos="0">
                      <a:srgbClr val="1A1A1A"/>
                    </a:gs>
                    <a:gs pos="100000">
                      <a:srgbClr val="1A1A1A"/>
                    </a:gs>
                  </a:gsLst>
                </a:gradFill>
              </a:rPr>
              <a:t>Built in setup guides enable you to make decisions as you prepare to migrate or drive innovation with </a:t>
            </a:r>
            <a:br>
              <a:rPr lang="en-US" sz="1400">
                <a:gradFill>
                  <a:gsLst>
                    <a:gs pos="0">
                      <a:srgbClr val="1A1A1A"/>
                    </a:gs>
                    <a:gs pos="100000">
                      <a:srgbClr val="1A1A1A"/>
                    </a:gs>
                  </a:gsLst>
                </a:gradFill>
              </a:rPr>
            </a:br>
            <a:r>
              <a:rPr lang="en-US" sz="1400">
                <a:gradFill>
                  <a:gsLst>
                    <a:gs pos="0">
                      <a:srgbClr val="1A1A1A"/>
                    </a:gs>
                    <a:gs pos="100000">
                      <a:srgbClr val="1A1A1A"/>
                    </a:gs>
                  </a:gsLst>
                </a:gradFill>
              </a:rPr>
              <a:t>Azure services.</a:t>
            </a:r>
          </a:p>
        </p:txBody>
      </p:sp>
      <p:sp>
        <p:nvSpPr>
          <p:cNvPr id="11" name="TextBox 10">
            <a:extLst>
              <a:ext uri="{FF2B5EF4-FFF2-40B4-BE49-F238E27FC236}">
                <a16:creationId xmlns:a16="http://schemas.microsoft.com/office/drawing/2014/main" id="{BD55ED0E-88F1-4EF5-9566-EBC347EFE380}"/>
              </a:ext>
            </a:extLst>
          </p:cNvPr>
          <p:cNvSpPr txBox="1"/>
          <p:nvPr/>
        </p:nvSpPr>
        <p:spPr>
          <a:xfrm flipH="1">
            <a:off x="8318974" y="3987190"/>
            <a:ext cx="3398521" cy="935948"/>
          </a:xfrm>
          <a:prstGeom prst="rect">
            <a:avLst/>
          </a:prstGeom>
          <a:noFill/>
        </p:spPr>
        <p:txBody>
          <a:bodyPr wrap="square" lIns="45720" tIns="143408" rIns="179260" bIns="143408" rtlCol="0">
            <a:spAutoFit/>
          </a:bodyPr>
          <a:lstStyle/>
          <a:p>
            <a:pPr lvl="0" defTabSz="914284">
              <a:defRPr/>
            </a:pPr>
            <a:r>
              <a:rPr lang="en-US" sz="1400">
                <a:gradFill>
                  <a:gsLst>
                    <a:gs pos="0">
                      <a:srgbClr val="1A1A1A"/>
                    </a:gs>
                    <a:gs pos="100000">
                      <a:srgbClr val="1A1A1A"/>
                    </a:gs>
                  </a:gsLst>
                </a:gradFill>
              </a:rPr>
              <a:t>Our recommended learning paths let you take a hands-on approach to building Azure skills and knowledge.</a:t>
            </a:r>
          </a:p>
        </p:txBody>
      </p:sp>
      <p:sp>
        <p:nvSpPr>
          <p:cNvPr id="12" name="Rectangle 11">
            <a:extLst>
              <a:ext uri="{FF2B5EF4-FFF2-40B4-BE49-F238E27FC236}">
                <a16:creationId xmlns:a16="http://schemas.microsoft.com/office/drawing/2014/main" id="{1E744CE4-6A52-49A9-9617-A069F647A5FA}"/>
              </a:ext>
            </a:extLst>
          </p:cNvPr>
          <p:cNvSpPr/>
          <p:nvPr/>
        </p:nvSpPr>
        <p:spPr>
          <a:xfrm>
            <a:off x="584198" y="6097057"/>
            <a:ext cx="9652367" cy="369332"/>
          </a:xfrm>
          <a:prstGeom prst="rect">
            <a:avLst/>
          </a:prstGeom>
        </p:spPr>
        <p:txBody>
          <a:bodyPr wrap="square" lIns="0" tIns="0" rIns="0" bIns="0">
            <a:spAutoFit/>
          </a:bodyPr>
          <a:lstStyle/>
          <a:p>
            <a:pPr marL="0" lvl="0" indent="0" defTabSz="932563">
              <a:spcBef>
                <a:spcPts val="0"/>
              </a:spcBef>
              <a:buClrTx/>
              <a:buNone/>
            </a:pPr>
            <a:r>
              <a:rPr kumimoji="0" lang="en-US" sz="1200" b="0" i="0" u="none" strike="noStrike" kern="0" cap="none" spc="0" normalizeH="0" baseline="0" noProof="0">
                <a:ln>
                  <a:noFill/>
                </a:ln>
                <a:gradFill>
                  <a:gsLst>
                    <a:gs pos="0">
                      <a:srgbClr val="1A1A1A"/>
                    </a:gs>
                    <a:gs pos="100000">
                      <a:srgbClr val="1A1A1A"/>
                    </a:gs>
                  </a:gsLst>
                </a:gradFill>
                <a:effectLst/>
                <a:uLnTx/>
                <a:uFillTx/>
                <a:ea typeface="+mn-ea"/>
                <a:cs typeface="Segoe UI Light" panose="020B0502040204020203" pitchFamily="34" charset="0"/>
              </a:rPr>
              <a:t>More information: </a:t>
            </a:r>
            <a:r>
              <a:rPr lang="en-US" sz="1200" b="1">
                <a:gradFill>
                  <a:gsLst>
                    <a:gs pos="1250">
                      <a:srgbClr val="0078D4"/>
                    </a:gs>
                    <a:gs pos="100000">
                      <a:srgbClr val="0078D4"/>
                    </a:gs>
                  </a:gsLst>
                  <a:lin ang="5400000" scaled="0"/>
                </a:gradFill>
                <a:latin typeface="+mj-lt"/>
                <a:cs typeface="Segoe UI Semilight" panose="020B0402040204020203" pitchFamily="34" charset="0"/>
                <a:hlinkClick r:id="rId2">
                  <a:extLst>
                    <a:ext uri="{A12FA001-AC4F-418D-AE19-62706E023703}">
                      <ahyp:hlinkClr xmlns:ahyp="http://schemas.microsoft.com/office/drawing/2018/hyperlinkcolor" val="tx"/>
                    </a:ext>
                  </a:extLst>
                </a:hlinkClick>
              </a:rPr>
              <a:t>https://aka.ms/aqc</a:t>
            </a:r>
            <a:r>
              <a:rPr lang="en-US" sz="1200" b="1">
                <a:gradFill>
                  <a:gsLst>
                    <a:gs pos="1250">
                      <a:srgbClr val="0078D4"/>
                    </a:gs>
                    <a:gs pos="100000">
                      <a:srgbClr val="0078D4"/>
                    </a:gs>
                  </a:gsLst>
                  <a:lin ang="5400000" scaled="0"/>
                </a:gradFill>
                <a:latin typeface="+mj-lt"/>
                <a:cs typeface="Segoe UI Semilight" panose="020B0402040204020203" pitchFamily="34" charset="0"/>
              </a:rPr>
              <a:t>. </a:t>
            </a:r>
            <a:r>
              <a:rPr lang="en-US" sz="1200">
                <a:gradFill>
                  <a:gsLst>
                    <a:gs pos="1250">
                      <a:srgbClr val="1A1A1A"/>
                    </a:gs>
                    <a:gs pos="100000">
                      <a:srgbClr val="1A1A1A"/>
                    </a:gs>
                  </a:gsLst>
                  <a:lin ang="5400000" scaled="0"/>
                </a:gradFill>
                <a:latin typeface="+mn-lt"/>
                <a:cs typeface="Segoe UI Semilight" panose="020B0402040204020203" pitchFamily="34" charset="0"/>
              </a:rPr>
              <a:t>Watch videos on </a:t>
            </a:r>
            <a:r>
              <a:rPr lang="en-US" sz="1200" b="1">
                <a:gradFill>
                  <a:gsLst>
                    <a:gs pos="1250">
                      <a:srgbClr val="0078D4"/>
                    </a:gs>
                    <a:gs pos="100000">
                      <a:srgbClr val="0078D4"/>
                    </a:gs>
                  </a:gsLst>
                  <a:lin ang="5400000" scaled="0"/>
                </a:gradFill>
                <a:latin typeface="+mj-lt"/>
                <a:cs typeface="Segoe UI Semilight" panose="020B0402040204020203" pitchFamily="34" charset="0"/>
                <a:hlinkClick r:id="rId3">
                  <a:extLst>
                    <a:ext uri="{A12FA001-AC4F-418D-AE19-62706E023703}">
                      <ahyp:hlinkClr xmlns:ahyp="http://schemas.microsoft.com/office/drawing/2018/hyperlinkcolor" val="tx"/>
                    </a:ext>
                  </a:extLst>
                </a:hlinkClick>
              </a:rPr>
              <a:t>Microsoft Mechanics</a:t>
            </a:r>
            <a:r>
              <a:rPr lang="en-US" sz="1200" b="1">
                <a:gradFill>
                  <a:gsLst>
                    <a:gs pos="1250">
                      <a:srgbClr val="0078D4"/>
                    </a:gs>
                    <a:gs pos="100000">
                      <a:srgbClr val="0078D4"/>
                    </a:gs>
                  </a:gsLst>
                  <a:lin ang="5400000" scaled="0"/>
                </a:gradFill>
                <a:latin typeface="+mj-lt"/>
                <a:cs typeface="Segoe UI Semilight" panose="020B0402040204020203" pitchFamily="34" charset="0"/>
              </a:rPr>
              <a:t> </a:t>
            </a:r>
            <a:r>
              <a:rPr lang="en-US" sz="1200">
                <a:gradFill>
                  <a:gsLst>
                    <a:gs pos="1250">
                      <a:srgbClr val="1A1A1A"/>
                    </a:gs>
                    <a:gs pos="100000">
                      <a:srgbClr val="1A1A1A"/>
                    </a:gs>
                  </a:gsLst>
                  <a:lin ang="5400000" scaled="0"/>
                </a:gradFill>
                <a:latin typeface="+mn-lt"/>
                <a:cs typeface="Segoe UI Semilight" panose="020B0402040204020203" pitchFamily="34" charset="0"/>
              </a:rPr>
              <a:t>and </a:t>
            </a:r>
            <a:r>
              <a:rPr lang="en-US" sz="1200" b="1">
                <a:gradFill>
                  <a:gsLst>
                    <a:gs pos="1250">
                      <a:srgbClr val="0078D4"/>
                    </a:gs>
                    <a:gs pos="100000">
                      <a:srgbClr val="0078D4"/>
                    </a:gs>
                  </a:gsLst>
                  <a:lin ang="5400000" scaled="0"/>
                </a:gradFill>
                <a:latin typeface="+mj-lt"/>
                <a:cs typeface="Segoe UI Semilight" panose="020B0402040204020203" pitchFamily="34" charset="0"/>
                <a:hlinkClick r:id="rId4">
                  <a:extLst>
                    <a:ext uri="{A12FA001-AC4F-418D-AE19-62706E023703}">
                      <ahyp:hlinkClr xmlns:ahyp="http://schemas.microsoft.com/office/drawing/2018/hyperlinkcolor" val="tx"/>
                    </a:ext>
                  </a:extLst>
                </a:hlinkClick>
              </a:rPr>
              <a:t>Azure Friday</a:t>
            </a:r>
            <a:r>
              <a:rPr lang="en-US" sz="1200" b="1">
                <a:gradFill>
                  <a:gsLst>
                    <a:gs pos="1250">
                      <a:srgbClr val="0078D4"/>
                    </a:gs>
                    <a:gs pos="100000">
                      <a:srgbClr val="0078D4"/>
                    </a:gs>
                  </a:gsLst>
                  <a:lin ang="5400000" scaled="0"/>
                </a:gradFill>
                <a:latin typeface="+mj-lt"/>
                <a:cs typeface="Segoe UI Semilight" panose="020B0402040204020203" pitchFamily="34" charset="0"/>
              </a:rPr>
              <a:t>.</a:t>
            </a:r>
          </a:p>
          <a:p>
            <a:pPr marL="0" marR="0" lvl="0" indent="0" algn="l" defTabSz="1218417" rtl="0" eaLnBrk="1" fontAlgn="auto" latinLnBrk="0" hangingPunct="1">
              <a:lnSpc>
                <a:spcPct val="100000"/>
              </a:lnSpc>
              <a:spcBef>
                <a:spcPts val="0"/>
              </a:spcBef>
              <a:spcAft>
                <a:spcPts val="200"/>
              </a:spcAft>
              <a:buClrTx/>
              <a:buSzTx/>
              <a:buFontTx/>
              <a:buNone/>
              <a:tabLst/>
              <a:defRPr/>
            </a:pPr>
            <a:endParaRPr kumimoji="0" lang="en-US" sz="1200" b="0" i="0" u="none" strike="noStrike" kern="0" cap="none" spc="0" normalizeH="0" baseline="0" noProof="0">
              <a:ln>
                <a:noFill/>
              </a:ln>
              <a:gradFill>
                <a:gsLst>
                  <a:gs pos="0">
                    <a:srgbClr val="1A1A1A"/>
                  </a:gs>
                  <a:gs pos="100000">
                    <a:srgbClr val="1A1A1A"/>
                  </a:gs>
                </a:gsLst>
              </a:gradFill>
              <a:effectLst/>
              <a:uLnTx/>
              <a:uFillTx/>
              <a:ea typeface="+mn-ea"/>
              <a:cs typeface="Segoe UI Light" panose="020B0502040204020203" pitchFamily="34" charset="0"/>
            </a:endParaRPr>
          </a:p>
        </p:txBody>
      </p:sp>
      <p:grpSp>
        <p:nvGrpSpPr>
          <p:cNvPr id="13" name="automated 2" descr="automated">
            <a:extLst>
              <a:ext uri="{FF2B5EF4-FFF2-40B4-BE49-F238E27FC236}">
                <a16:creationId xmlns:a16="http://schemas.microsoft.com/office/drawing/2014/main" id="{D81F2DB0-FACB-4941-B8AA-7D477BC350A8}"/>
              </a:ext>
            </a:extLst>
          </p:cNvPr>
          <p:cNvGrpSpPr/>
          <p:nvPr/>
        </p:nvGrpSpPr>
        <p:grpSpPr>
          <a:xfrm>
            <a:off x="1763638" y="2674374"/>
            <a:ext cx="941092" cy="941092"/>
            <a:chOff x="9114835" y="4807419"/>
            <a:chExt cx="503947" cy="503947"/>
          </a:xfrm>
        </p:grpSpPr>
        <p:sp>
          <p:nvSpPr>
            <p:cNvPr id="14" name="Freeform: Shape 13">
              <a:extLst>
                <a:ext uri="{FF2B5EF4-FFF2-40B4-BE49-F238E27FC236}">
                  <a16:creationId xmlns:a16="http://schemas.microsoft.com/office/drawing/2014/main" id="{6923D74C-E8F9-43B9-A11C-0B264F217901}"/>
                </a:ext>
              </a:extLst>
            </p:cNvPr>
            <p:cNvSpPr/>
            <p:nvPr/>
          </p:nvSpPr>
          <p:spPr>
            <a:xfrm>
              <a:off x="9224065" y="4968577"/>
              <a:ext cx="285743" cy="285743"/>
            </a:xfrm>
            <a:custGeom>
              <a:avLst/>
              <a:gdLst>
                <a:gd name="connsiteX0" fmla="*/ 287250 w 285743"/>
                <a:gd name="connsiteY0" fmla="*/ 173151 h 285743"/>
                <a:gd name="connsiteX1" fmla="*/ 287250 w 285743"/>
                <a:gd name="connsiteY1" fmla="*/ 116101 h 285743"/>
                <a:gd name="connsiteX2" fmla="*/ 255400 w 285743"/>
                <a:gd name="connsiteY2" fmla="*/ 116101 h 285743"/>
                <a:gd name="connsiteX3" fmla="*/ 242538 w 285743"/>
                <a:gd name="connsiteY3" fmla="*/ 87138 h 285743"/>
                <a:gd name="connsiteX4" fmla="*/ 265725 w 285743"/>
                <a:gd name="connsiteY4" fmla="*/ 63951 h 285743"/>
                <a:gd name="connsiteX5" fmla="*/ 225388 w 285743"/>
                <a:gd name="connsiteY5" fmla="*/ 23614 h 285743"/>
                <a:gd name="connsiteX6" fmla="*/ 201151 w 285743"/>
                <a:gd name="connsiteY6" fmla="*/ 47851 h 285743"/>
                <a:gd name="connsiteX7" fmla="*/ 173238 w 285743"/>
                <a:gd name="connsiteY7" fmla="*/ 36826 h 285743"/>
                <a:gd name="connsiteX8" fmla="*/ 173238 w 285743"/>
                <a:gd name="connsiteY8" fmla="*/ 2089 h 285743"/>
                <a:gd name="connsiteX9" fmla="*/ 116188 w 285743"/>
                <a:gd name="connsiteY9" fmla="*/ 2089 h 285743"/>
                <a:gd name="connsiteX10" fmla="*/ 116188 w 285743"/>
                <a:gd name="connsiteY10" fmla="*/ 37351 h 285743"/>
                <a:gd name="connsiteX11" fmla="*/ 88976 w 285743"/>
                <a:gd name="connsiteY11" fmla="*/ 48551 h 285743"/>
                <a:gd name="connsiteX12" fmla="*/ 64038 w 285743"/>
                <a:gd name="connsiteY12" fmla="*/ 23614 h 285743"/>
                <a:gd name="connsiteX13" fmla="*/ 23701 w 285743"/>
                <a:gd name="connsiteY13" fmla="*/ 63951 h 285743"/>
                <a:gd name="connsiteX14" fmla="*/ 48114 w 285743"/>
                <a:gd name="connsiteY14" fmla="*/ 88364 h 285743"/>
                <a:gd name="connsiteX15" fmla="*/ 36039 w 285743"/>
                <a:gd name="connsiteY15" fmla="*/ 116101 h 285743"/>
                <a:gd name="connsiteX16" fmla="*/ 2089 w 285743"/>
                <a:gd name="connsiteY16" fmla="*/ 116101 h 285743"/>
                <a:gd name="connsiteX17" fmla="*/ 2089 w 285743"/>
                <a:gd name="connsiteY17" fmla="*/ 173151 h 285743"/>
                <a:gd name="connsiteX18" fmla="*/ 34464 w 285743"/>
                <a:gd name="connsiteY18" fmla="*/ 173151 h 285743"/>
                <a:gd name="connsiteX19" fmla="*/ 45926 w 285743"/>
                <a:gd name="connsiteY19" fmla="*/ 202988 h 285743"/>
                <a:gd name="connsiteX20" fmla="*/ 23614 w 285743"/>
                <a:gd name="connsiteY20" fmla="*/ 225301 h 285743"/>
                <a:gd name="connsiteX21" fmla="*/ 63951 w 285743"/>
                <a:gd name="connsiteY21" fmla="*/ 265638 h 285743"/>
                <a:gd name="connsiteX22" fmla="*/ 85214 w 285743"/>
                <a:gd name="connsiteY22" fmla="*/ 244376 h 285743"/>
                <a:gd name="connsiteX23" fmla="*/ 116101 w 285743"/>
                <a:gd name="connsiteY23" fmla="*/ 257763 h 285743"/>
                <a:gd name="connsiteX24" fmla="*/ 116101 w 285743"/>
                <a:gd name="connsiteY24" fmla="*/ 287251 h 285743"/>
                <a:gd name="connsiteX25" fmla="*/ 173151 w 285743"/>
                <a:gd name="connsiteY25" fmla="*/ 287251 h 285743"/>
                <a:gd name="connsiteX26" fmla="*/ 173151 w 285743"/>
                <a:gd name="connsiteY26" fmla="*/ 258288 h 285743"/>
                <a:gd name="connsiteX27" fmla="*/ 204738 w 285743"/>
                <a:gd name="connsiteY27" fmla="*/ 245163 h 285743"/>
                <a:gd name="connsiteX28" fmla="*/ 225213 w 285743"/>
                <a:gd name="connsiteY28" fmla="*/ 265638 h 285743"/>
                <a:gd name="connsiteX29" fmla="*/ 265550 w 285743"/>
                <a:gd name="connsiteY29" fmla="*/ 225301 h 285743"/>
                <a:gd name="connsiteX30" fmla="*/ 244550 w 285743"/>
                <a:gd name="connsiteY30" fmla="*/ 204300 h 285743"/>
                <a:gd name="connsiteX31" fmla="*/ 256713 w 285743"/>
                <a:gd name="connsiteY31" fmla="*/ 173151 h 285743"/>
                <a:gd name="connsiteX32" fmla="*/ 287250 w 285743"/>
                <a:gd name="connsiteY32" fmla="*/ 173151 h 285743"/>
                <a:gd name="connsiteX33" fmla="*/ 144713 w 285743"/>
                <a:gd name="connsiteY33" fmla="*/ 197126 h 285743"/>
                <a:gd name="connsiteX34" fmla="*/ 92213 w 285743"/>
                <a:gd name="connsiteY34" fmla="*/ 144626 h 285743"/>
                <a:gd name="connsiteX35" fmla="*/ 144713 w 285743"/>
                <a:gd name="connsiteY35" fmla="*/ 92126 h 285743"/>
                <a:gd name="connsiteX36" fmla="*/ 197213 w 285743"/>
                <a:gd name="connsiteY36" fmla="*/ 144626 h 285743"/>
                <a:gd name="connsiteX37" fmla="*/ 144713 w 285743"/>
                <a:gd name="connsiteY37" fmla="*/ 197126 h 2857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285743" h="285743">
                  <a:moveTo>
                    <a:pt x="287250" y="173151"/>
                  </a:moveTo>
                  <a:lnTo>
                    <a:pt x="287250" y="116101"/>
                  </a:lnTo>
                  <a:lnTo>
                    <a:pt x="255400" y="116101"/>
                  </a:lnTo>
                  <a:cubicBezTo>
                    <a:pt x="252425" y="105776"/>
                    <a:pt x="248050" y="96064"/>
                    <a:pt x="242538" y="87138"/>
                  </a:cubicBezTo>
                  <a:lnTo>
                    <a:pt x="265725" y="63951"/>
                  </a:lnTo>
                  <a:lnTo>
                    <a:pt x="225388" y="23614"/>
                  </a:lnTo>
                  <a:lnTo>
                    <a:pt x="201151" y="47851"/>
                  </a:lnTo>
                  <a:cubicBezTo>
                    <a:pt x="192488" y="43038"/>
                    <a:pt x="183126" y="39276"/>
                    <a:pt x="173238" y="36826"/>
                  </a:cubicBezTo>
                  <a:lnTo>
                    <a:pt x="173238" y="2089"/>
                  </a:lnTo>
                  <a:lnTo>
                    <a:pt x="116188" y="2089"/>
                  </a:lnTo>
                  <a:lnTo>
                    <a:pt x="116188" y="37351"/>
                  </a:lnTo>
                  <a:cubicBezTo>
                    <a:pt x="106563" y="39889"/>
                    <a:pt x="97463" y="43739"/>
                    <a:pt x="88976" y="48551"/>
                  </a:cubicBezTo>
                  <a:lnTo>
                    <a:pt x="64038" y="23614"/>
                  </a:lnTo>
                  <a:lnTo>
                    <a:pt x="23701" y="63951"/>
                  </a:lnTo>
                  <a:lnTo>
                    <a:pt x="48114" y="88364"/>
                  </a:lnTo>
                  <a:cubicBezTo>
                    <a:pt x="42951" y="96938"/>
                    <a:pt x="38839" y="106214"/>
                    <a:pt x="36039" y="116101"/>
                  </a:cubicBezTo>
                  <a:lnTo>
                    <a:pt x="2089" y="116101"/>
                  </a:lnTo>
                  <a:lnTo>
                    <a:pt x="2089" y="173151"/>
                  </a:lnTo>
                  <a:lnTo>
                    <a:pt x="34464" y="173151"/>
                  </a:lnTo>
                  <a:cubicBezTo>
                    <a:pt x="36914" y="183738"/>
                    <a:pt x="40763" y="193801"/>
                    <a:pt x="45926" y="202988"/>
                  </a:cubicBezTo>
                  <a:lnTo>
                    <a:pt x="23614" y="225301"/>
                  </a:lnTo>
                  <a:lnTo>
                    <a:pt x="63951" y="265638"/>
                  </a:lnTo>
                  <a:lnTo>
                    <a:pt x="85214" y="244376"/>
                  </a:lnTo>
                  <a:cubicBezTo>
                    <a:pt x="94663" y="250325"/>
                    <a:pt x="105076" y="254875"/>
                    <a:pt x="116101" y="257763"/>
                  </a:cubicBezTo>
                  <a:lnTo>
                    <a:pt x="116101" y="287251"/>
                  </a:lnTo>
                  <a:lnTo>
                    <a:pt x="173151" y="287251"/>
                  </a:lnTo>
                  <a:lnTo>
                    <a:pt x="173151" y="258288"/>
                  </a:lnTo>
                  <a:cubicBezTo>
                    <a:pt x="184438" y="255488"/>
                    <a:pt x="195113" y="251026"/>
                    <a:pt x="204738" y="245163"/>
                  </a:cubicBezTo>
                  <a:lnTo>
                    <a:pt x="225213" y="265638"/>
                  </a:lnTo>
                  <a:lnTo>
                    <a:pt x="265550" y="225301"/>
                  </a:lnTo>
                  <a:lnTo>
                    <a:pt x="244550" y="204300"/>
                  </a:lnTo>
                  <a:cubicBezTo>
                    <a:pt x="250063" y="194676"/>
                    <a:pt x="254176" y="184263"/>
                    <a:pt x="256713" y="173151"/>
                  </a:cubicBezTo>
                  <a:lnTo>
                    <a:pt x="287250" y="173151"/>
                  </a:lnTo>
                  <a:close/>
                  <a:moveTo>
                    <a:pt x="144713" y="197126"/>
                  </a:moveTo>
                  <a:cubicBezTo>
                    <a:pt x="115751" y="197126"/>
                    <a:pt x="92213" y="173588"/>
                    <a:pt x="92213" y="144626"/>
                  </a:cubicBezTo>
                  <a:cubicBezTo>
                    <a:pt x="92213" y="115663"/>
                    <a:pt x="115751" y="92126"/>
                    <a:pt x="144713" y="92126"/>
                  </a:cubicBezTo>
                  <a:cubicBezTo>
                    <a:pt x="173676" y="92126"/>
                    <a:pt x="197213" y="115663"/>
                    <a:pt x="197213" y="144626"/>
                  </a:cubicBezTo>
                  <a:cubicBezTo>
                    <a:pt x="197213" y="173588"/>
                    <a:pt x="173676" y="197126"/>
                    <a:pt x="144713" y="197126"/>
                  </a:cubicBezTo>
                  <a:close/>
                </a:path>
              </a:pathLst>
            </a:custGeom>
            <a:solidFill>
              <a:srgbClr val="50E6FF"/>
            </a:solidFill>
            <a:ln w="5106" cap="flat">
              <a:noFill/>
              <a:prstDash val="solid"/>
              <a:miter/>
            </a:ln>
          </p:spPr>
          <p:txBody>
            <a:bodyPr rtlCol="0" anchor="ctr"/>
            <a:lstStyle/>
            <a:p>
              <a:endParaRPr lang="en-US" sz="1400"/>
            </a:p>
          </p:txBody>
        </p:sp>
        <p:sp>
          <p:nvSpPr>
            <p:cNvPr id="15" name="Freeform: Shape 14">
              <a:extLst>
                <a:ext uri="{FF2B5EF4-FFF2-40B4-BE49-F238E27FC236}">
                  <a16:creationId xmlns:a16="http://schemas.microsoft.com/office/drawing/2014/main" id="{9B4AF77F-7AC7-42D9-A6E1-9DF97F2020D0}"/>
                </a:ext>
              </a:extLst>
            </p:cNvPr>
            <p:cNvSpPr/>
            <p:nvPr/>
          </p:nvSpPr>
          <p:spPr>
            <a:xfrm>
              <a:off x="9340007"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endParaRPr lang="en-US" sz="1400"/>
            </a:p>
          </p:txBody>
        </p:sp>
        <p:sp>
          <p:nvSpPr>
            <p:cNvPr id="16" name="Freeform: Shape 15">
              <a:extLst>
                <a:ext uri="{FF2B5EF4-FFF2-40B4-BE49-F238E27FC236}">
                  <a16:creationId xmlns:a16="http://schemas.microsoft.com/office/drawing/2014/main" id="{0EF93F68-38EB-481E-AEBD-FBBF91353D1E}"/>
                </a:ext>
              </a:extLst>
            </p:cNvPr>
            <p:cNvSpPr/>
            <p:nvPr/>
          </p:nvSpPr>
          <p:spPr>
            <a:xfrm>
              <a:off x="9191260"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endParaRPr lang="en-US" sz="1400"/>
            </a:p>
          </p:txBody>
        </p:sp>
        <p:sp>
          <p:nvSpPr>
            <p:cNvPr id="17" name="Freeform: Shape 16">
              <a:extLst>
                <a:ext uri="{FF2B5EF4-FFF2-40B4-BE49-F238E27FC236}">
                  <a16:creationId xmlns:a16="http://schemas.microsoft.com/office/drawing/2014/main" id="{35CE0E6F-F728-4817-B405-9804B1863239}"/>
                </a:ext>
              </a:extLst>
            </p:cNvPr>
            <p:cNvSpPr/>
            <p:nvPr/>
          </p:nvSpPr>
          <p:spPr>
            <a:xfrm>
              <a:off x="9488753" y="4934808"/>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endParaRPr lang="en-US" sz="1400"/>
            </a:p>
          </p:txBody>
        </p:sp>
        <p:sp>
          <p:nvSpPr>
            <p:cNvPr id="18" name="Freeform: Shape 17">
              <a:extLst>
                <a:ext uri="{FF2B5EF4-FFF2-40B4-BE49-F238E27FC236}">
                  <a16:creationId xmlns:a16="http://schemas.microsoft.com/office/drawing/2014/main" id="{859933BC-7A6D-420D-A502-DB56B6437080}"/>
                </a:ext>
              </a:extLst>
            </p:cNvPr>
            <p:cNvSpPr/>
            <p:nvPr/>
          </p:nvSpPr>
          <p:spPr>
            <a:xfrm>
              <a:off x="911688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endParaRPr lang="en-US" sz="1400"/>
            </a:p>
          </p:txBody>
        </p:sp>
        <p:sp>
          <p:nvSpPr>
            <p:cNvPr id="19" name="Freeform: Shape 18">
              <a:extLst>
                <a:ext uri="{FF2B5EF4-FFF2-40B4-BE49-F238E27FC236}">
                  <a16:creationId xmlns:a16="http://schemas.microsoft.com/office/drawing/2014/main" id="{B9B57928-06E6-4147-B5DD-E7578CE7BA35}"/>
                </a:ext>
              </a:extLst>
            </p:cNvPr>
            <p:cNvSpPr/>
            <p:nvPr/>
          </p:nvSpPr>
          <p:spPr>
            <a:xfrm>
              <a:off x="9563131" y="4860429"/>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endParaRPr lang="en-US" sz="1400"/>
            </a:p>
          </p:txBody>
        </p:sp>
        <p:sp>
          <p:nvSpPr>
            <p:cNvPr id="20" name="Freeform: Shape 19">
              <a:extLst>
                <a:ext uri="{FF2B5EF4-FFF2-40B4-BE49-F238E27FC236}">
                  <a16:creationId xmlns:a16="http://schemas.microsoft.com/office/drawing/2014/main" id="{8DC6321E-A676-4757-A6A8-0BBE39081953}"/>
                </a:ext>
              </a:extLst>
            </p:cNvPr>
            <p:cNvSpPr/>
            <p:nvPr/>
          </p:nvSpPr>
          <p:spPr>
            <a:xfrm>
              <a:off x="911688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endParaRPr lang="en-US" sz="1400"/>
            </a:p>
          </p:txBody>
        </p:sp>
        <p:sp>
          <p:nvSpPr>
            <p:cNvPr id="21" name="Freeform: Shape 20">
              <a:extLst>
                <a:ext uri="{FF2B5EF4-FFF2-40B4-BE49-F238E27FC236}">
                  <a16:creationId xmlns:a16="http://schemas.microsoft.com/office/drawing/2014/main" id="{E65F4E94-D41C-49F2-9FCB-0D7721B083E8}"/>
                </a:ext>
              </a:extLst>
            </p:cNvPr>
            <p:cNvSpPr/>
            <p:nvPr/>
          </p:nvSpPr>
          <p:spPr>
            <a:xfrm>
              <a:off x="9563131" y="5009186"/>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2" y="2089"/>
                    <a:pt x="2089" y="13841"/>
                    <a:pt x="2089" y="28339"/>
                  </a:cubicBezTo>
                  <a:cubicBezTo>
                    <a:pt x="2089" y="42836"/>
                    <a:pt x="13842" y="54589"/>
                    <a:pt x="28339" y="54589"/>
                  </a:cubicBezTo>
                  <a:close/>
                </a:path>
              </a:pathLst>
            </a:custGeom>
            <a:solidFill>
              <a:srgbClr val="0078D4"/>
            </a:solidFill>
            <a:ln w="5106" cap="flat">
              <a:noFill/>
              <a:prstDash val="solid"/>
              <a:miter/>
            </a:ln>
          </p:spPr>
          <p:txBody>
            <a:bodyPr rtlCol="0" anchor="ctr"/>
            <a:lstStyle/>
            <a:p>
              <a:endParaRPr lang="en-US" sz="1400"/>
            </a:p>
          </p:txBody>
        </p:sp>
        <p:sp>
          <p:nvSpPr>
            <p:cNvPr id="22" name="Freeform: Shape 21">
              <a:extLst>
                <a:ext uri="{FF2B5EF4-FFF2-40B4-BE49-F238E27FC236}">
                  <a16:creationId xmlns:a16="http://schemas.microsoft.com/office/drawing/2014/main" id="{BABA189B-C622-4B7C-BB64-7288D945D400}"/>
                </a:ext>
              </a:extLst>
            </p:cNvPr>
            <p:cNvSpPr/>
            <p:nvPr/>
          </p:nvSpPr>
          <p:spPr>
            <a:xfrm>
              <a:off x="9340007" y="5083544"/>
              <a:ext cx="51953" cy="51953"/>
            </a:xfrm>
            <a:custGeom>
              <a:avLst/>
              <a:gdLst>
                <a:gd name="connsiteX0" fmla="*/ 28339 w 51953"/>
                <a:gd name="connsiteY0" fmla="*/ 54589 h 51953"/>
                <a:gd name="connsiteX1" fmla="*/ 54589 w 51953"/>
                <a:gd name="connsiteY1" fmla="*/ 28339 h 51953"/>
                <a:gd name="connsiteX2" fmla="*/ 28339 w 51953"/>
                <a:gd name="connsiteY2" fmla="*/ 2089 h 51953"/>
                <a:gd name="connsiteX3" fmla="*/ 2089 w 51953"/>
                <a:gd name="connsiteY3" fmla="*/ 28339 h 51953"/>
                <a:gd name="connsiteX4" fmla="*/ 28339 w 51953"/>
                <a:gd name="connsiteY4" fmla="*/ 54589 h 519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1953" h="51953">
                  <a:moveTo>
                    <a:pt x="28339" y="54589"/>
                  </a:moveTo>
                  <a:cubicBezTo>
                    <a:pt x="42836" y="54589"/>
                    <a:pt x="54589" y="42836"/>
                    <a:pt x="54589" y="28339"/>
                  </a:cubicBezTo>
                  <a:cubicBezTo>
                    <a:pt x="54589" y="13841"/>
                    <a:pt x="42836" y="2089"/>
                    <a:pt x="28339" y="2089"/>
                  </a:cubicBezTo>
                  <a:cubicBezTo>
                    <a:pt x="13841" y="2089"/>
                    <a:pt x="2089" y="13841"/>
                    <a:pt x="2089" y="28339"/>
                  </a:cubicBezTo>
                  <a:cubicBezTo>
                    <a:pt x="2089" y="42836"/>
                    <a:pt x="13841" y="54589"/>
                    <a:pt x="28339" y="54589"/>
                  </a:cubicBezTo>
                  <a:close/>
                </a:path>
              </a:pathLst>
            </a:custGeom>
            <a:solidFill>
              <a:srgbClr val="0078D4"/>
            </a:solidFill>
            <a:ln w="5106" cap="flat">
              <a:noFill/>
              <a:prstDash val="solid"/>
              <a:miter/>
            </a:ln>
          </p:spPr>
          <p:txBody>
            <a:bodyPr rtlCol="0" anchor="ctr"/>
            <a:lstStyle/>
            <a:p>
              <a:endParaRPr lang="en-US" sz="1400"/>
            </a:p>
          </p:txBody>
        </p:sp>
      </p:grpSp>
      <p:grpSp>
        <p:nvGrpSpPr>
          <p:cNvPr id="23" name="direction 2" descr="direction">
            <a:extLst>
              <a:ext uri="{FF2B5EF4-FFF2-40B4-BE49-F238E27FC236}">
                <a16:creationId xmlns:a16="http://schemas.microsoft.com/office/drawing/2014/main" id="{24E2C0AB-9DDC-4DA3-B251-2E75F70F71AE}"/>
              </a:ext>
            </a:extLst>
          </p:cNvPr>
          <p:cNvGrpSpPr/>
          <p:nvPr/>
        </p:nvGrpSpPr>
        <p:grpSpPr>
          <a:xfrm>
            <a:off x="9586889" y="2768933"/>
            <a:ext cx="751980" cy="751972"/>
            <a:chOff x="10133424" y="2126294"/>
            <a:chExt cx="419935" cy="419933"/>
          </a:xfrm>
        </p:grpSpPr>
        <p:sp>
          <p:nvSpPr>
            <p:cNvPr id="24" name="Freeform: Shape 23">
              <a:extLst>
                <a:ext uri="{FF2B5EF4-FFF2-40B4-BE49-F238E27FC236}">
                  <a16:creationId xmlns:a16="http://schemas.microsoft.com/office/drawing/2014/main" id="{A974BF01-6882-496B-871B-7AC5010C4C44}"/>
                </a:ext>
              </a:extLst>
            </p:cNvPr>
            <p:cNvSpPr/>
            <p:nvPr/>
          </p:nvSpPr>
          <p:spPr>
            <a:xfrm>
              <a:off x="10360804" y="2336699"/>
              <a:ext cx="190486" cy="155851"/>
            </a:xfrm>
            <a:custGeom>
              <a:avLst/>
              <a:gdLst>
                <a:gd name="connsiteX0" fmla="*/ 112491 w 190485"/>
                <a:gd name="connsiteY0" fmla="*/ 1473 h 155851"/>
                <a:gd name="connsiteX1" fmla="*/ 82054 w 190485"/>
                <a:gd name="connsiteY1" fmla="*/ 31931 h 155851"/>
                <a:gd name="connsiteX2" fmla="*/ 107454 w 190485"/>
                <a:gd name="connsiteY2" fmla="*/ 57349 h 155851"/>
                <a:gd name="connsiteX3" fmla="*/ 1473 w 190485"/>
                <a:gd name="connsiteY3" fmla="*/ 57349 h 155851"/>
                <a:gd name="connsiteX4" fmla="*/ 1473 w 190485"/>
                <a:gd name="connsiteY4" fmla="*/ 100736 h 155851"/>
                <a:gd name="connsiteX5" fmla="*/ 106286 w 190485"/>
                <a:gd name="connsiteY5" fmla="*/ 100736 h 155851"/>
                <a:gd name="connsiteX6" fmla="*/ 81470 w 190485"/>
                <a:gd name="connsiteY6" fmla="*/ 125570 h 155851"/>
                <a:gd name="connsiteX7" fmla="*/ 112564 w 190485"/>
                <a:gd name="connsiteY7" fmla="*/ 156612 h 155851"/>
                <a:gd name="connsiteX8" fmla="*/ 190006 w 190485"/>
                <a:gd name="connsiteY8" fmla="*/ 78970 h 155851"/>
                <a:gd name="connsiteX9" fmla="*/ 112491 w 190485"/>
                <a:gd name="connsiteY9" fmla="*/ 1473 h 155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90485" h="155851">
                  <a:moveTo>
                    <a:pt x="112491" y="1473"/>
                  </a:moveTo>
                  <a:lnTo>
                    <a:pt x="82054" y="31931"/>
                  </a:lnTo>
                  <a:lnTo>
                    <a:pt x="107454" y="57349"/>
                  </a:lnTo>
                  <a:lnTo>
                    <a:pt x="1473" y="57349"/>
                  </a:lnTo>
                  <a:lnTo>
                    <a:pt x="1473" y="100736"/>
                  </a:lnTo>
                  <a:lnTo>
                    <a:pt x="106286" y="100736"/>
                  </a:lnTo>
                  <a:lnTo>
                    <a:pt x="81470" y="125570"/>
                  </a:lnTo>
                  <a:lnTo>
                    <a:pt x="112564" y="156612"/>
                  </a:lnTo>
                  <a:lnTo>
                    <a:pt x="190006" y="78970"/>
                  </a:lnTo>
                  <a:lnTo>
                    <a:pt x="112491" y="1473"/>
                  </a:lnTo>
                  <a:close/>
                </a:path>
              </a:pathLst>
            </a:custGeom>
            <a:solidFill>
              <a:srgbClr val="50E6FF"/>
            </a:solidFill>
            <a:ln w="4321"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4D89639E-2F9C-4E35-84EF-84804D7B3F99}"/>
                </a:ext>
              </a:extLst>
            </p:cNvPr>
            <p:cNvSpPr/>
            <p:nvPr/>
          </p:nvSpPr>
          <p:spPr>
            <a:xfrm>
              <a:off x="10134534" y="2131095"/>
              <a:ext cx="285729" cy="411275"/>
            </a:xfrm>
            <a:custGeom>
              <a:avLst/>
              <a:gdLst>
                <a:gd name="connsiteX0" fmla="*/ 256646 w 285728"/>
                <a:gd name="connsiteY0" fmla="*/ 110085 h 411274"/>
                <a:gd name="connsiteX1" fmla="*/ 287667 w 285728"/>
                <a:gd name="connsiteY1" fmla="*/ 78969 h 411274"/>
                <a:gd name="connsiteX2" fmla="*/ 210078 w 285728"/>
                <a:gd name="connsiteY2" fmla="*/ 1473 h 411274"/>
                <a:gd name="connsiteX3" fmla="*/ 132636 w 285728"/>
                <a:gd name="connsiteY3" fmla="*/ 79043 h 411274"/>
                <a:gd name="connsiteX4" fmla="*/ 163073 w 285728"/>
                <a:gd name="connsiteY4" fmla="*/ 109501 h 411274"/>
                <a:gd name="connsiteX5" fmla="*/ 188473 w 285728"/>
                <a:gd name="connsiteY5" fmla="*/ 84082 h 411274"/>
                <a:gd name="connsiteX6" fmla="*/ 188473 w 285728"/>
                <a:gd name="connsiteY6" fmla="*/ 185683 h 411274"/>
                <a:gd name="connsiteX7" fmla="*/ 85120 w 285728"/>
                <a:gd name="connsiteY7" fmla="*/ 185683 h 411274"/>
                <a:gd name="connsiteX8" fmla="*/ 109936 w 285728"/>
                <a:gd name="connsiteY8" fmla="*/ 160849 h 411274"/>
                <a:gd name="connsiteX9" fmla="*/ 78842 w 285728"/>
                <a:gd name="connsiteY9" fmla="*/ 129806 h 411274"/>
                <a:gd name="connsiteX10" fmla="*/ 1473 w 285728"/>
                <a:gd name="connsiteY10" fmla="*/ 207449 h 411274"/>
                <a:gd name="connsiteX11" fmla="*/ 78988 w 285728"/>
                <a:gd name="connsiteY11" fmla="*/ 284872 h 411274"/>
                <a:gd name="connsiteX12" fmla="*/ 109352 w 285728"/>
                <a:gd name="connsiteY12" fmla="*/ 254414 h 411274"/>
                <a:gd name="connsiteX13" fmla="*/ 84025 w 285728"/>
                <a:gd name="connsiteY13" fmla="*/ 228996 h 411274"/>
                <a:gd name="connsiteX14" fmla="*/ 188619 w 285728"/>
                <a:gd name="connsiteY14" fmla="*/ 228996 h 411274"/>
                <a:gd name="connsiteX15" fmla="*/ 188619 w 285728"/>
                <a:gd name="connsiteY15" fmla="*/ 414009 h 411274"/>
                <a:gd name="connsiteX16" fmla="*/ 231903 w 285728"/>
                <a:gd name="connsiteY16" fmla="*/ 414009 h 411274"/>
                <a:gd name="connsiteX17" fmla="*/ 231903 w 285728"/>
                <a:gd name="connsiteY17" fmla="*/ 105410 h 411274"/>
                <a:gd name="connsiteX18" fmla="*/ 231829 w 285728"/>
                <a:gd name="connsiteY18" fmla="*/ 105410 h 411274"/>
                <a:gd name="connsiteX19" fmla="*/ 231829 w 285728"/>
                <a:gd name="connsiteY19" fmla="*/ 85251 h 411274"/>
                <a:gd name="connsiteX20" fmla="*/ 256646 w 285728"/>
                <a:gd name="connsiteY20" fmla="*/ 110085 h 411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85728" h="411274">
                  <a:moveTo>
                    <a:pt x="256646" y="110085"/>
                  </a:moveTo>
                  <a:lnTo>
                    <a:pt x="287667" y="78969"/>
                  </a:lnTo>
                  <a:lnTo>
                    <a:pt x="210078" y="1473"/>
                  </a:lnTo>
                  <a:lnTo>
                    <a:pt x="132636" y="79043"/>
                  </a:lnTo>
                  <a:lnTo>
                    <a:pt x="163073" y="109501"/>
                  </a:lnTo>
                  <a:lnTo>
                    <a:pt x="188473" y="84082"/>
                  </a:lnTo>
                  <a:lnTo>
                    <a:pt x="188473" y="185683"/>
                  </a:lnTo>
                  <a:lnTo>
                    <a:pt x="85120" y="185683"/>
                  </a:lnTo>
                  <a:lnTo>
                    <a:pt x="109936" y="160849"/>
                  </a:lnTo>
                  <a:lnTo>
                    <a:pt x="78842" y="129806"/>
                  </a:lnTo>
                  <a:lnTo>
                    <a:pt x="1473" y="207449"/>
                  </a:lnTo>
                  <a:lnTo>
                    <a:pt x="78988" y="284872"/>
                  </a:lnTo>
                  <a:lnTo>
                    <a:pt x="109352" y="254414"/>
                  </a:lnTo>
                  <a:lnTo>
                    <a:pt x="84025" y="228996"/>
                  </a:lnTo>
                  <a:lnTo>
                    <a:pt x="188619" y="228996"/>
                  </a:lnTo>
                  <a:lnTo>
                    <a:pt x="188619" y="414009"/>
                  </a:lnTo>
                  <a:lnTo>
                    <a:pt x="231903" y="414009"/>
                  </a:lnTo>
                  <a:lnTo>
                    <a:pt x="231903" y="105410"/>
                  </a:lnTo>
                  <a:lnTo>
                    <a:pt x="231829" y="105410"/>
                  </a:lnTo>
                  <a:lnTo>
                    <a:pt x="231829" y="85251"/>
                  </a:lnTo>
                  <a:lnTo>
                    <a:pt x="256646" y="110085"/>
                  </a:lnTo>
                  <a:close/>
                </a:path>
              </a:pathLst>
            </a:custGeom>
            <a:solidFill>
              <a:srgbClr val="0078D4"/>
            </a:solidFill>
            <a:ln w="4321" cap="flat">
              <a:noFill/>
              <a:prstDash val="solid"/>
              <a:miter/>
            </a:ln>
          </p:spPr>
          <p:txBody>
            <a:bodyPr rtlCol="0" anchor="ctr"/>
            <a:lstStyle/>
            <a:p>
              <a:endParaRPr lang="en-US"/>
            </a:p>
          </p:txBody>
        </p:sp>
      </p:grpSp>
      <p:grpSp>
        <p:nvGrpSpPr>
          <p:cNvPr id="26" name="assistance" descr="assistance, engineers, clipboard, wrench, field service">
            <a:extLst>
              <a:ext uri="{FF2B5EF4-FFF2-40B4-BE49-F238E27FC236}">
                <a16:creationId xmlns:a16="http://schemas.microsoft.com/office/drawing/2014/main" id="{4092F2E4-B79C-4751-A8BE-D14C14BAAEA8}"/>
              </a:ext>
            </a:extLst>
          </p:cNvPr>
          <p:cNvGrpSpPr/>
          <p:nvPr/>
        </p:nvGrpSpPr>
        <p:grpSpPr>
          <a:xfrm>
            <a:off x="5765355" y="2777101"/>
            <a:ext cx="661290" cy="735637"/>
            <a:chOff x="5388740" y="3006662"/>
            <a:chExt cx="361186" cy="401793"/>
          </a:xfrm>
        </p:grpSpPr>
        <p:sp>
          <p:nvSpPr>
            <p:cNvPr id="27" name="Rectangle 86">
              <a:extLst>
                <a:ext uri="{FF2B5EF4-FFF2-40B4-BE49-F238E27FC236}">
                  <a16:creationId xmlns:a16="http://schemas.microsoft.com/office/drawing/2014/main" id="{DDC6175D-7E01-4F4E-A11C-FC7F0C6BEFC0}"/>
                </a:ext>
              </a:extLst>
            </p:cNvPr>
            <p:cNvSpPr>
              <a:spLocks noChangeArrowheads="1"/>
            </p:cNvSpPr>
            <p:nvPr/>
          </p:nvSpPr>
          <p:spPr bwMode="auto">
            <a:xfrm>
              <a:off x="5494531" y="3026966"/>
              <a:ext cx="255395" cy="38148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8" name="Rectangle 87">
              <a:extLst>
                <a:ext uri="{FF2B5EF4-FFF2-40B4-BE49-F238E27FC236}">
                  <a16:creationId xmlns:a16="http://schemas.microsoft.com/office/drawing/2014/main" id="{043FB9DA-5576-45F6-B5E6-35DF11EE05C4}"/>
                </a:ext>
              </a:extLst>
            </p:cNvPr>
            <p:cNvSpPr>
              <a:spLocks noChangeArrowheads="1"/>
            </p:cNvSpPr>
            <p:nvPr/>
          </p:nvSpPr>
          <p:spPr bwMode="auto">
            <a:xfrm>
              <a:off x="5537275" y="3006662"/>
              <a:ext cx="169907" cy="4167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9" name="Freeform 88">
              <a:extLst>
                <a:ext uri="{FF2B5EF4-FFF2-40B4-BE49-F238E27FC236}">
                  <a16:creationId xmlns:a16="http://schemas.microsoft.com/office/drawing/2014/main" id="{4F28635D-C1A3-4B92-917A-324540A01196}"/>
                </a:ext>
              </a:extLst>
            </p:cNvPr>
            <p:cNvSpPr>
              <a:spLocks noEditPoints="1"/>
            </p:cNvSpPr>
            <p:nvPr/>
          </p:nvSpPr>
          <p:spPr bwMode="auto">
            <a:xfrm>
              <a:off x="5388740" y="3079327"/>
              <a:ext cx="330197" cy="329128"/>
            </a:xfrm>
            <a:custGeom>
              <a:avLst/>
              <a:gdLst>
                <a:gd name="T0" fmla="*/ 376 w 462"/>
                <a:gd name="T1" fmla="*/ 164 h 461"/>
                <a:gd name="T2" fmla="*/ 297 w 462"/>
                <a:gd name="T3" fmla="*/ 85 h 461"/>
                <a:gd name="T4" fmla="*/ 368 w 462"/>
                <a:gd name="T5" fmla="*/ 14 h 461"/>
                <a:gd name="T6" fmla="*/ 284 w 462"/>
                <a:gd name="T7" fmla="*/ 5 h 461"/>
                <a:gd name="T8" fmla="*/ 209 w 462"/>
                <a:gd name="T9" fmla="*/ 44 h 461"/>
                <a:gd name="T10" fmla="*/ 168 w 462"/>
                <a:gd name="T11" fmla="*/ 118 h 461"/>
                <a:gd name="T12" fmla="*/ 175 w 462"/>
                <a:gd name="T13" fmla="*/ 202 h 461"/>
                <a:gd name="T14" fmla="*/ 17 w 462"/>
                <a:gd name="T15" fmla="*/ 360 h 461"/>
                <a:gd name="T16" fmla="*/ 0 w 462"/>
                <a:gd name="T17" fmla="*/ 402 h 461"/>
                <a:gd name="T18" fmla="*/ 17 w 462"/>
                <a:gd name="T19" fmla="*/ 444 h 461"/>
                <a:gd name="T20" fmla="*/ 59 w 462"/>
                <a:gd name="T21" fmla="*/ 461 h 461"/>
                <a:gd name="T22" fmla="*/ 101 w 462"/>
                <a:gd name="T23" fmla="*/ 444 h 461"/>
                <a:gd name="T24" fmla="*/ 259 w 462"/>
                <a:gd name="T25" fmla="*/ 286 h 461"/>
                <a:gd name="T26" fmla="*/ 343 w 462"/>
                <a:gd name="T27" fmla="*/ 293 h 461"/>
                <a:gd name="T28" fmla="*/ 417 w 462"/>
                <a:gd name="T29" fmla="*/ 252 h 461"/>
                <a:gd name="T30" fmla="*/ 456 w 462"/>
                <a:gd name="T31" fmla="*/ 177 h 461"/>
                <a:gd name="T32" fmla="*/ 448 w 462"/>
                <a:gd name="T33" fmla="*/ 93 h 461"/>
                <a:gd name="T34" fmla="*/ 376 w 462"/>
                <a:gd name="T35" fmla="*/ 164 h 461"/>
                <a:gd name="T36" fmla="*/ 80 w 462"/>
                <a:gd name="T37" fmla="*/ 423 h 461"/>
                <a:gd name="T38" fmla="*/ 65 w 462"/>
                <a:gd name="T39" fmla="*/ 431 h 461"/>
                <a:gd name="T40" fmla="*/ 48 w 462"/>
                <a:gd name="T41" fmla="*/ 429 h 461"/>
                <a:gd name="T42" fmla="*/ 35 w 462"/>
                <a:gd name="T43" fmla="*/ 418 h 461"/>
                <a:gd name="T44" fmla="*/ 30 w 462"/>
                <a:gd name="T45" fmla="*/ 402 h 461"/>
                <a:gd name="T46" fmla="*/ 35 w 462"/>
                <a:gd name="T47" fmla="*/ 385 h 461"/>
                <a:gd name="T48" fmla="*/ 48 w 462"/>
                <a:gd name="T49" fmla="*/ 374 h 461"/>
                <a:gd name="T50" fmla="*/ 65 w 462"/>
                <a:gd name="T51" fmla="*/ 373 h 461"/>
                <a:gd name="T52" fmla="*/ 80 w 462"/>
                <a:gd name="T53" fmla="*/ 381 h 461"/>
                <a:gd name="T54" fmla="*/ 89 w 462"/>
                <a:gd name="T55" fmla="*/ 402 h 461"/>
                <a:gd name="T56" fmla="*/ 80 w 462"/>
                <a:gd name="T57" fmla="*/ 42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 h="461">
                  <a:moveTo>
                    <a:pt x="376" y="164"/>
                  </a:moveTo>
                  <a:cubicBezTo>
                    <a:pt x="297" y="85"/>
                    <a:pt x="297" y="85"/>
                    <a:pt x="297" y="85"/>
                  </a:cubicBezTo>
                  <a:cubicBezTo>
                    <a:pt x="368" y="14"/>
                    <a:pt x="368" y="14"/>
                    <a:pt x="368" y="14"/>
                  </a:cubicBezTo>
                  <a:cubicBezTo>
                    <a:pt x="342" y="3"/>
                    <a:pt x="313" y="0"/>
                    <a:pt x="284" y="5"/>
                  </a:cubicBezTo>
                  <a:cubicBezTo>
                    <a:pt x="256" y="10"/>
                    <a:pt x="230" y="24"/>
                    <a:pt x="209" y="44"/>
                  </a:cubicBezTo>
                  <a:cubicBezTo>
                    <a:pt x="189" y="64"/>
                    <a:pt x="175" y="90"/>
                    <a:pt x="168" y="118"/>
                  </a:cubicBezTo>
                  <a:cubicBezTo>
                    <a:pt x="162" y="146"/>
                    <a:pt x="165" y="175"/>
                    <a:pt x="175" y="202"/>
                  </a:cubicBezTo>
                  <a:cubicBezTo>
                    <a:pt x="17" y="360"/>
                    <a:pt x="17" y="360"/>
                    <a:pt x="17" y="360"/>
                  </a:cubicBezTo>
                  <a:cubicBezTo>
                    <a:pt x="6" y="371"/>
                    <a:pt x="0" y="386"/>
                    <a:pt x="0" y="402"/>
                  </a:cubicBezTo>
                  <a:cubicBezTo>
                    <a:pt x="0" y="418"/>
                    <a:pt x="6" y="433"/>
                    <a:pt x="17" y="444"/>
                  </a:cubicBezTo>
                  <a:cubicBezTo>
                    <a:pt x="28" y="455"/>
                    <a:pt x="44" y="461"/>
                    <a:pt x="59" y="461"/>
                  </a:cubicBezTo>
                  <a:cubicBezTo>
                    <a:pt x="75" y="461"/>
                    <a:pt x="90" y="455"/>
                    <a:pt x="101" y="444"/>
                  </a:cubicBezTo>
                  <a:cubicBezTo>
                    <a:pt x="259" y="286"/>
                    <a:pt x="259" y="286"/>
                    <a:pt x="259" y="286"/>
                  </a:cubicBezTo>
                  <a:cubicBezTo>
                    <a:pt x="286" y="297"/>
                    <a:pt x="315" y="299"/>
                    <a:pt x="343" y="293"/>
                  </a:cubicBezTo>
                  <a:cubicBezTo>
                    <a:pt x="371" y="287"/>
                    <a:pt x="397" y="272"/>
                    <a:pt x="417" y="252"/>
                  </a:cubicBezTo>
                  <a:cubicBezTo>
                    <a:pt x="437" y="231"/>
                    <a:pt x="451" y="205"/>
                    <a:pt x="456" y="177"/>
                  </a:cubicBezTo>
                  <a:cubicBezTo>
                    <a:pt x="462" y="149"/>
                    <a:pt x="459" y="119"/>
                    <a:pt x="448" y="93"/>
                  </a:cubicBezTo>
                  <a:lnTo>
                    <a:pt x="376" y="164"/>
                  </a:lnTo>
                  <a:close/>
                  <a:moveTo>
                    <a:pt x="80" y="423"/>
                  </a:moveTo>
                  <a:cubicBezTo>
                    <a:pt x="76" y="427"/>
                    <a:pt x="71" y="430"/>
                    <a:pt x="65" y="431"/>
                  </a:cubicBezTo>
                  <a:cubicBezTo>
                    <a:pt x="59" y="432"/>
                    <a:pt x="53" y="432"/>
                    <a:pt x="48" y="429"/>
                  </a:cubicBezTo>
                  <a:cubicBezTo>
                    <a:pt x="43" y="427"/>
                    <a:pt x="38" y="423"/>
                    <a:pt x="35" y="418"/>
                  </a:cubicBezTo>
                  <a:cubicBezTo>
                    <a:pt x="31" y="414"/>
                    <a:pt x="30" y="408"/>
                    <a:pt x="30" y="402"/>
                  </a:cubicBezTo>
                  <a:cubicBezTo>
                    <a:pt x="30" y="396"/>
                    <a:pt x="31" y="390"/>
                    <a:pt x="35" y="385"/>
                  </a:cubicBezTo>
                  <a:cubicBezTo>
                    <a:pt x="38" y="381"/>
                    <a:pt x="43" y="377"/>
                    <a:pt x="48" y="374"/>
                  </a:cubicBezTo>
                  <a:cubicBezTo>
                    <a:pt x="53" y="372"/>
                    <a:pt x="59" y="372"/>
                    <a:pt x="65" y="373"/>
                  </a:cubicBezTo>
                  <a:cubicBezTo>
                    <a:pt x="71" y="374"/>
                    <a:pt x="76" y="377"/>
                    <a:pt x="80" y="381"/>
                  </a:cubicBezTo>
                  <a:cubicBezTo>
                    <a:pt x="86" y="386"/>
                    <a:pt x="89" y="394"/>
                    <a:pt x="89" y="402"/>
                  </a:cubicBezTo>
                  <a:cubicBezTo>
                    <a:pt x="89" y="410"/>
                    <a:pt x="86" y="417"/>
                    <a:pt x="80" y="4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Tree>
    <p:extLst>
      <p:ext uri="{BB962C8B-B14F-4D97-AF65-F5344CB8AC3E}">
        <p14:creationId xmlns:p14="http://schemas.microsoft.com/office/powerpoint/2010/main" val="35059902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47A34E3-3F5D-4346-BF08-EF482246CA8E}"/>
              </a:ext>
            </a:extLst>
          </p:cNvPr>
          <p:cNvSpPr>
            <a:spLocks noGrp="1"/>
          </p:cNvSpPr>
          <p:nvPr>
            <p:ph type="title" idx="4294967295"/>
          </p:nvPr>
        </p:nvSpPr>
        <p:spPr>
          <a:xfrm>
            <a:off x="1174750" y="457200"/>
            <a:ext cx="11017250" cy="554038"/>
          </a:xfrm>
        </p:spPr>
        <p:txBody>
          <a:bodyPr>
            <a:normAutofit fontScale="90000"/>
          </a:bodyPr>
          <a:lstStyle/>
          <a:p>
            <a:r>
              <a:rPr lang="en-US"/>
              <a:t>Azure policy for enterprise cloud </a:t>
            </a:r>
            <a:br>
              <a:rPr lang="en-US"/>
            </a:br>
            <a:r>
              <a:rPr lang="en-US"/>
              <a:t>control and compliance</a:t>
            </a:r>
          </a:p>
        </p:txBody>
      </p:sp>
      <p:sp>
        <p:nvSpPr>
          <p:cNvPr id="7" name="Rectangle 6">
            <a:extLst>
              <a:ext uri="{FF2B5EF4-FFF2-40B4-BE49-F238E27FC236}">
                <a16:creationId xmlns:a16="http://schemas.microsoft.com/office/drawing/2014/main" id="{5CE0275E-1226-4E75-8E8A-767F01219AAB}"/>
              </a:ext>
            </a:extLst>
          </p:cNvPr>
          <p:cNvSpPr/>
          <p:nvPr/>
        </p:nvSpPr>
        <p:spPr bwMode="auto">
          <a:xfrm>
            <a:off x="705143" y="1982233"/>
            <a:ext cx="3058081"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mn-ea"/>
                <a:cs typeface="Segoe UI Semibold" panose="020B0702040204020203" pitchFamily="34" charset="0"/>
              </a:rPr>
              <a:t>Enforcement and compliance</a:t>
            </a:r>
          </a:p>
        </p:txBody>
      </p:sp>
      <p:sp>
        <p:nvSpPr>
          <p:cNvPr id="8" name="Rectangle: Rounded Corners 7">
            <a:extLst>
              <a:ext uri="{FF2B5EF4-FFF2-40B4-BE49-F238E27FC236}">
                <a16:creationId xmlns:a16="http://schemas.microsoft.com/office/drawing/2014/main" id="{524D7EBD-522F-49CF-9F8F-C15B6399C3EC}"/>
              </a:ext>
              <a:ext uri="{C183D7F6-B498-43B3-948B-1728B52AA6E4}">
                <adec:decorative xmlns:adec="http://schemas.microsoft.com/office/drawing/2017/decorative" val="1"/>
              </a:ext>
            </a:extLst>
          </p:cNvPr>
          <p:cNvSpPr/>
          <p:nvPr/>
        </p:nvSpPr>
        <p:spPr bwMode="auto">
          <a:xfrm>
            <a:off x="590279" y="2411953"/>
            <a:ext cx="3287808" cy="1465932"/>
          </a:xfrm>
          <a:prstGeom prst="roundRect">
            <a:avLst>
              <a:gd name="adj" fmla="val 696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9" name="Group 8" descr="Compliance icon">
            <a:extLst>
              <a:ext uri="{FF2B5EF4-FFF2-40B4-BE49-F238E27FC236}">
                <a16:creationId xmlns:a16="http://schemas.microsoft.com/office/drawing/2014/main" id="{870EF8D2-62FA-47EE-B992-B6EFA9F790A1}"/>
              </a:ext>
            </a:extLst>
          </p:cNvPr>
          <p:cNvGrpSpPr/>
          <p:nvPr/>
        </p:nvGrpSpPr>
        <p:grpSpPr>
          <a:xfrm>
            <a:off x="1625928" y="2560798"/>
            <a:ext cx="1212478" cy="1168243"/>
            <a:chOff x="1694336" y="2002014"/>
            <a:chExt cx="1502283" cy="1447477"/>
          </a:xfrm>
        </p:grpSpPr>
        <p:sp>
          <p:nvSpPr>
            <p:cNvPr id="10" name="Freeform: Shape 9">
              <a:extLst>
                <a:ext uri="{FF2B5EF4-FFF2-40B4-BE49-F238E27FC236}">
                  <a16:creationId xmlns:a16="http://schemas.microsoft.com/office/drawing/2014/main" id="{4EEBBA41-EA0C-490C-873F-77E677650700}"/>
                </a:ext>
              </a:extLst>
            </p:cNvPr>
            <p:cNvSpPr/>
            <p:nvPr/>
          </p:nvSpPr>
          <p:spPr>
            <a:xfrm>
              <a:off x="1842956" y="3066507"/>
              <a:ext cx="799137" cy="382984"/>
            </a:xfrm>
            <a:custGeom>
              <a:avLst/>
              <a:gdLst>
                <a:gd name="connsiteX0" fmla="*/ 289179 w 371856"/>
                <a:gd name="connsiteY0" fmla="*/ 178213 h 178212"/>
                <a:gd name="connsiteX1" fmla="*/ 0 w 371856"/>
                <a:gd name="connsiteY1" fmla="*/ 26384 h 178212"/>
                <a:gd name="connsiteX2" fmla="*/ 82391 w 371856"/>
                <a:gd name="connsiteY2" fmla="*/ 0 h 178212"/>
                <a:gd name="connsiteX3" fmla="*/ 371856 w 371856"/>
                <a:gd name="connsiteY3" fmla="*/ 149543 h 178212"/>
              </a:gdLst>
              <a:ahLst/>
              <a:cxnLst>
                <a:cxn ang="0">
                  <a:pos x="connsiteX0" y="connsiteY0"/>
                </a:cxn>
                <a:cxn ang="0">
                  <a:pos x="connsiteX1" y="connsiteY1"/>
                </a:cxn>
                <a:cxn ang="0">
                  <a:pos x="connsiteX2" y="connsiteY2"/>
                </a:cxn>
                <a:cxn ang="0">
                  <a:pos x="connsiteX3" y="connsiteY3"/>
                </a:cxn>
              </a:cxnLst>
              <a:rect l="l" t="t" r="r" b="b"/>
              <a:pathLst>
                <a:path w="371856" h="178212">
                  <a:moveTo>
                    <a:pt x="289179" y="178213"/>
                  </a:moveTo>
                  <a:lnTo>
                    <a:pt x="0" y="26384"/>
                  </a:lnTo>
                  <a:lnTo>
                    <a:pt x="82391" y="0"/>
                  </a:lnTo>
                  <a:lnTo>
                    <a:pt x="371856" y="149543"/>
                  </a:lnTo>
                  <a:close/>
                </a:path>
              </a:pathLst>
            </a:custGeom>
            <a:solidFill>
              <a:srgbClr val="CECECE">
                <a:alpha val="58000"/>
              </a:srgbClr>
            </a:solidFill>
            <a:ln w="9525" cap="flat">
              <a:noFill/>
              <a:prstDash val="solid"/>
              <a:miter/>
            </a:ln>
            <a:effectLst>
              <a:softEdge rad="381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36656092-9324-4DB0-9DEA-12CCE20E8A25}"/>
                </a:ext>
              </a:extLst>
            </p:cNvPr>
            <p:cNvSpPr/>
            <p:nvPr/>
          </p:nvSpPr>
          <p:spPr>
            <a:xfrm>
              <a:off x="1694336" y="2672602"/>
              <a:ext cx="1502283" cy="719962"/>
            </a:xfrm>
            <a:custGeom>
              <a:avLst/>
              <a:gdLst>
                <a:gd name="connsiteX0" fmla="*/ 289179 w 371856"/>
                <a:gd name="connsiteY0" fmla="*/ 178213 h 178212"/>
                <a:gd name="connsiteX1" fmla="*/ 0 w 371856"/>
                <a:gd name="connsiteY1" fmla="*/ 26384 h 178212"/>
                <a:gd name="connsiteX2" fmla="*/ 82391 w 371856"/>
                <a:gd name="connsiteY2" fmla="*/ 0 h 178212"/>
                <a:gd name="connsiteX3" fmla="*/ 371856 w 371856"/>
                <a:gd name="connsiteY3" fmla="*/ 149543 h 178212"/>
              </a:gdLst>
              <a:ahLst/>
              <a:cxnLst>
                <a:cxn ang="0">
                  <a:pos x="connsiteX0" y="connsiteY0"/>
                </a:cxn>
                <a:cxn ang="0">
                  <a:pos x="connsiteX1" y="connsiteY1"/>
                </a:cxn>
                <a:cxn ang="0">
                  <a:pos x="connsiteX2" y="connsiteY2"/>
                </a:cxn>
                <a:cxn ang="0">
                  <a:pos x="connsiteX3" y="connsiteY3"/>
                </a:cxn>
              </a:cxnLst>
              <a:rect l="l" t="t" r="r" b="b"/>
              <a:pathLst>
                <a:path w="371856" h="178212">
                  <a:moveTo>
                    <a:pt x="289179" y="178213"/>
                  </a:moveTo>
                  <a:lnTo>
                    <a:pt x="0" y="26384"/>
                  </a:lnTo>
                  <a:lnTo>
                    <a:pt x="82391" y="0"/>
                  </a:lnTo>
                  <a:lnTo>
                    <a:pt x="371856" y="149543"/>
                  </a:lnTo>
                  <a:close/>
                </a:path>
              </a:pathLst>
            </a:custGeom>
            <a:solidFill>
              <a:srgbClr val="CECECE">
                <a:alpha val="58000"/>
              </a:srgbClr>
            </a:solidFill>
            <a:ln w="9525" cap="flat">
              <a:noFill/>
              <a:prstDash val="solid"/>
              <a:miter/>
            </a:ln>
            <a:effectLst>
              <a:softEdge rad="508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2" name="Group 11">
              <a:extLst>
                <a:ext uri="{FF2B5EF4-FFF2-40B4-BE49-F238E27FC236}">
                  <a16:creationId xmlns:a16="http://schemas.microsoft.com/office/drawing/2014/main" id="{3550CC36-C148-44F9-916D-6A43622ECA64}"/>
                </a:ext>
              </a:extLst>
            </p:cNvPr>
            <p:cNvGrpSpPr/>
            <p:nvPr/>
          </p:nvGrpSpPr>
          <p:grpSpPr>
            <a:xfrm>
              <a:off x="1758920" y="2002014"/>
              <a:ext cx="1293806" cy="1199738"/>
              <a:chOff x="3852198" y="1558247"/>
              <a:chExt cx="1058935" cy="981945"/>
            </a:xfrm>
          </p:grpSpPr>
          <p:sp>
            <p:nvSpPr>
              <p:cNvPr id="27" name="Freeform: Shape 26">
                <a:extLst>
                  <a:ext uri="{FF2B5EF4-FFF2-40B4-BE49-F238E27FC236}">
                    <a16:creationId xmlns:a16="http://schemas.microsoft.com/office/drawing/2014/main" id="{AE4CC14E-3AEE-4B77-B203-B72B507133EE}"/>
                  </a:ext>
                </a:extLst>
              </p:cNvPr>
              <p:cNvSpPr/>
              <p:nvPr/>
            </p:nvSpPr>
            <p:spPr>
              <a:xfrm>
                <a:off x="3852198" y="1617456"/>
                <a:ext cx="930034" cy="922736"/>
              </a:xfrm>
              <a:custGeom>
                <a:avLst/>
                <a:gdLst>
                  <a:gd name="connsiteX0" fmla="*/ 349981 w 930034"/>
                  <a:gd name="connsiteY0" fmla="*/ 35763 h 922736"/>
                  <a:gd name="connsiteX1" fmla="*/ 570311 w 930034"/>
                  <a:gd name="connsiteY1" fmla="*/ 301808 h 922736"/>
                  <a:gd name="connsiteX2" fmla="*/ 610780 w 930034"/>
                  <a:gd name="connsiteY2" fmla="*/ 319794 h 922736"/>
                  <a:gd name="connsiteX3" fmla="*/ 784646 w 930034"/>
                  <a:gd name="connsiteY3" fmla="*/ 620313 h 922736"/>
                  <a:gd name="connsiteX4" fmla="*/ 816871 w 930034"/>
                  <a:gd name="connsiteY4" fmla="*/ 639049 h 922736"/>
                  <a:gd name="connsiteX5" fmla="*/ 930034 w 930034"/>
                  <a:gd name="connsiteY5" fmla="*/ 835397 h 922736"/>
                  <a:gd name="connsiteX6" fmla="*/ 930034 w 930034"/>
                  <a:gd name="connsiteY6" fmla="*/ 842142 h 922736"/>
                  <a:gd name="connsiteX7" fmla="*/ 816122 w 930034"/>
                  <a:gd name="connsiteY7" fmla="*/ 907342 h 922736"/>
                  <a:gd name="connsiteX8" fmla="*/ 113163 w 930034"/>
                  <a:gd name="connsiteY8" fmla="*/ 501904 h 922736"/>
                  <a:gd name="connsiteX9" fmla="*/ 0 w 930034"/>
                  <a:gd name="connsiteY9" fmla="*/ 306305 h 922736"/>
                  <a:gd name="connsiteX10" fmla="*/ 0 w 930034"/>
                  <a:gd name="connsiteY10" fmla="*/ 299560 h 922736"/>
                  <a:gd name="connsiteX11" fmla="*/ 89181 w 930034"/>
                  <a:gd name="connsiteY11" fmla="*/ 223868 h 922736"/>
                  <a:gd name="connsiteX12" fmla="*/ 87682 w 930034"/>
                  <a:gd name="connsiteY12" fmla="*/ 186397 h 922736"/>
                  <a:gd name="connsiteX13" fmla="*/ 349981 w 930034"/>
                  <a:gd name="connsiteY13" fmla="*/ 35763 h 92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0034" h="922736">
                    <a:moveTo>
                      <a:pt x="349981" y="35763"/>
                    </a:moveTo>
                    <a:cubicBezTo>
                      <a:pt x="442909" y="89721"/>
                      <a:pt x="523847" y="191643"/>
                      <a:pt x="570311" y="301808"/>
                    </a:cubicBezTo>
                    <a:cubicBezTo>
                      <a:pt x="583051" y="305555"/>
                      <a:pt x="596541" y="311551"/>
                      <a:pt x="610780" y="319794"/>
                    </a:cubicBezTo>
                    <a:cubicBezTo>
                      <a:pt x="706706" y="375252"/>
                      <a:pt x="784646" y="510148"/>
                      <a:pt x="784646" y="620313"/>
                    </a:cubicBezTo>
                    <a:lnTo>
                      <a:pt x="816871" y="639049"/>
                    </a:lnTo>
                    <a:cubicBezTo>
                      <a:pt x="879073" y="675021"/>
                      <a:pt x="930034" y="762703"/>
                      <a:pt x="930034" y="835397"/>
                    </a:cubicBezTo>
                    <a:lnTo>
                      <a:pt x="930034" y="842142"/>
                    </a:lnTo>
                    <a:cubicBezTo>
                      <a:pt x="930034" y="914087"/>
                      <a:pt x="879073" y="943314"/>
                      <a:pt x="816122" y="907342"/>
                    </a:cubicBezTo>
                    <a:lnTo>
                      <a:pt x="113163" y="501904"/>
                    </a:lnTo>
                    <a:cubicBezTo>
                      <a:pt x="50961" y="465932"/>
                      <a:pt x="0" y="378249"/>
                      <a:pt x="0" y="306305"/>
                    </a:cubicBezTo>
                    <a:lnTo>
                      <a:pt x="0" y="299560"/>
                    </a:lnTo>
                    <a:cubicBezTo>
                      <a:pt x="0" y="236608"/>
                      <a:pt x="38221" y="206631"/>
                      <a:pt x="89181" y="223868"/>
                    </a:cubicBezTo>
                    <a:cubicBezTo>
                      <a:pt x="88432" y="211128"/>
                      <a:pt x="87682" y="198388"/>
                      <a:pt x="87682" y="186397"/>
                    </a:cubicBezTo>
                    <a:cubicBezTo>
                      <a:pt x="88432" y="19276"/>
                      <a:pt x="205342" y="-47423"/>
                      <a:pt x="349981" y="35763"/>
                    </a:cubicBezTo>
                    <a:close/>
                  </a:path>
                </a:pathLst>
              </a:custGeom>
              <a:solidFill>
                <a:srgbClr val="C9F7FF"/>
              </a:solidFill>
              <a:ln w="748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E57C4027-82A0-4555-B96C-A2807911E8B6}"/>
                  </a:ext>
                </a:extLst>
              </p:cNvPr>
              <p:cNvSpPr/>
              <p:nvPr/>
            </p:nvSpPr>
            <p:spPr>
              <a:xfrm>
                <a:off x="4036556" y="1558247"/>
                <a:ext cx="874577" cy="974045"/>
              </a:xfrm>
              <a:custGeom>
                <a:avLst/>
                <a:gdLst>
                  <a:gd name="connsiteX0" fmla="*/ 761414 w 874577"/>
                  <a:gd name="connsiteY0" fmla="*/ 639053 h 974045"/>
                  <a:gd name="connsiteX1" fmla="*/ 729189 w 874577"/>
                  <a:gd name="connsiteY1" fmla="*/ 620318 h 974045"/>
                  <a:gd name="connsiteX2" fmla="*/ 704458 w 874577"/>
                  <a:gd name="connsiteY2" fmla="*/ 631559 h 974045"/>
                  <a:gd name="connsiteX3" fmla="*/ 729189 w 874577"/>
                  <a:gd name="connsiteY3" fmla="*/ 620318 h 974045"/>
                  <a:gd name="connsiteX4" fmla="*/ 555323 w 874577"/>
                  <a:gd name="connsiteY4" fmla="*/ 319799 h 974045"/>
                  <a:gd name="connsiteX5" fmla="*/ 514854 w 874577"/>
                  <a:gd name="connsiteY5" fmla="*/ 301813 h 974045"/>
                  <a:gd name="connsiteX6" fmla="*/ 294523 w 874577"/>
                  <a:gd name="connsiteY6" fmla="*/ 35768 h 974045"/>
                  <a:gd name="connsiteX7" fmla="*/ 108666 w 874577"/>
                  <a:gd name="connsiteY7" fmla="*/ 17782 h 974045"/>
                  <a:gd name="connsiteX8" fmla="*/ 0 w 874577"/>
                  <a:gd name="connsiteY8" fmla="*/ 67244 h 974045"/>
                  <a:gd name="connsiteX9" fmla="*/ 165622 w 874577"/>
                  <a:gd name="connsiteY9" fmla="*/ 94972 h 974045"/>
                  <a:gd name="connsiteX10" fmla="*/ 385953 w 874577"/>
                  <a:gd name="connsiteY10" fmla="*/ 361017 h 974045"/>
                  <a:gd name="connsiteX11" fmla="*/ 426422 w 874577"/>
                  <a:gd name="connsiteY11" fmla="*/ 379003 h 974045"/>
                  <a:gd name="connsiteX12" fmla="*/ 600288 w 874577"/>
                  <a:gd name="connsiteY12" fmla="*/ 679522 h 974045"/>
                  <a:gd name="connsiteX13" fmla="*/ 632513 w 874577"/>
                  <a:gd name="connsiteY13" fmla="*/ 698258 h 974045"/>
                  <a:gd name="connsiteX14" fmla="*/ 745676 w 874577"/>
                  <a:gd name="connsiteY14" fmla="*/ 894606 h 974045"/>
                  <a:gd name="connsiteX15" fmla="*/ 745676 w 874577"/>
                  <a:gd name="connsiteY15" fmla="*/ 901351 h 974045"/>
                  <a:gd name="connsiteX16" fmla="*/ 712701 w 874577"/>
                  <a:gd name="connsiteY16" fmla="*/ 974045 h 974045"/>
                  <a:gd name="connsiteX17" fmla="*/ 841602 w 874577"/>
                  <a:gd name="connsiteY17" fmla="*/ 914841 h 974045"/>
                  <a:gd name="connsiteX18" fmla="*/ 874577 w 874577"/>
                  <a:gd name="connsiteY18" fmla="*/ 842147 h 974045"/>
                  <a:gd name="connsiteX19" fmla="*/ 874577 w 874577"/>
                  <a:gd name="connsiteY19" fmla="*/ 835402 h 974045"/>
                  <a:gd name="connsiteX20" fmla="*/ 761414 w 874577"/>
                  <a:gd name="connsiteY20" fmla="*/ 639053 h 97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4577" h="974045">
                    <a:moveTo>
                      <a:pt x="761414" y="639053"/>
                    </a:moveTo>
                    <a:lnTo>
                      <a:pt x="729189" y="620318"/>
                    </a:lnTo>
                    <a:lnTo>
                      <a:pt x="704458" y="631559"/>
                    </a:lnTo>
                    <a:lnTo>
                      <a:pt x="729189" y="620318"/>
                    </a:lnTo>
                    <a:cubicBezTo>
                      <a:pt x="729189" y="510152"/>
                      <a:pt x="651998" y="375256"/>
                      <a:pt x="555323" y="319799"/>
                    </a:cubicBezTo>
                    <a:cubicBezTo>
                      <a:pt x="541084" y="311555"/>
                      <a:pt x="527594" y="305560"/>
                      <a:pt x="514854" y="301813"/>
                    </a:cubicBezTo>
                    <a:cubicBezTo>
                      <a:pt x="468390" y="191648"/>
                      <a:pt x="387452" y="88977"/>
                      <a:pt x="294523" y="35768"/>
                    </a:cubicBezTo>
                    <a:cubicBezTo>
                      <a:pt x="221829" y="-6200"/>
                      <a:pt x="155880" y="-9947"/>
                      <a:pt x="108666" y="17782"/>
                    </a:cubicBezTo>
                    <a:lnTo>
                      <a:pt x="0" y="67244"/>
                    </a:lnTo>
                    <a:cubicBezTo>
                      <a:pt x="44965" y="50756"/>
                      <a:pt x="102671" y="58250"/>
                      <a:pt x="165622" y="94972"/>
                    </a:cubicBezTo>
                    <a:cubicBezTo>
                      <a:pt x="258551" y="148930"/>
                      <a:pt x="339489" y="250852"/>
                      <a:pt x="385953" y="361017"/>
                    </a:cubicBezTo>
                    <a:cubicBezTo>
                      <a:pt x="398693" y="364764"/>
                      <a:pt x="412183" y="370760"/>
                      <a:pt x="426422" y="379003"/>
                    </a:cubicBezTo>
                    <a:cubicBezTo>
                      <a:pt x="522348" y="434461"/>
                      <a:pt x="600288" y="569357"/>
                      <a:pt x="600288" y="679522"/>
                    </a:cubicBezTo>
                    <a:lnTo>
                      <a:pt x="632513" y="698258"/>
                    </a:lnTo>
                    <a:cubicBezTo>
                      <a:pt x="694715" y="734230"/>
                      <a:pt x="745676" y="821912"/>
                      <a:pt x="745676" y="894606"/>
                    </a:cubicBezTo>
                    <a:lnTo>
                      <a:pt x="745676" y="901351"/>
                    </a:lnTo>
                    <a:cubicBezTo>
                      <a:pt x="745676" y="937324"/>
                      <a:pt x="732936" y="962055"/>
                      <a:pt x="712701" y="974045"/>
                    </a:cubicBezTo>
                    <a:lnTo>
                      <a:pt x="841602" y="914841"/>
                    </a:lnTo>
                    <a:cubicBezTo>
                      <a:pt x="861837" y="902850"/>
                      <a:pt x="874577" y="878119"/>
                      <a:pt x="874577" y="842147"/>
                    </a:cubicBezTo>
                    <a:lnTo>
                      <a:pt x="874577" y="835402"/>
                    </a:lnTo>
                    <a:cubicBezTo>
                      <a:pt x="874577" y="762708"/>
                      <a:pt x="823616" y="675026"/>
                      <a:pt x="761414" y="639053"/>
                    </a:cubicBezTo>
                    <a:close/>
                  </a:path>
                </a:pathLst>
              </a:custGeom>
              <a:solidFill>
                <a:srgbClr val="84ECFD"/>
              </a:solidFill>
              <a:ln w="748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3" name="Graphic 32">
              <a:extLst>
                <a:ext uri="{FF2B5EF4-FFF2-40B4-BE49-F238E27FC236}">
                  <a16:creationId xmlns:a16="http://schemas.microsoft.com/office/drawing/2014/main" id="{BEEEB1F2-81F6-46B3-B35C-AD628459680E}"/>
                </a:ext>
              </a:extLst>
            </p:cNvPr>
            <p:cNvGrpSpPr/>
            <p:nvPr/>
          </p:nvGrpSpPr>
          <p:grpSpPr>
            <a:xfrm>
              <a:off x="1993111" y="2344199"/>
              <a:ext cx="508424" cy="938626"/>
              <a:chOff x="5910262" y="3086100"/>
              <a:chExt cx="371475" cy="685800"/>
            </a:xfrm>
          </p:grpSpPr>
          <p:sp>
            <p:nvSpPr>
              <p:cNvPr id="14" name="Freeform: Shape 13">
                <a:extLst>
                  <a:ext uri="{FF2B5EF4-FFF2-40B4-BE49-F238E27FC236}">
                    <a16:creationId xmlns:a16="http://schemas.microsoft.com/office/drawing/2014/main" id="{857B0F99-8A33-4DC0-921D-F8F8502B0FD8}"/>
                  </a:ext>
                </a:extLst>
              </p:cNvPr>
              <p:cNvSpPr/>
              <p:nvPr/>
            </p:nvSpPr>
            <p:spPr>
              <a:xfrm>
                <a:off x="5910262" y="3112484"/>
                <a:ext cx="289179" cy="658177"/>
              </a:xfrm>
              <a:custGeom>
                <a:avLst/>
                <a:gdLst>
                  <a:gd name="connsiteX0" fmla="*/ 0 w 289179"/>
                  <a:gd name="connsiteY0" fmla="*/ 506444 h 658177"/>
                  <a:gd name="connsiteX1" fmla="*/ 0 w 289179"/>
                  <a:gd name="connsiteY1" fmla="*/ 0 h 658177"/>
                  <a:gd name="connsiteX2" fmla="*/ 289179 w 289179"/>
                  <a:gd name="connsiteY2" fmla="*/ 151828 h 658177"/>
                  <a:gd name="connsiteX3" fmla="*/ 289179 w 289179"/>
                  <a:gd name="connsiteY3" fmla="*/ 658178 h 658177"/>
                </a:gdLst>
                <a:ahLst/>
                <a:cxnLst>
                  <a:cxn ang="0">
                    <a:pos x="connsiteX0" y="connsiteY0"/>
                  </a:cxn>
                  <a:cxn ang="0">
                    <a:pos x="connsiteX1" y="connsiteY1"/>
                  </a:cxn>
                  <a:cxn ang="0">
                    <a:pos x="connsiteX2" y="connsiteY2"/>
                  </a:cxn>
                  <a:cxn ang="0">
                    <a:pos x="connsiteX3" y="connsiteY3"/>
                  </a:cxn>
                </a:cxnLst>
                <a:rect l="l" t="t" r="r" b="b"/>
                <a:pathLst>
                  <a:path w="289179" h="658177">
                    <a:moveTo>
                      <a:pt x="0" y="506444"/>
                    </a:moveTo>
                    <a:lnTo>
                      <a:pt x="0" y="0"/>
                    </a:lnTo>
                    <a:lnTo>
                      <a:pt x="289179" y="151828"/>
                    </a:lnTo>
                    <a:lnTo>
                      <a:pt x="289179" y="658178"/>
                    </a:lnTo>
                    <a:close/>
                  </a:path>
                </a:pathLst>
              </a:custGeom>
              <a:gradFill>
                <a:gsLst>
                  <a:gs pos="0">
                    <a:schemeClr val="bg1"/>
                  </a:gs>
                  <a:gs pos="100000">
                    <a:srgbClr val="C9F7FF"/>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3B7DAB69-7528-4EF1-8B44-1DF4A1BFBE31}"/>
                  </a:ext>
                </a:extLst>
              </p:cNvPr>
              <p:cNvSpPr/>
              <p:nvPr/>
            </p:nvSpPr>
            <p:spPr>
              <a:xfrm>
                <a:off x="5910262" y="3086100"/>
                <a:ext cx="371856" cy="178212"/>
              </a:xfrm>
              <a:custGeom>
                <a:avLst/>
                <a:gdLst>
                  <a:gd name="connsiteX0" fmla="*/ 289179 w 371856"/>
                  <a:gd name="connsiteY0" fmla="*/ 178213 h 178212"/>
                  <a:gd name="connsiteX1" fmla="*/ 0 w 371856"/>
                  <a:gd name="connsiteY1" fmla="*/ 26384 h 178212"/>
                  <a:gd name="connsiteX2" fmla="*/ 82391 w 371856"/>
                  <a:gd name="connsiteY2" fmla="*/ 0 h 178212"/>
                  <a:gd name="connsiteX3" fmla="*/ 371856 w 371856"/>
                  <a:gd name="connsiteY3" fmla="*/ 149543 h 178212"/>
                </a:gdLst>
                <a:ahLst/>
                <a:cxnLst>
                  <a:cxn ang="0">
                    <a:pos x="connsiteX0" y="connsiteY0"/>
                  </a:cxn>
                  <a:cxn ang="0">
                    <a:pos x="connsiteX1" y="connsiteY1"/>
                  </a:cxn>
                  <a:cxn ang="0">
                    <a:pos x="connsiteX2" y="connsiteY2"/>
                  </a:cxn>
                  <a:cxn ang="0">
                    <a:pos x="connsiteX3" y="connsiteY3"/>
                  </a:cxn>
                </a:cxnLst>
                <a:rect l="l" t="t" r="r" b="b"/>
                <a:pathLst>
                  <a:path w="371856" h="178212">
                    <a:moveTo>
                      <a:pt x="289179" y="178213"/>
                    </a:moveTo>
                    <a:lnTo>
                      <a:pt x="0" y="26384"/>
                    </a:lnTo>
                    <a:lnTo>
                      <a:pt x="82391" y="0"/>
                    </a:lnTo>
                    <a:lnTo>
                      <a:pt x="371856" y="149543"/>
                    </a:lnTo>
                    <a:close/>
                  </a:path>
                </a:pathLst>
              </a:custGeom>
              <a:gradFill>
                <a:gsLst>
                  <a:gs pos="100000">
                    <a:srgbClr val="50E6FF"/>
                  </a:gs>
                  <a:gs pos="0">
                    <a:schemeClr val="bg1"/>
                  </a:gs>
                  <a:gs pos="57000">
                    <a:srgbClr val="C5F7FF"/>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43D55570-BEB3-47A8-98AD-65FDBF2AFCA0}"/>
                  </a:ext>
                </a:extLst>
              </p:cNvPr>
              <p:cNvSpPr/>
              <p:nvPr/>
            </p:nvSpPr>
            <p:spPr>
              <a:xfrm>
                <a:off x="6199441" y="3235642"/>
                <a:ext cx="82677" cy="535019"/>
              </a:xfrm>
              <a:custGeom>
                <a:avLst/>
                <a:gdLst>
                  <a:gd name="connsiteX0" fmla="*/ 0 w 82677"/>
                  <a:gd name="connsiteY0" fmla="*/ 535019 h 535019"/>
                  <a:gd name="connsiteX1" fmla="*/ 82677 w 82677"/>
                  <a:gd name="connsiteY1" fmla="*/ 506349 h 535019"/>
                  <a:gd name="connsiteX2" fmla="*/ 82677 w 82677"/>
                  <a:gd name="connsiteY2" fmla="*/ 0 h 535019"/>
                  <a:gd name="connsiteX3" fmla="*/ 0 w 82677"/>
                  <a:gd name="connsiteY3" fmla="*/ 28670 h 535019"/>
                </a:gdLst>
                <a:ahLst/>
                <a:cxnLst>
                  <a:cxn ang="0">
                    <a:pos x="connsiteX0" y="connsiteY0"/>
                  </a:cxn>
                  <a:cxn ang="0">
                    <a:pos x="connsiteX1" y="connsiteY1"/>
                  </a:cxn>
                  <a:cxn ang="0">
                    <a:pos x="connsiteX2" y="connsiteY2"/>
                  </a:cxn>
                  <a:cxn ang="0">
                    <a:pos x="connsiteX3" y="connsiteY3"/>
                  </a:cxn>
                </a:cxnLst>
                <a:rect l="l" t="t" r="r" b="b"/>
                <a:pathLst>
                  <a:path w="82677" h="535019">
                    <a:moveTo>
                      <a:pt x="0" y="535019"/>
                    </a:moveTo>
                    <a:lnTo>
                      <a:pt x="82677" y="506349"/>
                    </a:lnTo>
                    <a:lnTo>
                      <a:pt x="82677" y="0"/>
                    </a:lnTo>
                    <a:lnTo>
                      <a:pt x="0" y="28670"/>
                    </a:lnTo>
                    <a:close/>
                  </a:path>
                </a:pathLst>
              </a:custGeom>
              <a:gradFill flip="none" rotWithShape="1">
                <a:gsLst>
                  <a:gs pos="0">
                    <a:srgbClr val="50E6FF"/>
                  </a:gs>
                  <a:gs pos="85000">
                    <a:srgbClr val="00BCF2"/>
                  </a:gs>
                </a:gsLst>
                <a:lin ang="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1A2238C4-FB39-454D-909A-FC3E4362CAEC}"/>
                  </a:ext>
                </a:extLst>
              </p:cNvPr>
              <p:cNvSpPr/>
              <p:nvPr/>
            </p:nvSpPr>
            <p:spPr>
              <a:xfrm>
                <a:off x="5940075" y="3221831"/>
                <a:ext cx="58864" cy="95821"/>
              </a:xfrm>
              <a:custGeom>
                <a:avLst/>
                <a:gdLst>
                  <a:gd name="connsiteX0" fmla="*/ 0 w 58864"/>
                  <a:gd name="connsiteY0" fmla="*/ 0 h 95821"/>
                  <a:gd name="connsiteX1" fmla="*/ 0 w 58864"/>
                  <a:gd name="connsiteY1" fmla="*/ 64960 h 95821"/>
                  <a:gd name="connsiteX2" fmla="*/ 58865 w 58864"/>
                  <a:gd name="connsiteY2" fmla="*/ 95821 h 95821"/>
                  <a:gd name="connsiteX3" fmla="*/ 58865 w 58864"/>
                  <a:gd name="connsiteY3" fmla="*/ 30956 h 95821"/>
                  <a:gd name="connsiteX4" fmla="*/ 0 w 58864"/>
                  <a:gd name="connsiteY4" fmla="*/ 0 h 95821"/>
                  <a:gd name="connsiteX5" fmla="*/ 43053 w 58864"/>
                  <a:gd name="connsiteY5" fmla="*/ 70104 h 95821"/>
                  <a:gd name="connsiteX6" fmla="*/ 15811 w 58864"/>
                  <a:gd name="connsiteY6" fmla="*/ 55817 h 95821"/>
                  <a:gd name="connsiteX7" fmla="*/ 15811 w 58864"/>
                  <a:gd name="connsiteY7" fmla="*/ 25718 h 95821"/>
                  <a:gd name="connsiteX8" fmla="*/ 43053 w 58864"/>
                  <a:gd name="connsiteY8" fmla="*/ 40005 h 95821"/>
                  <a:gd name="connsiteX9" fmla="*/ 43053 w 58864"/>
                  <a:gd name="connsiteY9" fmla="*/ 70104 h 9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64" h="95821">
                    <a:moveTo>
                      <a:pt x="0" y="0"/>
                    </a:moveTo>
                    <a:lnTo>
                      <a:pt x="0" y="64960"/>
                    </a:lnTo>
                    <a:lnTo>
                      <a:pt x="58865" y="95821"/>
                    </a:lnTo>
                    <a:lnTo>
                      <a:pt x="58865" y="30956"/>
                    </a:lnTo>
                    <a:lnTo>
                      <a:pt x="0" y="0"/>
                    </a:lnTo>
                    <a:close/>
                    <a:moveTo>
                      <a:pt x="43053" y="70104"/>
                    </a:moveTo>
                    <a:lnTo>
                      <a:pt x="15811" y="55817"/>
                    </a:lnTo>
                    <a:lnTo>
                      <a:pt x="15811" y="25718"/>
                    </a:lnTo>
                    <a:lnTo>
                      <a:pt x="43053" y="40005"/>
                    </a:lnTo>
                    <a:lnTo>
                      <a:pt x="43053" y="70104"/>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A1F9D5A9-5CB1-437D-8557-E829DFD792E7}"/>
                  </a:ext>
                </a:extLst>
              </p:cNvPr>
              <p:cNvSpPr/>
              <p:nvPr/>
            </p:nvSpPr>
            <p:spPr>
              <a:xfrm>
                <a:off x="5940075" y="3356895"/>
                <a:ext cx="58864" cy="95821"/>
              </a:xfrm>
              <a:custGeom>
                <a:avLst/>
                <a:gdLst>
                  <a:gd name="connsiteX0" fmla="*/ 0 w 58864"/>
                  <a:gd name="connsiteY0" fmla="*/ 0 h 95821"/>
                  <a:gd name="connsiteX1" fmla="*/ 0 w 58864"/>
                  <a:gd name="connsiteY1" fmla="*/ 64960 h 95821"/>
                  <a:gd name="connsiteX2" fmla="*/ 58865 w 58864"/>
                  <a:gd name="connsiteY2" fmla="*/ 95822 h 95821"/>
                  <a:gd name="connsiteX3" fmla="*/ 58865 w 58864"/>
                  <a:gd name="connsiteY3" fmla="*/ 30861 h 95821"/>
                  <a:gd name="connsiteX4" fmla="*/ 0 w 58864"/>
                  <a:gd name="connsiteY4" fmla="*/ 0 h 95821"/>
                  <a:gd name="connsiteX5" fmla="*/ 43053 w 58864"/>
                  <a:gd name="connsiteY5" fmla="*/ 70104 h 95821"/>
                  <a:gd name="connsiteX6" fmla="*/ 15811 w 58864"/>
                  <a:gd name="connsiteY6" fmla="*/ 55817 h 95821"/>
                  <a:gd name="connsiteX7" fmla="*/ 15811 w 58864"/>
                  <a:gd name="connsiteY7" fmla="*/ 25717 h 95821"/>
                  <a:gd name="connsiteX8" fmla="*/ 43053 w 58864"/>
                  <a:gd name="connsiteY8" fmla="*/ 40005 h 95821"/>
                  <a:gd name="connsiteX9" fmla="*/ 43053 w 58864"/>
                  <a:gd name="connsiteY9" fmla="*/ 70104 h 9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64" h="95821">
                    <a:moveTo>
                      <a:pt x="0" y="0"/>
                    </a:moveTo>
                    <a:lnTo>
                      <a:pt x="0" y="64960"/>
                    </a:lnTo>
                    <a:lnTo>
                      <a:pt x="58865" y="95822"/>
                    </a:lnTo>
                    <a:lnTo>
                      <a:pt x="58865" y="30861"/>
                    </a:lnTo>
                    <a:lnTo>
                      <a:pt x="0" y="0"/>
                    </a:lnTo>
                    <a:close/>
                    <a:moveTo>
                      <a:pt x="43053" y="70104"/>
                    </a:moveTo>
                    <a:lnTo>
                      <a:pt x="15811" y="55817"/>
                    </a:lnTo>
                    <a:lnTo>
                      <a:pt x="15811" y="25717"/>
                    </a:lnTo>
                    <a:lnTo>
                      <a:pt x="43053" y="40005"/>
                    </a:lnTo>
                    <a:lnTo>
                      <a:pt x="43053" y="70104"/>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7997D7A9-F79D-41A1-B3D8-922528F22F18}"/>
                  </a:ext>
                </a:extLst>
              </p:cNvPr>
              <p:cNvSpPr/>
              <p:nvPr/>
            </p:nvSpPr>
            <p:spPr>
              <a:xfrm>
                <a:off x="5940075" y="3482530"/>
                <a:ext cx="58864" cy="95821"/>
              </a:xfrm>
              <a:custGeom>
                <a:avLst/>
                <a:gdLst>
                  <a:gd name="connsiteX0" fmla="*/ 0 w 58864"/>
                  <a:gd name="connsiteY0" fmla="*/ 0 h 95821"/>
                  <a:gd name="connsiteX1" fmla="*/ 0 w 58864"/>
                  <a:gd name="connsiteY1" fmla="*/ 64960 h 95821"/>
                  <a:gd name="connsiteX2" fmla="*/ 58865 w 58864"/>
                  <a:gd name="connsiteY2" fmla="*/ 95822 h 95821"/>
                  <a:gd name="connsiteX3" fmla="*/ 58865 w 58864"/>
                  <a:gd name="connsiteY3" fmla="*/ 30861 h 95821"/>
                  <a:gd name="connsiteX4" fmla="*/ 0 w 58864"/>
                  <a:gd name="connsiteY4" fmla="*/ 0 h 95821"/>
                  <a:gd name="connsiteX5" fmla="*/ 43053 w 58864"/>
                  <a:gd name="connsiteY5" fmla="*/ 70104 h 95821"/>
                  <a:gd name="connsiteX6" fmla="*/ 15811 w 58864"/>
                  <a:gd name="connsiteY6" fmla="*/ 55817 h 95821"/>
                  <a:gd name="connsiteX7" fmla="*/ 15811 w 58864"/>
                  <a:gd name="connsiteY7" fmla="*/ 25718 h 95821"/>
                  <a:gd name="connsiteX8" fmla="*/ 43053 w 58864"/>
                  <a:gd name="connsiteY8" fmla="*/ 40005 h 95821"/>
                  <a:gd name="connsiteX9" fmla="*/ 43053 w 58864"/>
                  <a:gd name="connsiteY9" fmla="*/ 70104 h 95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8864" h="95821">
                    <a:moveTo>
                      <a:pt x="0" y="0"/>
                    </a:moveTo>
                    <a:lnTo>
                      <a:pt x="0" y="64960"/>
                    </a:lnTo>
                    <a:lnTo>
                      <a:pt x="58865" y="95822"/>
                    </a:lnTo>
                    <a:lnTo>
                      <a:pt x="58865" y="30861"/>
                    </a:lnTo>
                    <a:lnTo>
                      <a:pt x="0" y="0"/>
                    </a:lnTo>
                    <a:close/>
                    <a:moveTo>
                      <a:pt x="43053" y="70104"/>
                    </a:moveTo>
                    <a:lnTo>
                      <a:pt x="15811" y="55817"/>
                    </a:lnTo>
                    <a:lnTo>
                      <a:pt x="15811" y="25718"/>
                    </a:lnTo>
                    <a:lnTo>
                      <a:pt x="43053" y="40005"/>
                    </a:lnTo>
                    <a:lnTo>
                      <a:pt x="43053" y="70104"/>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0" name="Graphic 32">
                <a:extLst>
                  <a:ext uri="{FF2B5EF4-FFF2-40B4-BE49-F238E27FC236}">
                    <a16:creationId xmlns:a16="http://schemas.microsoft.com/office/drawing/2014/main" id="{844F797D-4569-4307-A5C5-8B445E089D09}"/>
                  </a:ext>
                </a:extLst>
              </p:cNvPr>
              <p:cNvGrpSpPr/>
              <p:nvPr/>
            </p:nvGrpSpPr>
            <p:grpSpPr>
              <a:xfrm>
                <a:off x="5944170" y="3220783"/>
                <a:ext cx="84486" cy="323183"/>
                <a:chOff x="5944170" y="3220783"/>
                <a:chExt cx="84486" cy="323183"/>
              </a:xfrm>
              <a:solidFill>
                <a:srgbClr val="00BCF2"/>
              </a:solidFill>
            </p:grpSpPr>
            <p:sp>
              <p:nvSpPr>
                <p:cNvPr id="24" name="Freeform: Shape 23">
                  <a:extLst>
                    <a:ext uri="{FF2B5EF4-FFF2-40B4-BE49-F238E27FC236}">
                      <a16:creationId xmlns:a16="http://schemas.microsoft.com/office/drawing/2014/main" id="{233DEAD4-CAD2-4C98-A03B-B6584C599276}"/>
                    </a:ext>
                  </a:extLst>
                </p:cNvPr>
                <p:cNvSpPr/>
                <p:nvPr/>
              </p:nvSpPr>
              <p:spPr>
                <a:xfrm>
                  <a:off x="5944170" y="3481387"/>
                  <a:ext cx="84486" cy="62579"/>
                </a:xfrm>
                <a:custGeom>
                  <a:avLst/>
                  <a:gdLst>
                    <a:gd name="connsiteX0" fmla="*/ 26861 w 84486"/>
                    <a:gd name="connsiteY0" fmla="*/ 35338 h 62579"/>
                    <a:gd name="connsiteX1" fmla="*/ 12192 w 84486"/>
                    <a:gd name="connsiteY1" fmla="*/ 16097 h 62579"/>
                    <a:gd name="connsiteX2" fmla="*/ 0 w 84486"/>
                    <a:gd name="connsiteY2" fmla="*/ 24289 h 62579"/>
                    <a:gd name="connsiteX3" fmla="*/ 17431 w 84486"/>
                    <a:gd name="connsiteY3" fmla="*/ 54293 h 62579"/>
                    <a:gd name="connsiteX4" fmla="*/ 22193 w 84486"/>
                    <a:gd name="connsiteY4" fmla="*/ 62579 h 62579"/>
                    <a:gd name="connsiteX5" fmla="*/ 31052 w 84486"/>
                    <a:gd name="connsiteY5" fmla="*/ 56674 h 62579"/>
                    <a:gd name="connsiteX6" fmla="*/ 84487 w 84486"/>
                    <a:gd name="connsiteY6" fmla="*/ 20955 h 62579"/>
                    <a:gd name="connsiteX7" fmla="*/ 68771 w 84486"/>
                    <a:gd name="connsiteY7" fmla="*/ 0 h 6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86" h="62579">
                      <a:moveTo>
                        <a:pt x="26861" y="35338"/>
                      </a:moveTo>
                      <a:lnTo>
                        <a:pt x="12192" y="16097"/>
                      </a:lnTo>
                      <a:lnTo>
                        <a:pt x="0" y="24289"/>
                      </a:lnTo>
                      <a:lnTo>
                        <a:pt x="17431" y="54293"/>
                      </a:lnTo>
                      <a:lnTo>
                        <a:pt x="22193" y="62579"/>
                      </a:lnTo>
                      <a:lnTo>
                        <a:pt x="31052" y="56674"/>
                      </a:lnTo>
                      <a:lnTo>
                        <a:pt x="84487" y="20955"/>
                      </a:lnTo>
                      <a:lnTo>
                        <a:pt x="68771" y="0"/>
                      </a:lnTo>
                      <a:close/>
                    </a:path>
                  </a:pathLst>
                </a:custGeom>
                <a:gradFill flip="none" rotWithShape="1">
                  <a:gsLst>
                    <a:gs pos="0">
                      <a:srgbClr val="50E6FF"/>
                    </a:gs>
                    <a:gs pos="85000">
                      <a:srgbClr val="00BCF2"/>
                    </a:gs>
                  </a:gsLst>
                  <a:lin ang="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60D89E8E-9EAE-4A45-A875-0D22836198ED}"/>
                    </a:ext>
                  </a:extLst>
                </p:cNvPr>
                <p:cNvSpPr/>
                <p:nvPr/>
              </p:nvSpPr>
              <p:spPr>
                <a:xfrm>
                  <a:off x="5944170" y="3355752"/>
                  <a:ext cx="84486" cy="62579"/>
                </a:xfrm>
                <a:custGeom>
                  <a:avLst/>
                  <a:gdLst>
                    <a:gd name="connsiteX0" fmla="*/ 26861 w 84486"/>
                    <a:gd name="connsiteY0" fmla="*/ 35338 h 62579"/>
                    <a:gd name="connsiteX1" fmla="*/ 12192 w 84486"/>
                    <a:gd name="connsiteY1" fmla="*/ 16097 h 62579"/>
                    <a:gd name="connsiteX2" fmla="*/ 0 w 84486"/>
                    <a:gd name="connsiteY2" fmla="*/ 24194 h 62579"/>
                    <a:gd name="connsiteX3" fmla="*/ 17431 w 84486"/>
                    <a:gd name="connsiteY3" fmla="*/ 54292 h 62579"/>
                    <a:gd name="connsiteX4" fmla="*/ 22193 w 84486"/>
                    <a:gd name="connsiteY4" fmla="*/ 62579 h 62579"/>
                    <a:gd name="connsiteX5" fmla="*/ 31052 w 84486"/>
                    <a:gd name="connsiteY5" fmla="*/ 56674 h 62579"/>
                    <a:gd name="connsiteX6" fmla="*/ 84487 w 84486"/>
                    <a:gd name="connsiteY6" fmla="*/ 20860 h 62579"/>
                    <a:gd name="connsiteX7" fmla="*/ 68771 w 84486"/>
                    <a:gd name="connsiteY7" fmla="*/ 0 h 6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86" h="62579">
                      <a:moveTo>
                        <a:pt x="26861" y="35338"/>
                      </a:moveTo>
                      <a:lnTo>
                        <a:pt x="12192" y="16097"/>
                      </a:lnTo>
                      <a:lnTo>
                        <a:pt x="0" y="24194"/>
                      </a:lnTo>
                      <a:lnTo>
                        <a:pt x="17431" y="54292"/>
                      </a:lnTo>
                      <a:lnTo>
                        <a:pt x="22193" y="62579"/>
                      </a:lnTo>
                      <a:lnTo>
                        <a:pt x="31052" y="56674"/>
                      </a:lnTo>
                      <a:lnTo>
                        <a:pt x="84487" y="20860"/>
                      </a:lnTo>
                      <a:lnTo>
                        <a:pt x="68771" y="0"/>
                      </a:lnTo>
                      <a:close/>
                    </a:path>
                  </a:pathLst>
                </a:custGeom>
                <a:gradFill flip="none" rotWithShape="1">
                  <a:gsLst>
                    <a:gs pos="0">
                      <a:srgbClr val="50E6FF"/>
                    </a:gs>
                    <a:gs pos="85000">
                      <a:srgbClr val="00BCF2"/>
                    </a:gs>
                  </a:gsLst>
                  <a:lin ang="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C18E732F-50FA-4C3C-8C26-FC84C7E1465E}"/>
                    </a:ext>
                  </a:extLst>
                </p:cNvPr>
                <p:cNvSpPr/>
                <p:nvPr/>
              </p:nvSpPr>
              <p:spPr>
                <a:xfrm>
                  <a:off x="5944170" y="3220783"/>
                  <a:ext cx="84486" cy="62579"/>
                </a:xfrm>
                <a:custGeom>
                  <a:avLst/>
                  <a:gdLst>
                    <a:gd name="connsiteX0" fmla="*/ 22193 w 84486"/>
                    <a:gd name="connsiteY0" fmla="*/ 62579 h 62579"/>
                    <a:gd name="connsiteX1" fmla="*/ 31052 w 84486"/>
                    <a:gd name="connsiteY1" fmla="*/ 56578 h 62579"/>
                    <a:gd name="connsiteX2" fmla="*/ 84487 w 84486"/>
                    <a:gd name="connsiteY2" fmla="*/ 20860 h 62579"/>
                    <a:gd name="connsiteX3" fmla="*/ 68771 w 84486"/>
                    <a:gd name="connsiteY3" fmla="*/ 0 h 62579"/>
                    <a:gd name="connsiteX4" fmla="*/ 26861 w 84486"/>
                    <a:gd name="connsiteY4" fmla="*/ 35338 h 62579"/>
                    <a:gd name="connsiteX5" fmla="*/ 12192 w 84486"/>
                    <a:gd name="connsiteY5" fmla="*/ 16097 h 62579"/>
                    <a:gd name="connsiteX6" fmla="*/ 0 w 84486"/>
                    <a:gd name="connsiteY6" fmla="*/ 24194 h 62579"/>
                    <a:gd name="connsiteX7" fmla="*/ 17431 w 84486"/>
                    <a:gd name="connsiteY7" fmla="*/ 54293 h 625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4486" h="62579">
                      <a:moveTo>
                        <a:pt x="22193" y="62579"/>
                      </a:moveTo>
                      <a:lnTo>
                        <a:pt x="31052" y="56578"/>
                      </a:lnTo>
                      <a:lnTo>
                        <a:pt x="84487" y="20860"/>
                      </a:lnTo>
                      <a:lnTo>
                        <a:pt x="68771" y="0"/>
                      </a:lnTo>
                      <a:lnTo>
                        <a:pt x="26861" y="35338"/>
                      </a:lnTo>
                      <a:lnTo>
                        <a:pt x="12192" y="16097"/>
                      </a:lnTo>
                      <a:lnTo>
                        <a:pt x="0" y="24194"/>
                      </a:lnTo>
                      <a:lnTo>
                        <a:pt x="17431" y="54293"/>
                      </a:lnTo>
                      <a:close/>
                    </a:path>
                  </a:pathLst>
                </a:custGeom>
                <a:gradFill flip="none" rotWithShape="1">
                  <a:gsLst>
                    <a:gs pos="0">
                      <a:srgbClr val="50E6FF"/>
                    </a:gs>
                    <a:gs pos="85000">
                      <a:srgbClr val="00BCF2"/>
                    </a:gs>
                  </a:gsLst>
                  <a:lin ang="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1" name="Freeform: Shape 20">
                <a:extLst>
                  <a:ext uri="{FF2B5EF4-FFF2-40B4-BE49-F238E27FC236}">
                    <a16:creationId xmlns:a16="http://schemas.microsoft.com/office/drawing/2014/main" id="{4E2BAA35-7F2B-4B83-BB38-AF339612CBEE}"/>
                  </a:ext>
                </a:extLst>
              </p:cNvPr>
              <p:cNvSpPr/>
              <p:nvPr/>
            </p:nvSpPr>
            <p:spPr>
              <a:xfrm>
                <a:off x="6025704" y="3542061"/>
                <a:ext cx="140970" cy="95726"/>
              </a:xfrm>
              <a:custGeom>
                <a:avLst/>
                <a:gdLst>
                  <a:gd name="connsiteX0" fmla="*/ 0 w 140970"/>
                  <a:gd name="connsiteY0" fmla="*/ 0 h 95726"/>
                  <a:gd name="connsiteX1" fmla="*/ 0 w 140970"/>
                  <a:gd name="connsiteY1" fmla="*/ 21717 h 95726"/>
                  <a:gd name="connsiteX2" fmla="*/ 140970 w 140970"/>
                  <a:gd name="connsiteY2" fmla="*/ 95726 h 95726"/>
                  <a:gd name="connsiteX3" fmla="*/ 140970 w 140970"/>
                  <a:gd name="connsiteY3" fmla="*/ 73533 h 95726"/>
                </a:gdLst>
                <a:ahLst/>
                <a:cxnLst>
                  <a:cxn ang="0">
                    <a:pos x="connsiteX0" y="connsiteY0"/>
                  </a:cxn>
                  <a:cxn ang="0">
                    <a:pos x="connsiteX1" y="connsiteY1"/>
                  </a:cxn>
                  <a:cxn ang="0">
                    <a:pos x="connsiteX2" y="connsiteY2"/>
                  </a:cxn>
                  <a:cxn ang="0">
                    <a:pos x="connsiteX3" y="connsiteY3"/>
                  </a:cxn>
                </a:cxnLst>
                <a:rect l="l" t="t" r="r" b="b"/>
                <a:pathLst>
                  <a:path w="140970" h="95726">
                    <a:moveTo>
                      <a:pt x="0" y="0"/>
                    </a:moveTo>
                    <a:lnTo>
                      <a:pt x="0" y="21717"/>
                    </a:lnTo>
                    <a:lnTo>
                      <a:pt x="140970" y="95726"/>
                    </a:lnTo>
                    <a:lnTo>
                      <a:pt x="140970" y="73533"/>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3A84665B-F018-4998-89F9-D0F7DBDA47DA}"/>
                  </a:ext>
                </a:extLst>
              </p:cNvPr>
              <p:cNvSpPr/>
              <p:nvPr/>
            </p:nvSpPr>
            <p:spPr>
              <a:xfrm>
                <a:off x="6025704" y="3420522"/>
                <a:ext cx="140970" cy="95631"/>
              </a:xfrm>
              <a:custGeom>
                <a:avLst/>
                <a:gdLst>
                  <a:gd name="connsiteX0" fmla="*/ 0 w 140970"/>
                  <a:gd name="connsiteY0" fmla="*/ 0 h 95631"/>
                  <a:gd name="connsiteX1" fmla="*/ 0 w 140970"/>
                  <a:gd name="connsiteY1" fmla="*/ 21622 h 95631"/>
                  <a:gd name="connsiteX2" fmla="*/ 140970 w 140970"/>
                  <a:gd name="connsiteY2" fmla="*/ 95631 h 95631"/>
                  <a:gd name="connsiteX3" fmla="*/ 140970 w 140970"/>
                  <a:gd name="connsiteY3" fmla="*/ 73533 h 95631"/>
                </a:gdLst>
                <a:ahLst/>
                <a:cxnLst>
                  <a:cxn ang="0">
                    <a:pos x="connsiteX0" y="connsiteY0"/>
                  </a:cxn>
                  <a:cxn ang="0">
                    <a:pos x="connsiteX1" y="connsiteY1"/>
                  </a:cxn>
                  <a:cxn ang="0">
                    <a:pos x="connsiteX2" y="connsiteY2"/>
                  </a:cxn>
                  <a:cxn ang="0">
                    <a:pos x="connsiteX3" y="connsiteY3"/>
                  </a:cxn>
                </a:cxnLst>
                <a:rect l="l" t="t" r="r" b="b"/>
                <a:pathLst>
                  <a:path w="140970" h="95631">
                    <a:moveTo>
                      <a:pt x="0" y="0"/>
                    </a:moveTo>
                    <a:lnTo>
                      <a:pt x="0" y="21622"/>
                    </a:lnTo>
                    <a:lnTo>
                      <a:pt x="140970" y="95631"/>
                    </a:lnTo>
                    <a:lnTo>
                      <a:pt x="140970" y="73533"/>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A7CAD45F-ADAD-4778-9AF9-87897137266F}"/>
                  </a:ext>
                </a:extLst>
              </p:cNvPr>
              <p:cNvSpPr/>
              <p:nvPr/>
            </p:nvSpPr>
            <p:spPr>
              <a:xfrm>
                <a:off x="6025704" y="3277266"/>
                <a:ext cx="140970" cy="95631"/>
              </a:xfrm>
              <a:custGeom>
                <a:avLst/>
                <a:gdLst>
                  <a:gd name="connsiteX0" fmla="*/ 0 w 140970"/>
                  <a:gd name="connsiteY0" fmla="*/ 0 h 95631"/>
                  <a:gd name="connsiteX1" fmla="*/ 0 w 140970"/>
                  <a:gd name="connsiteY1" fmla="*/ 21622 h 95631"/>
                  <a:gd name="connsiteX2" fmla="*/ 140970 w 140970"/>
                  <a:gd name="connsiteY2" fmla="*/ 95631 h 95631"/>
                  <a:gd name="connsiteX3" fmla="*/ 140970 w 140970"/>
                  <a:gd name="connsiteY3" fmla="*/ 73438 h 95631"/>
                </a:gdLst>
                <a:ahLst/>
                <a:cxnLst>
                  <a:cxn ang="0">
                    <a:pos x="connsiteX0" y="connsiteY0"/>
                  </a:cxn>
                  <a:cxn ang="0">
                    <a:pos x="connsiteX1" y="connsiteY1"/>
                  </a:cxn>
                  <a:cxn ang="0">
                    <a:pos x="connsiteX2" y="connsiteY2"/>
                  </a:cxn>
                  <a:cxn ang="0">
                    <a:pos x="connsiteX3" y="connsiteY3"/>
                  </a:cxn>
                </a:cxnLst>
                <a:rect l="l" t="t" r="r" b="b"/>
                <a:pathLst>
                  <a:path w="140970" h="95631">
                    <a:moveTo>
                      <a:pt x="0" y="0"/>
                    </a:moveTo>
                    <a:lnTo>
                      <a:pt x="0" y="21622"/>
                    </a:lnTo>
                    <a:lnTo>
                      <a:pt x="140970" y="95631"/>
                    </a:lnTo>
                    <a:lnTo>
                      <a:pt x="140970" y="73438"/>
                    </a:lnTo>
                    <a:close/>
                  </a:path>
                </a:pathLst>
              </a:custGeom>
              <a:solidFill>
                <a:schemeClr val="accent1"/>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29" name="TextBox 28">
            <a:extLst>
              <a:ext uri="{FF2B5EF4-FFF2-40B4-BE49-F238E27FC236}">
                <a16:creationId xmlns:a16="http://schemas.microsoft.com/office/drawing/2014/main" id="{AD2B1352-BA5E-4D09-AB20-8DB652F5CC39}"/>
              </a:ext>
            </a:extLst>
          </p:cNvPr>
          <p:cNvSpPr txBox="1"/>
          <p:nvPr/>
        </p:nvSpPr>
        <p:spPr>
          <a:xfrm flipH="1">
            <a:off x="769127" y="4002019"/>
            <a:ext cx="2926080" cy="871315"/>
          </a:xfrm>
          <a:prstGeom prst="rect">
            <a:avLst/>
          </a:prstGeom>
          <a:noFill/>
        </p:spPr>
        <p:txBody>
          <a:bodyPr wrap="square" lIns="179260" tIns="143408" rIns="179260" bIns="143408" rtlCol="0">
            <a:spAutoFit/>
          </a:bodyPr>
          <a:lstStyle/>
          <a:p>
            <a:pPr marL="0" marR="0" lvl="0" indent="0" algn="ctr" defTabSz="91408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Turn on built-in policies or </a:t>
            </a:r>
            <a:b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build custom ones for all resource types</a:t>
            </a:r>
          </a:p>
        </p:txBody>
      </p:sp>
      <p:sp>
        <p:nvSpPr>
          <p:cNvPr id="30" name="TextBox 29">
            <a:extLst>
              <a:ext uri="{FF2B5EF4-FFF2-40B4-BE49-F238E27FC236}">
                <a16:creationId xmlns:a16="http://schemas.microsoft.com/office/drawing/2014/main" id="{D3F30824-C9B1-4D45-9EC0-6B9FF54A7F04}"/>
              </a:ext>
            </a:extLst>
          </p:cNvPr>
          <p:cNvSpPr txBox="1"/>
          <p:nvPr/>
        </p:nvSpPr>
        <p:spPr>
          <a:xfrm flipH="1">
            <a:off x="769127" y="4868254"/>
            <a:ext cx="2926080" cy="677415"/>
          </a:xfrm>
          <a:prstGeom prst="rect">
            <a:avLst/>
          </a:prstGeom>
          <a:noFill/>
        </p:spPr>
        <p:txBody>
          <a:bodyPr wrap="square" lIns="179260" tIns="143408" rIns="179260" bIns="143408" rtlCol="0">
            <a:spAutoFit/>
          </a:bodyPr>
          <a:lstStyle/>
          <a:p>
            <a:pPr marL="0" marR="0" lvl="0" indent="0" algn="ctr" defTabSz="91408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Real-time policy evaluation </a:t>
            </a:r>
            <a:b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and enforcement</a:t>
            </a:r>
          </a:p>
        </p:txBody>
      </p:sp>
      <p:sp>
        <p:nvSpPr>
          <p:cNvPr id="31" name="TextBox 30">
            <a:extLst>
              <a:ext uri="{FF2B5EF4-FFF2-40B4-BE49-F238E27FC236}">
                <a16:creationId xmlns:a16="http://schemas.microsoft.com/office/drawing/2014/main" id="{2AD060AE-4121-462B-94D9-8069946AA8A2}"/>
              </a:ext>
            </a:extLst>
          </p:cNvPr>
          <p:cNvSpPr txBox="1"/>
          <p:nvPr/>
        </p:nvSpPr>
        <p:spPr>
          <a:xfrm flipH="1">
            <a:off x="769127" y="5544438"/>
            <a:ext cx="2926080" cy="677415"/>
          </a:xfrm>
          <a:prstGeom prst="rect">
            <a:avLst/>
          </a:prstGeom>
          <a:noFill/>
        </p:spPr>
        <p:txBody>
          <a:bodyPr wrap="square" lIns="179260" tIns="143408" rIns="179260" bIns="143408" rtlCol="0">
            <a:spAutoFit/>
          </a:bodyPr>
          <a:lstStyle/>
          <a:p>
            <a:pPr marL="0" marR="0" lvl="0" indent="0" algn="ctr" defTabSz="91408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Periodic and on-demand compliance evaluation</a:t>
            </a:r>
          </a:p>
        </p:txBody>
      </p:sp>
      <p:sp>
        <p:nvSpPr>
          <p:cNvPr id="32" name="Rectangle 31">
            <a:extLst>
              <a:ext uri="{FF2B5EF4-FFF2-40B4-BE49-F238E27FC236}">
                <a16:creationId xmlns:a16="http://schemas.microsoft.com/office/drawing/2014/main" id="{E03A07D6-305C-4745-AADA-282117DD8FFF}"/>
              </a:ext>
            </a:extLst>
          </p:cNvPr>
          <p:cNvSpPr/>
          <p:nvPr/>
        </p:nvSpPr>
        <p:spPr bwMode="auto">
          <a:xfrm>
            <a:off x="4940735" y="1982233"/>
            <a:ext cx="2313134"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mn-ea"/>
                <a:cs typeface="Segoe UI Semibold" panose="020B0702040204020203" pitchFamily="34" charset="0"/>
              </a:rPr>
              <a:t>Apply policies at scale</a:t>
            </a:r>
          </a:p>
        </p:txBody>
      </p:sp>
      <p:sp>
        <p:nvSpPr>
          <p:cNvPr id="33" name="Rectangle: Rounded Corners 32">
            <a:extLst>
              <a:ext uri="{FF2B5EF4-FFF2-40B4-BE49-F238E27FC236}">
                <a16:creationId xmlns:a16="http://schemas.microsoft.com/office/drawing/2014/main" id="{DAF1E2C1-7B06-4815-AC31-A0F95BAF927F}"/>
              </a:ext>
              <a:ext uri="{C183D7F6-B498-43B3-948B-1728B52AA6E4}">
                <adec:decorative xmlns:adec="http://schemas.microsoft.com/office/drawing/2017/decorative" val="1"/>
              </a:ext>
            </a:extLst>
          </p:cNvPr>
          <p:cNvSpPr/>
          <p:nvPr/>
        </p:nvSpPr>
        <p:spPr bwMode="auto">
          <a:xfrm>
            <a:off x="4452096" y="2411953"/>
            <a:ext cx="3287808" cy="1465932"/>
          </a:xfrm>
          <a:prstGeom prst="roundRect">
            <a:avLst>
              <a:gd name="adj" fmla="val 696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34" name="Group 33" descr="Policies icon">
            <a:extLst>
              <a:ext uri="{FF2B5EF4-FFF2-40B4-BE49-F238E27FC236}">
                <a16:creationId xmlns:a16="http://schemas.microsoft.com/office/drawing/2014/main" id="{1035B6BB-B418-4BD4-9EF7-9606345545E6}"/>
              </a:ext>
            </a:extLst>
          </p:cNvPr>
          <p:cNvGrpSpPr/>
          <p:nvPr/>
        </p:nvGrpSpPr>
        <p:grpSpPr>
          <a:xfrm>
            <a:off x="5403123" y="2664667"/>
            <a:ext cx="1385755" cy="960505"/>
            <a:chOff x="5430335" y="2051177"/>
            <a:chExt cx="1385755" cy="960505"/>
          </a:xfrm>
        </p:grpSpPr>
        <p:grpSp>
          <p:nvGrpSpPr>
            <p:cNvPr id="35" name="Group 34">
              <a:extLst>
                <a:ext uri="{FF2B5EF4-FFF2-40B4-BE49-F238E27FC236}">
                  <a16:creationId xmlns:a16="http://schemas.microsoft.com/office/drawing/2014/main" id="{F46E8060-C4CA-4DE6-94B2-0DBAA1F07D87}"/>
                </a:ext>
              </a:extLst>
            </p:cNvPr>
            <p:cNvGrpSpPr/>
            <p:nvPr/>
          </p:nvGrpSpPr>
          <p:grpSpPr>
            <a:xfrm>
              <a:off x="6100672" y="2051177"/>
              <a:ext cx="715418" cy="680094"/>
              <a:chOff x="6690381" y="1844040"/>
              <a:chExt cx="930294" cy="884364"/>
            </a:xfrm>
          </p:grpSpPr>
          <p:sp>
            <p:nvSpPr>
              <p:cNvPr id="43" name="Freeform: Shape 42">
                <a:extLst>
                  <a:ext uri="{FF2B5EF4-FFF2-40B4-BE49-F238E27FC236}">
                    <a16:creationId xmlns:a16="http://schemas.microsoft.com/office/drawing/2014/main" id="{294FE0A0-E8CF-4556-A724-5C4CA1CC5DED}"/>
                  </a:ext>
                </a:extLst>
              </p:cNvPr>
              <p:cNvSpPr/>
              <p:nvPr/>
            </p:nvSpPr>
            <p:spPr>
              <a:xfrm>
                <a:off x="6690381" y="2239577"/>
                <a:ext cx="930294" cy="488827"/>
              </a:xfrm>
              <a:custGeom>
                <a:avLst/>
                <a:gdLst>
                  <a:gd name="connsiteX0" fmla="*/ 0 w 63150"/>
                  <a:gd name="connsiteY0" fmla="*/ 19050 h 38100"/>
                  <a:gd name="connsiteX1" fmla="*/ 31623 w 63150"/>
                  <a:gd name="connsiteY1" fmla="*/ 0 h 38100"/>
                  <a:gd name="connsiteX2" fmla="*/ 63151 w 63150"/>
                  <a:gd name="connsiteY2" fmla="*/ 19050 h 38100"/>
                  <a:gd name="connsiteX3" fmla="*/ 31623 w 631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3150" h="38100">
                    <a:moveTo>
                      <a:pt x="0" y="19050"/>
                    </a:moveTo>
                    <a:lnTo>
                      <a:pt x="31623" y="0"/>
                    </a:lnTo>
                    <a:lnTo>
                      <a:pt x="63151" y="19050"/>
                    </a:lnTo>
                    <a:lnTo>
                      <a:pt x="31623" y="38100"/>
                    </a:lnTo>
                    <a:close/>
                  </a:path>
                </a:pathLst>
              </a:custGeom>
              <a:solidFill>
                <a:srgbClr val="CECECE">
                  <a:alpha val="58000"/>
                </a:srgbClr>
              </a:solidFill>
              <a:ln w="9525" cap="flat">
                <a:noFill/>
                <a:prstDash val="solid"/>
                <a:miter/>
              </a:ln>
              <a:effectLst>
                <a:softEdge rad="508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44" name="Group 43">
                <a:extLst>
                  <a:ext uri="{FF2B5EF4-FFF2-40B4-BE49-F238E27FC236}">
                    <a16:creationId xmlns:a16="http://schemas.microsoft.com/office/drawing/2014/main" id="{6AC2CE6D-FE89-4C91-960D-2476B920212A}"/>
                  </a:ext>
                </a:extLst>
              </p:cNvPr>
              <p:cNvGrpSpPr/>
              <p:nvPr/>
            </p:nvGrpSpPr>
            <p:grpSpPr>
              <a:xfrm>
                <a:off x="6844551" y="1844040"/>
                <a:ext cx="621972" cy="701016"/>
                <a:chOff x="8277231" y="2271593"/>
                <a:chExt cx="770188" cy="868068"/>
              </a:xfrm>
            </p:grpSpPr>
            <p:sp>
              <p:nvSpPr>
                <p:cNvPr id="45" name="Freeform: Shape 44">
                  <a:extLst>
                    <a:ext uri="{FF2B5EF4-FFF2-40B4-BE49-F238E27FC236}">
                      <a16:creationId xmlns:a16="http://schemas.microsoft.com/office/drawing/2014/main" id="{C816A4E1-8C5F-43AF-BEC2-811D9C2600AE}"/>
                    </a:ext>
                  </a:extLst>
                </p:cNvPr>
                <p:cNvSpPr/>
                <p:nvPr/>
              </p:nvSpPr>
              <p:spPr>
                <a:xfrm>
                  <a:off x="8277231" y="2271593"/>
                  <a:ext cx="770188" cy="404696"/>
                </a:xfrm>
                <a:custGeom>
                  <a:avLst/>
                  <a:gdLst>
                    <a:gd name="connsiteX0" fmla="*/ 0 w 63150"/>
                    <a:gd name="connsiteY0" fmla="*/ 19050 h 38100"/>
                    <a:gd name="connsiteX1" fmla="*/ 31623 w 63150"/>
                    <a:gd name="connsiteY1" fmla="*/ 0 h 38100"/>
                    <a:gd name="connsiteX2" fmla="*/ 63151 w 63150"/>
                    <a:gd name="connsiteY2" fmla="*/ 19050 h 38100"/>
                    <a:gd name="connsiteX3" fmla="*/ 31623 w 63150"/>
                    <a:gd name="connsiteY3" fmla="*/ 38100 h 38100"/>
                  </a:gdLst>
                  <a:ahLst/>
                  <a:cxnLst>
                    <a:cxn ang="0">
                      <a:pos x="connsiteX0" y="connsiteY0"/>
                    </a:cxn>
                    <a:cxn ang="0">
                      <a:pos x="connsiteX1" y="connsiteY1"/>
                    </a:cxn>
                    <a:cxn ang="0">
                      <a:pos x="connsiteX2" y="connsiteY2"/>
                    </a:cxn>
                    <a:cxn ang="0">
                      <a:pos x="connsiteX3" y="connsiteY3"/>
                    </a:cxn>
                  </a:cxnLst>
                  <a:rect l="l" t="t" r="r" b="b"/>
                  <a:pathLst>
                    <a:path w="63150" h="38100">
                      <a:moveTo>
                        <a:pt x="0" y="19050"/>
                      </a:moveTo>
                      <a:lnTo>
                        <a:pt x="31623" y="0"/>
                      </a:lnTo>
                      <a:lnTo>
                        <a:pt x="63151" y="19050"/>
                      </a:lnTo>
                      <a:lnTo>
                        <a:pt x="31623" y="38100"/>
                      </a:lnTo>
                      <a:close/>
                    </a:path>
                  </a:pathLst>
                </a:custGeom>
                <a:gradFill>
                  <a:gsLst>
                    <a:gs pos="56000">
                      <a:srgbClr val="50E6FF"/>
                    </a:gs>
                    <a:gs pos="5442">
                      <a:srgbClr val="9FF1FF"/>
                    </a:gs>
                    <a:gs pos="100000">
                      <a:schemeClr val="accent1"/>
                    </a:gs>
                  </a:gsLst>
                  <a:path path="circle">
                    <a:fillToRect r="100000" b="100000"/>
                  </a:path>
                </a:gra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3FC50CFF-6015-4627-BE4E-B8B1EB207FDE}"/>
                    </a:ext>
                  </a:extLst>
                </p:cNvPr>
                <p:cNvSpPr/>
                <p:nvPr/>
              </p:nvSpPr>
              <p:spPr>
                <a:xfrm>
                  <a:off x="8277231" y="2473941"/>
                  <a:ext cx="385667" cy="665720"/>
                </a:xfrm>
                <a:custGeom>
                  <a:avLst/>
                  <a:gdLst>
                    <a:gd name="connsiteX0" fmla="*/ 0 w 31622"/>
                    <a:gd name="connsiteY0" fmla="*/ 43625 h 62674"/>
                    <a:gd name="connsiteX1" fmla="*/ 31623 w 31622"/>
                    <a:gd name="connsiteY1" fmla="*/ 62675 h 62674"/>
                    <a:gd name="connsiteX2" fmla="*/ 31623 w 31622"/>
                    <a:gd name="connsiteY2" fmla="*/ 19050 h 62674"/>
                    <a:gd name="connsiteX3" fmla="*/ 0 w 31622"/>
                    <a:gd name="connsiteY3" fmla="*/ 0 h 62674"/>
                  </a:gdLst>
                  <a:ahLst/>
                  <a:cxnLst>
                    <a:cxn ang="0">
                      <a:pos x="connsiteX0" y="connsiteY0"/>
                    </a:cxn>
                    <a:cxn ang="0">
                      <a:pos x="connsiteX1" y="connsiteY1"/>
                    </a:cxn>
                    <a:cxn ang="0">
                      <a:pos x="connsiteX2" y="connsiteY2"/>
                    </a:cxn>
                    <a:cxn ang="0">
                      <a:pos x="connsiteX3" y="connsiteY3"/>
                    </a:cxn>
                  </a:cxnLst>
                  <a:rect l="l" t="t" r="r" b="b"/>
                  <a:pathLst>
                    <a:path w="31622" h="62674">
                      <a:moveTo>
                        <a:pt x="0" y="43625"/>
                      </a:moveTo>
                      <a:lnTo>
                        <a:pt x="31623" y="62675"/>
                      </a:lnTo>
                      <a:lnTo>
                        <a:pt x="31623" y="19050"/>
                      </a:lnTo>
                      <a:lnTo>
                        <a:pt x="0" y="0"/>
                      </a:lnTo>
                      <a:close/>
                    </a:path>
                  </a:pathLst>
                </a:custGeom>
                <a:gradFill>
                  <a:gsLst>
                    <a:gs pos="0">
                      <a:srgbClr val="50E6FF"/>
                    </a:gs>
                    <a:gs pos="100000">
                      <a:srgbClr val="00AEDE"/>
                    </a:gs>
                    <a:gs pos="48000">
                      <a:srgbClr val="00BCF2"/>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21AB05C4-BF8B-4EE4-A6D5-66A66B01D8CF}"/>
                    </a:ext>
                  </a:extLst>
                </p:cNvPr>
                <p:cNvSpPr/>
                <p:nvPr/>
              </p:nvSpPr>
              <p:spPr>
                <a:xfrm>
                  <a:off x="8662898" y="2473941"/>
                  <a:ext cx="384509" cy="665720"/>
                </a:xfrm>
                <a:custGeom>
                  <a:avLst/>
                  <a:gdLst>
                    <a:gd name="connsiteX0" fmla="*/ 31528 w 31527"/>
                    <a:gd name="connsiteY0" fmla="*/ 43625 h 62674"/>
                    <a:gd name="connsiteX1" fmla="*/ 0 w 31527"/>
                    <a:gd name="connsiteY1" fmla="*/ 62675 h 62674"/>
                    <a:gd name="connsiteX2" fmla="*/ 0 w 31527"/>
                    <a:gd name="connsiteY2" fmla="*/ 19050 h 62674"/>
                    <a:gd name="connsiteX3" fmla="*/ 31528 w 31527"/>
                    <a:gd name="connsiteY3" fmla="*/ 0 h 62674"/>
                  </a:gdLst>
                  <a:ahLst/>
                  <a:cxnLst>
                    <a:cxn ang="0">
                      <a:pos x="connsiteX0" y="connsiteY0"/>
                    </a:cxn>
                    <a:cxn ang="0">
                      <a:pos x="connsiteX1" y="connsiteY1"/>
                    </a:cxn>
                    <a:cxn ang="0">
                      <a:pos x="connsiteX2" y="connsiteY2"/>
                    </a:cxn>
                    <a:cxn ang="0">
                      <a:pos x="connsiteX3" y="connsiteY3"/>
                    </a:cxn>
                  </a:cxnLst>
                  <a:rect l="l" t="t" r="r" b="b"/>
                  <a:pathLst>
                    <a:path w="31527" h="62674">
                      <a:moveTo>
                        <a:pt x="31528" y="43625"/>
                      </a:moveTo>
                      <a:lnTo>
                        <a:pt x="0" y="62675"/>
                      </a:lnTo>
                      <a:lnTo>
                        <a:pt x="0" y="19050"/>
                      </a:lnTo>
                      <a:lnTo>
                        <a:pt x="31528" y="0"/>
                      </a:lnTo>
                      <a:close/>
                    </a:path>
                  </a:pathLst>
                </a:custGeom>
                <a:gradFill flip="none" rotWithShape="1">
                  <a:gsLst>
                    <a:gs pos="33000">
                      <a:schemeClr val="accent1"/>
                    </a:gs>
                    <a:gs pos="78000">
                      <a:srgbClr val="005A9F"/>
                    </a:gs>
                  </a:gsLst>
                  <a:path path="circle">
                    <a:fillToRect r="100000" b="100000"/>
                  </a:path>
                  <a:tileRect l="-100000" t="-100000"/>
                </a:gra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6" name="Freeform: Shape 35">
              <a:extLst>
                <a:ext uri="{FF2B5EF4-FFF2-40B4-BE49-F238E27FC236}">
                  <a16:creationId xmlns:a16="http://schemas.microsoft.com/office/drawing/2014/main" id="{24549BF5-63AA-409E-B8CE-2946445CB02D}"/>
                </a:ext>
              </a:extLst>
            </p:cNvPr>
            <p:cNvSpPr/>
            <p:nvPr/>
          </p:nvSpPr>
          <p:spPr>
            <a:xfrm>
              <a:off x="5532252" y="2299290"/>
              <a:ext cx="655842" cy="343286"/>
            </a:xfrm>
            <a:custGeom>
              <a:avLst/>
              <a:gdLst>
                <a:gd name="connsiteX0" fmla="*/ 405372 w 539103"/>
                <a:gd name="connsiteY0" fmla="*/ 183547 h 391287"/>
                <a:gd name="connsiteX1" fmla="*/ 539103 w 539103"/>
                <a:gd name="connsiteY1" fmla="*/ 106871 h 391287"/>
                <a:gd name="connsiteX2" fmla="*/ 475952 w 539103"/>
                <a:gd name="connsiteY2" fmla="*/ 0 h 391287"/>
                <a:gd name="connsiteX3" fmla="*/ 446711 w 539103"/>
                <a:gd name="connsiteY3" fmla="*/ 76010 h 391287"/>
                <a:gd name="connsiteX4" fmla="*/ 322409 w 539103"/>
                <a:gd name="connsiteY4" fmla="*/ 85534 h 391287"/>
                <a:gd name="connsiteX5" fmla="*/ 177820 w 539103"/>
                <a:gd name="connsiteY5" fmla="*/ 132398 h 391287"/>
                <a:gd name="connsiteX6" fmla="*/ 53804 w 539103"/>
                <a:gd name="connsiteY6" fmla="*/ 230886 h 391287"/>
                <a:gd name="connsiteX7" fmla="*/ 179 w 539103"/>
                <a:gd name="connsiteY7" fmla="*/ 391287 h 391287"/>
                <a:gd name="connsiteX8" fmla="*/ 88571 w 539103"/>
                <a:gd name="connsiteY8" fmla="*/ 385096 h 391287"/>
                <a:gd name="connsiteX9" fmla="*/ 116479 w 539103"/>
                <a:gd name="connsiteY9" fmla="*/ 276225 h 391287"/>
                <a:gd name="connsiteX10" fmla="*/ 209633 w 539103"/>
                <a:gd name="connsiteY10" fmla="*/ 190310 h 391287"/>
                <a:gd name="connsiteX11" fmla="*/ 334030 w 539103"/>
                <a:gd name="connsiteY11" fmla="*/ 139160 h 391287"/>
                <a:gd name="connsiteX12" fmla="*/ 428708 w 539103"/>
                <a:gd name="connsiteY12" fmla="*/ 122968 h 391287"/>
                <a:gd name="connsiteX13" fmla="*/ 405372 w 539103"/>
                <a:gd name="connsiteY13" fmla="*/ 183547 h 391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39103" h="391287">
                  <a:moveTo>
                    <a:pt x="405372" y="183547"/>
                  </a:moveTo>
                  <a:lnTo>
                    <a:pt x="539103" y="106871"/>
                  </a:lnTo>
                  <a:lnTo>
                    <a:pt x="475952" y="0"/>
                  </a:lnTo>
                  <a:lnTo>
                    <a:pt x="446711" y="76010"/>
                  </a:lnTo>
                  <a:cubicBezTo>
                    <a:pt x="405372" y="75343"/>
                    <a:pt x="363653" y="78105"/>
                    <a:pt x="322409" y="85534"/>
                  </a:cubicBezTo>
                  <a:cubicBezTo>
                    <a:pt x="272975" y="94107"/>
                    <a:pt x="224111" y="109347"/>
                    <a:pt x="177820" y="132398"/>
                  </a:cubicBezTo>
                  <a:cubicBezTo>
                    <a:pt x="131719" y="155543"/>
                    <a:pt x="87904" y="187071"/>
                    <a:pt x="53804" y="230886"/>
                  </a:cubicBezTo>
                  <a:cubicBezTo>
                    <a:pt x="19419" y="273939"/>
                    <a:pt x="-2203" y="332137"/>
                    <a:pt x="179" y="391287"/>
                  </a:cubicBezTo>
                  <a:lnTo>
                    <a:pt x="88571" y="385096"/>
                  </a:lnTo>
                  <a:cubicBezTo>
                    <a:pt x="84284" y="348425"/>
                    <a:pt x="93905" y="309944"/>
                    <a:pt x="116479" y="276225"/>
                  </a:cubicBezTo>
                  <a:cubicBezTo>
                    <a:pt x="138577" y="242316"/>
                    <a:pt x="171914" y="212979"/>
                    <a:pt x="209633" y="190310"/>
                  </a:cubicBezTo>
                  <a:cubicBezTo>
                    <a:pt x="247448" y="167545"/>
                    <a:pt x="289739" y="150400"/>
                    <a:pt x="334030" y="139160"/>
                  </a:cubicBezTo>
                  <a:cubicBezTo>
                    <a:pt x="364796" y="131064"/>
                    <a:pt x="396609" y="125921"/>
                    <a:pt x="428708" y="122968"/>
                  </a:cubicBezTo>
                  <a:lnTo>
                    <a:pt x="405372" y="183547"/>
                  </a:lnTo>
                  <a:close/>
                </a:path>
              </a:pathLst>
            </a:custGeom>
            <a:solidFill>
              <a:schemeClr val="accent6">
                <a:lumMod val="60000"/>
                <a:lumOff val="40000"/>
              </a:schemeClr>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37" name="Group 36">
              <a:extLst>
                <a:ext uri="{FF2B5EF4-FFF2-40B4-BE49-F238E27FC236}">
                  <a16:creationId xmlns:a16="http://schemas.microsoft.com/office/drawing/2014/main" id="{D8FD29DD-1D2B-4C7F-B132-3BC932B2ED5B}"/>
                </a:ext>
              </a:extLst>
            </p:cNvPr>
            <p:cNvGrpSpPr/>
            <p:nvPr/>
          </p:nvGrpSpPr>
          <p:grpSpPr>
            <a:xfrm>
              <a:off x="5430335" y="2317828"/>
              <a:ext cx="547762" cy="653987"/>
              <a:chOff x="5360925" y="2878331"/>
              <a:chExt cx="589515" cy="703839"/>
            </a:xfrm>
          </p:grpSpPr>
          <p:sp>
            <p:nvSpPr>
              <p:cNvPr id="39" name="Oval 38">
                <a:extLst>
                  <a:ext uri="{FF2B5EF4-FFF2-40B4-BE49-F238E27FC236}">
                    <a16:creationId xmlns:a16="http://schemas.microsoft.com/office/drawing/2014/main" id="{69F2BD83-BB18-4467-BDE7-D6CD7C9FE8C6}"/>
                  </a:ext>
                </a:extLst>
              </p:cNvPr>
              <p:cNvSpPr/>
              <p:nvPr/>
            </p:nvSpPr>
            <p:spPr bwMode="auto">
              <a:xfrm>
                <a:off x="5360925" y="3367214"/>
                <a:ext cx="589515" cy="214956"/>
              </a:xfrm>
              <a:prstGeom prst="ellipse">
                <a:avLst/>
              </a:prstGeom>
              <a:solidFill>
                <a:srgbClr val="CECECE">
                  <a:alpha val="58000"/>
                </a:srgbClr>
              </a:solidFill>
              <a:ln w="9525" cap="flat">
                <a:noFill/>
                <a:prstDash val="solid"/>
                <a:miter/>
              </a:ln>
              <a:effectLst>
                <a:softEdge rad="508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000000"/>
                  </a:solidFill>
                  <a:effectLst/>
                  <a:uLnTx/>
                  <a:uFillTx/>
                  <a:latin typeface="Segoe UI"/>
                  <a:ea typeface="+mn-ea"/>
                  <a:cs typeface="+mn-cs"/>
                </a:endParaRPr>
              </a:p>
            </p:txBody>
          </p:sp>
          <p:grpSp>
            <p:nvGrpSpPr>
              <p:cNvPr id="40" name="Group 39">
                <a:extLst>
                  <a:ext uri="{FF2B5EF4-FFF2-40B4-BE49-F238E27FC236}">
                    <a16:creationId xmlns:a16="http://schemas.microsoft.com/office/drawing/2014/main" id="{556F6327-5B9B-4EAB-9FB6-461C661DB1B8}"/>
                  </a:ext>
                </a:extLst>
              </p:cNvPr>
              <p:cNvGrpSpPr/>
              <p:nvPr/>
            </p:nvGrpSpPr>
            <p:grpSpPr>
              <a:xfrm>
                <a:off x="5429949" y="2878331"/>
                <a:ext cx="452147" cy="570746"/>
                <a:chOff x="6137837" y="3202873"/>
                <a:chExt cx="570613" cy="778719"/>
              </a:xfrm>
            </p:grpSpPr>
            <p:sp>
              <p:nvSpPr>
                <p:cNvPr id="41" name="Flowchart: Magnetic Disk 40">
                  <a:extLst>
                    <a:ext uri="{FF2B5EF4-FFF2-40B4-BE49-F238E27FC236}">
                      <a16:creationId xmlns:a16="http://schemas.microsoft.com/office/drawing/2014/main" id="{F49D759D-F3D6-4126-8FFF-D6527441D2DE}"/>
                    </a:ext>
                  </a:extLst>
                </p:cNvPr>
                <p:cNvSpPr/>
                <p:nvPr/>
              </p:nvSpPr>
              <p:spPr bwMode="auto">
                <a:xfrm>
                  <a:off x="6138686" y="3206183"/>
                  <a:ext cx="569764" cy="775409"/>
                </a:xfrm>
                <a:prstGeom prst="flowChartMagneticDisk">
                  <a:avLst/>
                </a:prstGeom>
                <a:gradFill flip="none" rotWithShape="1">
                  <a:gsLst>
                    <a:gs pos="2721">
                      <a:srgbClr val="C9F7FF"/>
                    </a:gs>
                    <a:gs pos="32000">
                      <a:srgbClr val="50E6FF"/>
                    </a:gs>
                    <a:gs pos="78000">
                      <a:srgbClr val="00AEDE"/>
                    </a:gs>
                  </a:gsLst>
                  <a:lin ang="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000000"/>
                    </a:solidFill>
                    <a:effectLst/>
                    <a:uLnTx/>
                    <a:uFillTx/>
                    <a:latin typeface="Segoe UI"/>
                    <a:ea typeface="+mn-ea"/>
                    <a:cs typeface="+mn-cs"/>
                  </a:endParaRPr>
                </a:p>
              </p:txBody>
            </p:sp>
            <p:sp>
              <p:nvSpPr>
                <p:cNvPr id="42" name="Oval 41">
                  <a:extLst>
                    <a:ext uri="{FF2B5EF4-FFF2-40B4-BE49-F238E27FC236}">
                      <a16:creationId xmlns:a16="http://schemas.microsoft.com/office/drawing/2014/main" id="{F39DFD21-3080-4038-B1C0-09362F2B3A5A}"/>
                    </a:ext>
                  </a:extLst>
                </p:cNvPr>
                <p:cNvSpPr/>
                <p:nvPr/>
              </p:nvSpPr>
              <p:spPr bwMode="auto">
                <a:xfrm>
                  <a:off x="6137832" y="3202873"/>
                  <a:ext cx="569765" cy="224610"/>
                </a:xfrm>
                <a:prstGeom prst="ellipse">
                  <a:avLst/>
                </a:prstGeom>
                <a:gradFill flip="none" rotWithShape="1">
                  <a:gsLst>
                    <a:gs pos="40000">
                      <a:srgbClr val="50E6FF"/>
                    </a:gs>
                    <a:gs pos="5442">
                      <a:srgbClr val="9FF1FF"/>
                    </a:gs>
                    <a:gs pos="100000">
                      <a:schemeClr val="accent1"/>
                    </a:gs>
                  </a:gsLst>
                  <a:lin ang="2700000" scaled="1"/>
                  <a:tileRect/>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000000"/>
                    </a:solidFill>
                    <a:effectLst/>
                    <a:uLnTx/>
                    <a:uFillTx/>
                    <a:latin typeface="Segoe UI"/>
                    <a:ea typeface="+mn-ea"/>
                    <a:cs typeface="+mn-cs"/>
                  </a:endParaRPr>
                </a:p>
              </p:txBody>
            </p:sp>
          </p:grpSp>
        </p:grpSp>
        <p:sp>
          <p:nvSpPr>
            <p:cNvPr id="38" name="Freeform: Shape 37">
              <a:extLst>
                <a:ext uri="{FF2B5EF4-FFF2-40B4-BE49-F238E27FC236}">
                  <a16:creationId xmlns:a16="http://schemas.microsoft.com/office/drawing/2014/main" id="{7C011D97-01BC-4233-A682-2E9E8ED77FE7}"/>
                </a:ext>
              </a:extLst>
            </p:cNvPr>
            <p:cNvSpPr/>
            <p:nvPr/>
          </p:nvSpPr>
          <p:spPr>
            <a:xfrm>
              <a:off x="6017526" y="2638397"/>
              <a:ext cx="665384" cy="373285"/>
            </a:xfrm>
            <a:custGeom>
              <a:avLst/>
              <a:gdLst>
                <a:gd name="connsiteX0" fmla="*/ 544925 w 546946"/>
                <a:gd name="connsiteY0" fmla="*/ 0 h 425481"/>
                <a:gd name="connsiteX1" fmla="*/ 478345 w 546946"/>
                <a:gd name="connsiteY1" fmla="*/ 3429 h 425481"/>
                <a:gd name="connsiteX2" fmla="*/ 434149 w 546946"/>
                <a:gd name="connsiteY2" fmla="*/ 110871 h 425481"/>
                <a:gd name="connsiteX3" fmla="*/ 337185 w 546946"/>
                <a:gd name="connsiteY3" fmla="*/ 189166 h 425481"/>
                <a:gd name="connsiteX4" fmla="*/ 213741 w 546946"/>
                <a:gd name="connsiteY4" fmla="*/ 235363 h 425481"/>
                <a:gd name="connsiteX5" fmla="*/ 121444 w 546946"/>
                <a:gd name="connsiteY5" fmla="*/ 250888 h 425481"/>
                <a:gd name="connsiteX6" fmla="*/ 146494 w 546946"/>
                <a:gd name="connsiteY6" fmla="*/ 179641 h 425481"/>
                <a:gd name="connsiteX7" fmla="*/ 0 w 546946"/>
                <a:gd name="connsiteY7" fmla="*/ 279654 h 425481"/>
                <a:gd name="connsiteX8" fmla="*/ 59912 w 546946"/>
                <a:gd name="connsiteY8" fmla="*/ 425482 h 425481"/>
                <a:gd name="connsiteX9" fmla="*/ 96202 w 546946"/>
                <a:gd name="connsiteY9" fmla="*/ 322421 h 425481"/>
                <a:gd name="connsiteX10" fmla="*/ 230029 w 546946"/>
                <a:gd name="connsiteY10" fmla="*/ 314992 h 425481"/>
                <a:gd name="connsiteX11" fmla="*/ 378047 w 546946"/>
                <a:gd name="connsiteY11" fmla="*/ 265748 h 425481"/>
                <a:gd name="connsiteX12" fmla="*/ 445199 w 546946"/>
                <a:gd name="connsiteY12" fmla="*/ 221647 h 425481"/>
                <a:gd name="connsiteX13" fmla="*/ 501968 w 546946"/>
                <a:gd name="connsiteY13" fmla="*/ 161639 h 425481"/>
                <a:gd name="connsiteX14" fmla="*/ 538925 w 546946"/>
                <a:gd name="connsiteY14" fmla="*/ 85058 h 425481"/>
                <a:gd name="connsiteX15" fmla="*/ 544925 w 546946"/>
                <a:gd name="connsiteY15" fmla="*/ 0 h 4254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46946" h="425481">
                  <a:moveTo>
                    <a:pt x="544925" y="0"/>
                  </a:moveTo>
                  <a:lnTo>
                    <a:pt x="478345" y="3429"/>
                  </a:lnTo>
                  <a:cubicBezTo>
                    <a:pt x="474916" y="43434"/>
                    <a:pt x="459581" y="79629"/>
                    <a:pt x="434149" y="110871"/>
                  </a:cubicBezTo>
                  <a:cubicBezTo>
                    <a:pt x="409004" y="142018"/>
                    <a:pt x="374904" y="168402"/>
                    <a:pt x="337185" y="189166"/>
                  </a:cubicBezTo>
                  <a:cubicBezTo>
                    <a:pt x="299085" y="209550"/>
                    <a:pt x="257366" y="225171"/>
                    <a:pt x="213741" y="235363"/>
                  </a:cubicBezTo>
                  <a:cubicBezTo>
                    <a:pt x="183642" y="242792"/>
                    <a:pt x="152781" y="247650"/>
                    <a:pt x="121444" y="250888"/>
                  </a:cubicBezTo>
                  <a:lnTo>
                    <a:pt x="146494" y="179641"/>
                  </a:lnTo>
                  <a:lnTo>
                    <a:pt x="0" y="279654"/>
                  </a:lnTo>
                  <a:lnTo>
                    <a:pt x="59912" y="425482"/>
                  </a:lnTo>
                  <a:lnTo>
                    <a:pt x="96202" y="322421"/>
                  </a:lnTo>
                  <a:cubicBezTo>
                    <a:pt x="140589" y="325184"/>
                    <a:pt x="185642" y="322707"/>
                    <a:pt x="230029" y="314992"/>
                  </a:cubicBezTo>
                  <a:cubicBezTo>
                    <a:pt x="280702" y="306229"/>
                    <a:pt x="330899" y="290132"/>
                    <a:pt x="378047" y="265748"/>
                  </a:cubicBezTo>
                  <a:cubicBezTo>
                    <a:pt x="401479" y="253270"/>
                    <a:pt x="424243" y="238887"/>
                    <a:pt x="445199" y="221647"/>
                  </a:cubicBezTo>
                  <a:cubicBezTo>
                    <a:pt x="466249" y="204502"/>
                    <a:pt x="485775" y="184690"/>
                    <a:pt x="501968" y="161639"/>
                  </a:cubicBezTo>
                  <a:cubicBezTo>
                    <a:pt x="518160" y="138779"/>
                    <a:pt x="531495" y="112966"/>
                    <a:pt x="538925" y="85058"/>
                  </a:cubicBezTo>
                  <a:cubicBezTo>
                    <a:pt x="547021" y="57531"/>
                    <a:pt x="548926" y="28003"/>
                    <a:pt x="544925" y="0"/>
                  </a:cubicBezTo>
                  <a:close/>
                </a:path>
              </a:pathLst>
            </a:custGeom>
            <a:solidFill>
              <a:schemeClr val="accent6">
                <a:lumMod val="60000"/>
                <a:lumOff val="40000"/>
              </a:schemeClr>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48" name="TextBox 47">
            <a:extLst>
              <a:ext uri="{FF2B5EF4-FFF2-40B4-BE49-F238E27FC236}">
                <a16:creationId xmlns:a16="http://schemas.microsoft.com/office/drawing/2014/main" id="{988F2AD4-5917-49F0-A00E-BC30FD9F6136}"/>
              </a:ext>
            </a:extLst>
          </p:cNvPr>
          <p:cNvSpPr txBox="1"/>
          <p:nvPr/>
        </p:nvSpPr>
        <p:spPr>
          <a:xfrm>
            <a:off x="4634262" y="4002019"/>
            <a:ext cx="2926080" cy="871315"/>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ctr" defTabSz="932455"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Apply policies to a Management Group with control across your </a:t>
            </a:r>
            <a:br>
              <a:rPr kumimoji="0" lang="en-US" sz="14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entire organization</a:t>
            </a:r>
          </a:p>
        </p:txBody>
      </p:sp>
      <p:sp>
        <p:nvSpPr>
          <p:cNvPr id="49" name="TextBox 48">
            <a:extLst>
              <a:ext uri="{FF2B5EF4-FFF2-40B4-BE49-F238E27FC236}">
                <a16:creationId xmlns:a16="http://schemas.microsoft.com/office/drawing/2014/main" id="{817AA87E-67F2-4F2B-98EB-7A78580B4C53}"/>
              </a:ext>
            </a:extLst>
          </p:cNvPr>
          <p:cNvSpPr txBox="1"/>
          <p:nvPr/>
        </p:nvSpPr>
        <p:spPr>
          <a:xfrm>
            <a:off x="4634262" y="4874717"/>
            <a:ext cx="2926080" cy="871315"/>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ctr" defTabSz="932455"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Apply multiple policies and aggregate policy states with policy initiative</a:t>
            </a:r>
          </a:p>
        </p:txBody>
      </p:sp>
      <p:sp>
        <p:nvSpPr>
          <p:cNvPr id="50" name="TextBox 49">
            <a:extLst>
              <a:ext uri="{FF2B5EF4-FFF2-40B4-BE49-F238E27FC236}">
                <a16:creationId xmlns:a16="http://schemas.microsoft.com/office/drawing/2014/main" id="{A156F8C6-0D54-4C79-92E2-FFD1F3820B9C}"/>
              </a:ext>
            </a:extLst>
          </p:cNvPr>
          <p:cNvSpPr txBox="1"/>
          <p:nvPr/>
        </p:nvSpPr>
        <p:spPr>
          <a:xfrm>
            <a:off x="4634262" y="5747414"/>
            <a:ext cx="2926080" cy="483516"/>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ctr" defTabSz="932455"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Exclusion scope</a:t>
            </a:r>
          </a:p>
        </p:txBody>
      </p:sp>
      <p:sp>
        <p:nvSpPr>
          <p:cNvPr id="51" name="Rectangle 50">
            <a:extLst>
              <a:ext uri="{FF2B5EF4-FFF2-40B4-BE49-F238E27FC236}">
                <a16:creationId xmlns:a16="http://schemas.microsoft.com/office/drawing/2014/main" id="{D67B4BFB-AF8F-401D-BA56-B3DC2E6C99EF}"/>
              </a:ext>
            </a:extLst>
          </p:cNvPr>
          <p:cNvSpPr/>
          <p:nvPr/>
        </p:nvSpPr>
        <p:spPr bwMode="auto">
          <a:xfrm>
            <a:off x="9297059" y="1982233"/>
            <a:ext cx="1327608"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mn-ea"/>
                <a:cs typeface="Segoe UI Semibold" panose="020B0702040204020203" pitchFamily="34" charset="0"/>
              </a:rPr>
              <a:t>Remediation</a:t>
            </a:r>
          </a:p>
        </p:txBody>
      </p:sp>
      <p:sp>
        <p:nvSpPr>
          <p:cNvPr id="52" name="Rectangle: Rounded Corners 51">
            <a:extLst>
              <a:ext uri="{FF2B5EF4-FFF2-40B4-BE49-F238E27FC236}">
                <a16:creationId xmlns:a16="http://schemas.microsoft.com/office/drawing/2014/main" id="{9C91E1F3-C51C-4D7A-AF44-6F21C6BE6C0E}"/>
              </a:ext>
              <a:ext uri="{C183D7F6-B498-43B3-948B-1728B52AA6E4}">
                <adec:decorative xmlns:adec="http://schemas.microsoft.com/office/drawing/2017/decorative" val="1"/>
              </a:ext>
            </a:extLst>
          </p:cNvPr>
          <p:cNvSpPr/>
          <p:nvPr/>
        </p:nvSpPr>
        <p:spPr bwMode="auto">
          <a:xfrm>
            <a:off x="8318975" y="2411953"/>
            <a:ext cx="3287808" cy="1465932"/>
          </a:xfrm>
          <a:prstGeom prst="roundRect">
            <a:avLst>
              <a:gd name="adj" fmla="val 696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53" name="Group 52" descr="Remediation icon">
            <a:extLst>
              <a:ext uri="{FF2B5EF4-FFF2-40B4-BE49-F238E27FC236}">
                <a16:creationId xmlns:a16="http://schemas.microsoft.com/office/drawing/2014/main" id="{ABEED43C-1BBA-40EF-91E1-F04AFE20ED63}"/>
              </a:ext>
            </a:extLst>
          </p:cNvPr>
          <p:cNvGrpSpPr/>
          <p:nvPr/>
        </p:nvGrpSpPr>
        <p:grpSpPr>
          <a:xfrm>
            <a:off x="9375667" y="2580467"/>
            <a:ext cx="1174424" cy="1128904"/>
            <a:chOff x="9562128" y="2051176"/>
            <a:chExt cx="1174424" cy="1128904"/>
          </a:xfrm>
        </p:grpSpPr>
        <p:sp>
          <p:nvSpPr>
            <p:cNvPr id="54" name="Freeform: Shape 53">
              <a:extLst>
                <a:ext uri="{FF2B5EF4-FFF2-40B4-BE49-F238E27FC236}">
                  <a16:creationId xmlns:a16="http://schemas.microsoft.com/office/drawing/2014/main" id="{1DEB042C-A4C9-440D-93D3-F1E4139B7587}"/>
                </a:ext>
              </a:extLst>
            </p:cNvPr>
            <p:cNvSpPr/>
            <p:nvPr/>
          </p:nvSpPr>
          <p:spPr>
            <a:xfrm>
              <a:off x="9562128" y="2560492"/>
              <a:ext cx="1174424" cy="619588"/>
            </a:xfrm>
            <a:custGeom>
              <a:avLst/>
              <a:gdLst>
                <a:gd name="connsiteX0" fmla="*/ 289179 w 371856"/>
                <a:gd name="connsiteY0" fmla="*/ 178213 h 178212"/>
                <a:gd name="connsiteX1" fmla="*/ 0 w 371856"/>
                <a:gd name="connsiteY1" fmla="*/ 26384 h 178212"/>
                <a:gd name="connsiteX2" fmla="*/ 82391 w 371856"/>
                <a:gd name="connsiteY2" fmla="*/ 0 h 178212"/>
                <a:gd name="connsiteX3" fmla="*/ 371856 w 371856"/>
                <a:gd name="connsiteY3" fmla="*/ 149543 h 178212"/>
              </a:gdLst>
              <a:ahLst/>
              <a:cxnLst>
                <a:cxn ang="0">
                  <a:pos x="connsiteX0" y="connsiteY0"/>
                </a:cxn>
                <a:cxn ang="0">
                  <a:pos x="connsiteX1" y="connsiteY1"/>
                </a:cxn>
                <a:cxn ang="0">
                  <a:pos x="connsiteX2" y="connsiteY2"/>
                </a:cxn>
                <a:cxn ang="0">
                  <a:pos x="connsiteX3" y="connsiteY3"/>
                </a:cxn>
              </a:cxnLst>
              <a:rect l="l" t="t" r="r" b="b"/>
              <a:pathLst>
                <a:path w="371856" h="178212">
                  <a:moveTo>
                    <a:pt x="289179" y="178213"/>
                  </a:moveTo>
                  <a:lnTo>
                    <a:pt x="0" y="26384"/>
                  </a:lnTo>
                  <a:lnTo>
                    <a:pt x="82391" y="0"/>
                  </a:lnTo>
                  <a:lnTo>
                    <a:pt x="371856" y="149543"/>
                  </a:lnTo>
                  <a:close/>
                </a:path>
              </a:pathLst>
            </a:custGeom>
            <a:solidFill>
              <a:srgbClr val="CECECE">
                <a:alpha val="58000"/>
              </a:srgbClr>
            </a:solidFill>
            <a:ln w="9525" cap="flat">
              <a:noFill/>
              <a:prstDash val="solid"/>
              <a:miter/>
            </a:ln>
            <a:effectLst>
              <a:softEdge rad="50800"/>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55" name="Group 54">
              <a:extLst>
                <a:ext uri="{FF2B5EF4-FFF2-40B4-BE49-F238E27FC236}">
                  <a16:creationId xmlns:a16="http://schemas.microsoft.com/office/drawing/2014/main" id="{84B3B37B-4E1C-46E3-82BD-577D2C30508C}"/>
                </a:ext>
              </a:extLst>
            </p:cNvPr>
            <p:cNvGrpSpPr/>
            <p:nvPr/>
          </p:nvGrpSpPr>
          <p:grpSpPr>
            <a:xfrm>
              <a:off x="9590799" y="2051176"/>
              <a:ext cx="1044218" cy="968296"/>
              <a:chOff x="3852198" y="1558247"/>
              <a:chExt cx="1058935" cy="981945"/>
            </a:xfrm>
          </p:grpSpPr>
          <p:sp>
            <p:nvSpPr>
              <p:cNvPr id="60" name="Freeform: Shape 59">
                <a:extLst>
                  <a:ext uri="{FF2B5EF4-FFF2-40B4-BE49-F238E27FC236}">
                    <a16:creationId xmlns:a16="http://schemas.microsoft.com/office/drawing/2014/main" id="{75C46CC0-14B1-4838-983C-E777B61225DE}"/>
                  </a:ext>
                </a:extLst>
              </p:cNvPr>
              <p:cNvSpPr/>
              <p:nvPr/>
            </p:nvSpPr>
            <p:spPr>
              <a:xfrm>
                <a:off x="3852198" y="1617456"/>
                <a:ext cx="930034" cy="922736"/>
              </a:xfrm>
              <a:custGeom>
                <a:avLst/>
                <a:gdLst>
                  <a:gd name="connsiteX0" fmla="*/ 349981 w 930034"/>
                  <a:gd name="connsiteY0" fmla="*/ 35763 h 922736"/>
                  <a:gd name="connsiteX1" fmla="*/ 570311 w 930034"/>
                  <a:gd name="connsiteY1" fmla="*/ 301808 h 922736"/>
                  <a:gd name="connsiteX2" fmla="*/ 610780 w 930034"/>
                  <a:gd name="connsiteY2" fmla="*/ 319794 h 922736"/>
                  <a:gd name="connsiteX3" fmla="*/ 784646 w 930034"/>
                  <a:gd name="connsiteY3" fmla="*/ 620313 h 922736"/>
                  <a:gd name="connsiteX4" fmla="*/ 816871 w 930034"/>
                  <a:gd name="connsiteY4" fmla="*/ 639049 h 922736"/>
                  <a:gd name="connsiteX5" fmla="*/ 930034 w 930034"/>
                  <a:gd name="connsiteY5" fmla="*/ 835397 h 922736"/>
                  <a:gd name="connsiteX6" fmla="*/ 930034 w 930034"/>
                  <a:gd name="connsiteY6" fmla="*/ 842142 h 922736"/>
                  <a:gd name="connsiteX7" fmla="*/ 816122 w 930034"/>
                  <a:gd name="connsiteY7" fmla="*/ 907342 h 922736"/>
                  <a:gd name="connsiteX8" fmla="*/ 113163 w 930034"/>
                  <a:gd name="connsiteY8" fmla="*/ 501904 h 922736"/>
                  <a:gd name="connsiteX9" fmla="*/ 0 w 930034"/>
                  <a:gd name="connsiteY9" fmla="*/ 306305 h 922736"/>
                  <a:gd name="connsiteX10" fmla="*/ 0 w 930034"/>
                  <a:gd name="connsiteY10" fmla="*/ 299560 h 922736"/>
                  <a:gd name="connsiteX11" fmla="*/ 89181 w 930034"/>
                  <a:gd name="connsiteY11" fmla="*/ 223868 h 922736"/>
                  <a:gd name="connsiteX12" fmla="*/ 87682 w 930034"/>
                  <a:gd name="connsiteY12" fmla="*/ 186397 h 922736"/>
                  <a:gd name="connsiteX13" fmla="*/ 349981 w 930034"/>
                  <a:gd name="connsiteY13" fmla="*/ 35763 h 922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930034" h="922736">
                    <a:moveTo>
                      <a:pt x="349981" y="35763"/>
                    </a:moveTo>
                    <a:cubicBezTo>
                      <a:pt x="442909" y="89721"/>
                      <a:pt x="523847" y="191643"/>
                      <a:pt x="570311" y="301808"/>
                    </a:cubicBezTo>
                    <a:cubicBezTo>
                      <a:pt x="583051" y="305555"/>
                      <a:pt x="596541" y="311551"/>
                      <a:pt x="610780" y="319794"/>
                    </a:cubicBezTo>
                    <a:cubicBezTo>
                      <a:pt x="706706" y="375252"/>
                      <a:pt x="784646" y="510148"/>
                      <a:pt x="784646" y="620313"/>
                    </a:cubicBezTo>
                    <a:lnTo>
                      <a:pt x="816871" y="639049"/>
                    </a:lnTo>
                    <a:cubicBezTo>
                      <a:pt x="879073" y="675021"/>
                      <a:pt x="930034" y="762703"/>
                      <a:pt x="930034" y="835397"/>
                    </a:cubicBezTo>
                    <a:lnTo>
                      <a:pt x="930034" y="842142"/>
                    </a:lnTo>
                    <a:cubicBezTo>
                      <a:pt x="930034" y="914087"/>
                      <a:pt x="879073" y="943314"/>
                      <a:pt x="816122" y="907342"/>
                    </a:cubicBezTo>
                    <a:lnTo>
                      <a:pt x="113163" y="501904"/>
                    </a:lnTo>
                    <a:cubicBezTo>
                      <a:pt x="50961" y="465932"/>
                      <a:pt x="0" y="378249"/>
                      <a:pt x="0" y="306305"/>
                    </a:cubicBezTo>
                    <a:lnTo>
                      <a:pt x="0" y="299560"/>
                    </a:lnTo>
                    <a:cubicBezTo>
                      <a:pt x="0" y="236608"/>
                      <a:pt x="38221" y="206631"/>
                      <a:pt x="89181" y="223868"/>
                    </a:cubicBezTo>
                    <a:cubicBezTo>
                      <a:pt x="88432" y="211128"/>
                      <a:pt x="87682" y="198388"/>
                      <a:pt x="87682" y="186397"/>
                    </a:cubicBezTo>
                    <a:cubicBezTo>
                      <a:pt x="88432" y="19276"/>
                      <a:pt x="205342" y="-47423"/>
                      <a:pt x="349981" y="35763"/>
                    </a:cubicBezTo>
                    <a:close/>
                  </a:path>
                </a:pathLst>
              </a:custGeom>
              <a:solidFill>
                <a:srgbClr val="C9F7FF"/>
              </a:solidFill>
              <a:ln w="748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1322EC8F-A6F5-4470-A2F5-EE70365EE665}"/>
                  </a:ext>
                </a:extLst>
              </p:cNvPr>
              <p:cNvSpPr/>
              <p:nvPr/>
            </p:nvSpPr>
            <p:spPr>
              <a:xfrm>
                <a:off x="4036556" y="1558247"/>
                <a:ext cx="874577" cy="974045"/>
              </a:xfrm>
              <a:custGeom>
                <a:avLst/>
                <a:gdLst>
                  <a:gd name="connsiteX0" fmla="*/ 761414 w 874577"/>
                  <a:gd name="connsiteY0" fmla="*/ 639053 h 974045"/>
                  <a:gd name="connsiteX1" fmla="*/ 729189 w 874577"/>
                  <a:gd name="connsiteY1" fmla="*/ 620318 h 974045"/>
                  <a:gd name="connsiteX2" fmla="*/ 704458 w 874577"/>
                  <a:gd name="connsiteY2" fmla="*/ 631559 h 974045"/>
                  <a:gd name="connsiteX3" fmla="*/ 729189 w 874577"/>
                  <a:gd name="connsiteY3" fmla="*/ 620318 h 974045"/>
                  <a:gd name="connsiteX4" fmla="*/ 555323 w 874577"/>
                  <a:gd name="connsiteY4" fmla="*/ 319799 h 974045"/>
                  <a:gd name="connsiteX5" fmla="*/ 514854 w 874577"/>
                  <a:gd name="connsiteY5" fmla="*/ 301813 h 974045"/>
                  <a:gd name="connsiteX6" fmla="*/ 294523 w 874577"/>
                  <a:gd name="connsiteY6" fmla="*/ 35768 h 974045"/>
                  <a:gd name="connsiteX7" fmla="*/ 108666 w 874577"/>
                  <a:gd name="connsiteY7" fmla="*/ 17782 h 974045"/>
                  <a:gd name="connsiteX8" fmla="*/ 0 w 874577"/>
                  <a:gd name="connsiteY8" fmla="*/ 67244 h 974045"/>
                  <a:gd name="connsiteX9" fmla="*/ 165622 w 874577"/>
                  <a:gd name="connsiteY9" fmla="*/ 94972 h 974045"/>
                  <a:gd name="connsiteX10" fmla="*/ 385953 w 874577"/>
                  <a:gd name="connsiteY10" fmla="*/ 361017 h 974045"/>
                  <a:gd name="connsiteX11" fmla="*/ 426422 w 874577"/>
                  <a:gd name="connsiteY11" fmla="*/ 379003 h 974045"/>
                  <a:gd name="connsiteX12" fmla="*/ 600288 w 874577"/>
                  <a:gd name="connsiteY12" fmla="*/ 679522 h 974045"/>
                  <a:gd name="connsiteX13" fmla="*/ 632513 w 874577"/>
                  <a:gd name="connsiteY13" fmla="*/ 698258 h 974045"/>
                  <a:gd name="connsiteX14" fmla="*/ 745676 w 874577"/>
                  <a:gd name="connsiteY14" fmla="*/ 894606 h 974045"/>
                  <a:gd name="connsiteX15" fmla="*/ 745676 w 874577"/>
                  <a:gd name="connsiteY15" fmla="*/ 901351 h 974045"/>
                  <a:gd name="connsiteX16" fmla="*/ 712701 w 874577"/>
                  <a:gd name="connsiteY16" fmla="*/ 974045 h 974045"/>
                  <a:gd name="connsiteX17" fmla="*/ 841602 w 874577"/>
                  <a:gd name="connsiteY17" fmla="*/ 914841 h 974045"/>
                  <a:gd name="connsiteX18" fmla="*/ 874577 w 874577"/>
                  <a:gd name="connsiteY18" fmla="*/ 842147 h 974045"/>
                  <a:gd name="connsiteX19" fmla="*/ 874577 w 874577"/>
                  <a:gd name="connsiteY19" fmla="*/ 835402 h 974045"/>
                  <a:gd name="connsiteX20" fmla="*/ 761414 w 874577"/>
                  <a:gd name="connsiteY20" fmla="*/ 639053 h 974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874577" h="974045">
                    <a:moveTo>
                      <a:pt x="761414" y="639053"/>
                    </a:moveTo>
                    <a:lnTo>
                      <a:pt x="729189" y="620318"/>
                    </a:lnTo>
                    <a:lnTo>
                      <a:pt x="704458" y="631559"/>
                    </a:lnTo>
                    <a:lnTo>
                      <a:pt x="729189" y="620318"/>
                    </a:lnTo>
                    <a:cubicBezTo>
                      <a:pt x="729189" y="510152"/>
                      <a:pt x="651998" y="375256"/>
                      <a:pt x="555323" y="319799"/>
                    </a:cubicBezTo>
                    <a:cubicBezTo>
                      <a:pt x="541084" y="311555"/>
                      <a:pt x="527594" y="305560"/>
                      <a:pt x="514854" y="301813"/>
                    </a:cubicBezTo>
                    <a:cubicBezTo>
                      <a:pt x="468390" y="191648"/>
                      <a:pt x="387452" y="88977"/>
                      <a:pt x="294523" y="35768"/>
                    </a:cubicBezTo>
                    <a:cubicBezTo>
                      <a:pt x="221829" y="-6200"/>
                      <a:pt x="155880" y="-9947"/>
                      <a:pt x="108666" y="17782"/>
                    </a:cubicBezTo>
                    <a:lnTo>
                      <a:pt x="0" y="67244"/>
                    </a:lnTo>
                    <a:cubicBezTo>
                      <a:pt x="44965" y="50756"/>
                      <a:pt x="102671" y="58250"/>
                      <a:pt x="165622" y="94972"/>
                    </a:cubicBezTo>
                    <a:cubicBezTo>
                      <a:pt x="258551" y="148930"/>
                      <a:pt x="339489" y="250852"/>
                      <a:pt x="385953" y="361017"/>
                    </a:cubicBezTo>
                    <a:cubicBezTo>
                      <a:pt x="398693" y="364764"/>
                      <a:pt x="412183" y="370760"/>
                      <a:pt x="426422" y="379003"/>
                    </a:cubicBezTo>
                    <a:cubicBezTo>
                      <a:pt x="522348" y="434461"/>
                      <a:pt x="600288" y="569357"/>
                      <a:pt x="600288" y="679522"/>
                    </a:cubicBezTo>
                    <a:lnTo>
                      <a:pt x="632513" y="698258"/>
                    </a:lnTo>
                    <a:cubicBezTo>
                      <a:pt x="694715" y="734230"/>
                      <a:pt x="745676" y="821912"/>
                      <a:pt x="745676" y="894606"/>
                    </a:cubicBezTo>
                    <a:lnTo>
                      <a:pt x="745676" y="901351"/>
                    </a:lnTo>
                    <a:cubicBezTo>
                      <a:pt x="745676" y="937324"/>
                      <a:pt x="732936" y="962055"/>
                      <a:pt x="712701" y="974045"/>
                    </a:cubicBezTo>
                    <a:lnTo>
                      <a:pt x="841602" y="914841"/>
                    </a:lnTo>
                    <a:cubicBezTo>
                      <a:pt x="861837" y="902850"/>
                      <a:pt x="874577" y="878119"/>
                      <a:pt x="874577" y="842147"/>
                    </a:cubicBezTo>
                    <a:lnTo>
                      <a:pt x="874577" y="835402"/>
                    </a:lnTo>
                    <a:cubicBezTo>
                      <a:pt x="874577" y="762708"/>
                      <a:pt x="823616" y="675026"/>
                      <a:pt x="761414" y="639053"/>
                    </a:cubicBezTo>
                    <a:close/>
                  </a:path>
                </a:pathLst>
              </a:custGeom>
              <a:solidFill>
                <a:srgbClr val="84ECFD"/>
              </a:solidFill>
              <a:ln w="748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6" name="Graphic 90">
              <a:extLst>
                <a:ext uri="{FF2B5EF4-FFF2-40B4-BE49-F238E27FC236}">
                  <a16:creationId xmlns:a16="http://schemas.microsoft.com/office/drawing/2014/main" id="{9AAD29C2-02E9-4E5B-B527-6E9461C2CA47}"/>
                </a:ext>
              </a:extLst>
            </p:cNvPr>
            <p:cNvGrpSpPr/>
            <p:nvPr/>
          </p:nvGrpSpPr>
          <p:grpSpPr>
            <a:xfrm rot="225947">
              <a:off x="9651921" y="2398567"/>
              <a:ext cx="598770" cy="654282"/>
              <a:chOff x="5614991" y="2905125"/>
              <a:chExt cx="960946" cy="1050035"/>
            </a:xfrm>
          </p:grpSpPr>
          <p:sp>
            <p:nvSpPr>
              <p:cNvPr id="57" name="Freeform: Shape 56">
                <a:extLst>
                  <a:ext uri="{FF2B5EF4-FFF2-40B4-BE49-F238E27FC236}">
                    <a16:creationId xmlns:a16="http://schemas.microsoft.com/office/drawing/2014/main" id="{136C1793-D28B-4268-99A3-CDFF13AB07EE}"/>
                  </a:ext>
                </a:extLst>
              </p:cNvPr>
              <p:cNvSpPr/>
              <p:nvPr/>
            </p:nvSpPr>
            <p:spPr>
              <a:xfrm>
                <a:off x="5614991" y="3514343"/>
                <a:ext cx="514916" cy="407334"/>
              </a:xfrm>
              <a:custGeom>
                <a:avLst/>
                <a:gdLst>
                  <a:gd name="connsiteX0" fmla="*/ 514917 w 514916"/>
                  <a:gd name="connsiteY0" fmla="*/ 175736 h 407334"/>
                  <a:gd name="connsiteX1" fmla="*/ 212974 w 514916"/>
                  <a:gd name="connsiteY1" fmla="*/ 385572 h 407334"/>
                  <a:gd name="connsiteX2" fmla="*/ 9139 w 514916"/>
                  <a:gd name="connsiteY2" fmla="*/ 302800 h 407334"/>
                  <a:gd name="connsiteX3" fmla="*/ 9139 w 514916"/>
                  <a:gd name="connsiteY3" fmla="*/ 302800 h 407334"/>
                  <a:gd name="connsiteX4" fmla="*/ 54669 w 514916"/>
                  <a:gd name="connsiteY4" fmla="*/ 161544 h 407334"/>
                  <a:gd name="connsiteX5" fmla="*/ 390616 w 514916"/>
                  <a:gd name="connsiteY5" fmla="*/ 0 h 407334"/>
                  <a:gd name="connsiteX6" fmla="*/ 514917 w 514916"/>
                  <a:gd name="connsiteY6" fmla="*/ 175736 h 4073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4916" h="407334">
                    <a:moveTo>
                      <a:pt x="514917" y="175736"/>
                    </a:moveTo>
                    <a:lnTo>
                      <a:pt x="212974" y="385572"/>
                    </a:lnTo>
                    <a:cubicBezTo>
                      <a:pt x="150205" y="436721"/>
                      <a:pt x="42763" y="393097"/>
                      <a:pt x="9139" y="302800"/>
                    </a:cubicBezTo>
                    <a:lnTo>
                      <a:pt x="9139" y="302800"/>
                    </a:lnTo>
                    <a:cubicBezTo>
                      <a:pt x="-12959" y="243554"/>
                      <a:pt x="6091" y="184690"/>
                      <a:pt x="54669" y="161544"/>
                    </a:cubicBezTo>
                    <a:lnTo>
                      <a:pt x="390616" y="0"/>
                    </a:lnTo>
                    <a:lnTo>
                      <a:pt x="514917" y="175736"/>
                    </a:lnTo>
                    <a:close/>
                  </a:path>
                </a:pathLst>
              </a:custGeom>
              <a:gradFill flip="none" rotWithShape="1">
                <a:gsLst>
                  <a:gs pos="33000">
                    <a:schemeClr val="accent1"/>
                  </a:gs>
                  <a:gs pos="78000">
                    <a:srgbClr val="005A9F"/>
                  </a:gs>
                </a:gsLst>
                <a:path path="circle">
                  <a:fillToRect r="100000" b="100000"/>
                </a:path>
                <a:tileRect l="-100000" t="-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D11E5CD1-7F1A-458E-A654-D3C60219D76B}"/>
                  </a:ext>
                </a:extLst>
              </p:cNvPr>
              <p:cNvSpPr/>
              <p:nvPr/>
            </p:nvSpPr>
            <p:spPr>
              <a:xfrm>
                <a:off x="5942281" y="2905125"/>
                <a:ext cx="633656" cy="1050035"/>
              </a:xfrm>
              <a:custGeom>
                <a:avLst/>
                <a:gdLst>
                  <a:gd name="connsiteX0" fmla="*/ 618633 w 633656"/>
                  <a:gd name="connsiteY0" fmla="*/ 524923 h 1050035"/>
                  <a:gd name="connsiteX1" fmla="*/ 619681 w 633656"/>
                  <a:gd name="connsiteY1" fmla="*/ 829247 h 1050035"/>
                  <a:gd name="connsiteX2" fmla="*/ 562055 w 633656"/>
                  <a:gd name="connsiteY2" fmla="*/ 969359 h 1050035"/>
                  <a:gd name="connsiteX3" fmla="*/ 536147 w 633656"/>
                  <a:gd name="connsiteY3" fmla="*/ 999935 h 1050035"/>
                  <a:gd name="connsiteX4" fmla="*/ 502523 w 633656"/>
                  <a:gd name="connsiteY4" fmla="*/ 1025652 h 1050035"/>
                  <a:gd name="connsiteX5" fmla="*/ 412607 w 633656"/>
                  <a:gd name="connsiteY5" fmla="*/ 1050036 h 1050035"/>
                  <a:gd name="connsiteX6" fmla="*/ 313928 w 633656"/>
                  <a:gd name="connsiteY6" fmla="*/ 1023271 h 1050035"/>
                  <a:gd name="connsiteX7" fmla="*/ 271352 w 633656"/>
                  <a:gd name="connsiteY7" fmla="*/ 996791 h 1050035"/>
                  <a:gd name="connsiteX8" fmla="*/ 234776 w 633656"/>
                  <a:gd name="connsiteY8" fmla="*/ 965740 h 1050035"/>
                  <a:gd name="connsiteX9" fmla="*/ 127905 w 633656"/>
                  <a:gd name="connsiteY9" fmla="*/ 825246 h 1050035"/>
                  <a:gd name="connsiteX10" fmla="*/ 18558 w 633656"/>
                  <a:gd name="connsiteY10" fmla="*/ 524923 h 1050035"/>
                  <a:gd name="connsiteX11" fmla="*/ 10557 w 633656"/>
                  <a:gd name="connsiteY11" fmla="*/ 224695 h 1050035"/>
                  <a:gd name="connsiteX12" fmla="*/ 62659 w 633656"/>
                  <a:gd name="connsiteY12" fmla="*/ 84296 h 1050035"/>
                  <a:gd name="connsiteX13" fmla="*/ 87043 w 633656"/>
                  <a:gd name="connsiteY13" fmla="*/ 53245 h 1050035"/>
                  <a:gd name="connsiteX14" fmla="*/ 119237 w 633656"/>
                  <a:gd name="connsiteY14" fmla="*/ 26765 h 1050035"/>
                  <a:gd name="connsiteX15" fmla="*/ 207344 w 633656"/>
                  <a:gd name="connsiteY15" fmla="*/ 0 h 1050035"/>
                  <a:gd name="connsiteX16" fmla="*/ 306689 w 633656"/>
                  <a:gd name="connsiteY16" fmla="*/ 24384 h 1050035"/>
                  <a:gd name="connsiteX17" fmla="*/ 350314 w 633656"/>
                  <a:gd name="connsiteY17" fmla="*/ 50102 h 1050035"/>
                  <a:gd name="connsiteX18" fmla="*/ 388128 w 633656"/>
                  <a:gd name="connsiteY18" fmla="*/ 80677 h 1050035"/>
                  <a:gd name="connsiteX19" fmla="*/ 500523 w 633656"/>
                  <a:gd name="connsiteY19" fmla="*/ 220790 h 1050035"/>
                  <a:gd name="connsiteX20" fmla="*/ 618633 w 633656"/>
                  <a:gd name="connsiteY20" fmla="*/ 524923 h 1050035"/>
                  <a:gd name="connsiteX21" fmla="*/ 472234 w 633656"/>
                  <a:gd name="connsiteY21" fmla="*/ 524923 h 1050035"/>
                  <a:gd name="connsiteX22" fmla="*/ 385842 w 633656"/>
                  <a:gd name="connsiteY22" fmla="*/ 274225 h 1050035"/>
                  <a:gd name="connsiteX23" fmla="*/ 311357 w 633656"/>
                  <a:gd name="connsiteY23" fmla="*/ 173165 h 1050035"/>
                  <a:gd name="connsiteX24" fmla="*/ 232871 w 633656"/>
                  <a:gd name="connsiteY24" fmla="*/ 130016 h 1050035"/>
                  <a:gd name="connsiteX25" fmla="*/ 166767 w 633656"/>
                  <a:gd name="connsiteY25" fmla="*/ 169450 h 1050035"/>
                  <a:gd name="connsiteX26" fmla="*/ 126286 w 633656"/>
                  <a:gd name="connsiteY26" fmla="*/ 270224 h 1050035"/>
                  <a:gd name="connsiteX27" fmla="*/ 130858 w 633656"/>
                  <a:gd name="connsiteY27" fmla="*/ 524923 h 1050035"/>
                  <a:gd name="connsiteX28" fmla="*/ 225917 w 633656"/>
                  <a:gd name="connsiteY28" fmla="*/ 779526 h 1050035"/>
                  <a:gd name="connsiteX29" fmla="*/ 305832 w 633656"/>
                  <a:gd name="connsiteY29" fmla="*/ 880205 h 1050035"/>
                  <a:gd name="connsiteX30" fmla="*/ 387176 w 633656"/>
                  <a:gd name="connsiteY30" fmla="*/ 919544 h 1050035"/>
                  <a:gd name="connsiteX31" fmla="*/ 448707 w 633656"/>
                  <a:gd name="connsiteY31" fmla="*/ 876490 h 1050035"/>
                  <a:gd name="connsiteX32" fmla="*/ 483664 w 633656"/>
                  <a:gd name="connsiteY32" fmla="*/ 775526 h 1050035"/>
                  <a:gd name="connsiteX33" fmla="*/ 472234 w 633656"/>
                  <a:gd name="connsiteY33" fmla="*/ 524923 h 1050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33656" h="1050035">
                    <a:moveTo>
                      <a:pt x="618633" y="524923"/>
                    </a:moveTo>
                    <a:cubicBezTo>
                      <a:pt x="636254" y="627698"/>
                      <a:pt x="640541" y="730853"/>
                      <a:pt x="619681" y="829247"/>
                    </a:cubicBezTo>
                    <a:cubicBezTo>
                      <a:pt x="609013" y="878205"/>
                      <a:pt x="592439" y="926402"/>
                      <a:pt x="562055" y="969359"/>
                    </a:cubicBezTo>
                    <a:cubicBezTo>
                      <a:pt x="555292" y="980408"/>
                      <a:pt x="544814" y="989933"/>
                      <a:pt x="536147" y="999935"/>
                    </a:cubicBezTo>
                    <a:cubicBezTo>
                      <a:pt x="525574" y="1008983"/>
                      <a:pt x="515382" y="1018413"/>
                      <a:pt x="502523" y="1025652"/>
                    </a:cubicBezTo>
                    <a:cubicBezTo>
                      <a:pt x="478044" y="1041368"/>
                      <a:pt x="445850" y="1049369"/>
                      <a:pt x="412607" y="1050036"/>
                    </a:cubicBezTo>
                    <a:cubicBezTo>
                      <a:pt x="378889" y="1048417"/>
                      <a:pt x="344027" y="1039559"/>
                      <a:pt x="313928" y="1023271"/>
                    </a:cubicBezTo>
                    <a:cubicBezTo>
                      <a:pt x="298593" y="1015746"/>
                      <a:pt x="285068" y="1006031"/>
                      <a:pt x="271352" y="996791"/>
                    </a:cubicBezTo>
                    <a:cubicBezTo>
                      <a:pt x="259064" y="986504"/>
                      <a:pt x="245348" y="976884"/>
                      <a:pt x="234776" y="965740"/>
                    </a:cubicBezTo>
                    <a:cubicBezTo>
                      <a:pt x="189341" y="922306"/>
                      <a:pt x="156004" y="873919"/>
                      <a:pt x="127905" y="825246"/>
                    </a:cubicBezTo>
                    <a:cubicBezTo>
                      <a:pt x="71612" y="727615"/>
                      <a:pt x="38656" y="625793"/>
                      <a:pt x="18558" y="524923"/>
                    </a:cubicBezTo>
                    <a:cubicBezTo>
                      <a:pt x="-587" y="424148"/>
                      <a:pt x="-7636" y="322231"/>
                      <a:pt x="10557" y="224695"/>
                    </a:cubicBezTo>
                    <a:cubicBezTo>
                      <a:pt x="19892" y="176117"/>
                      <a:pt x="34179" y="127730"/>
                      <a:pt x="62659" y="84296"/>
                    </a:cubicBezTo>
                    <a:cubicBezTo>
                      <a:pt x="68945" y="73152"/>
                      <a:pt x="78851" y="63437"/>
                      <a:pt x="87043" y="53245"/>
                    </a:cubicBezTo>
                    <a:cubicBezTo>
                      <a:pt x="97139" y="44006"/>
                      <a:pt x="106855" y="34290"/>
                      <a:pt x="119237" y="26765"/>
                    </a:cubicBezTo>
                    <a:cubicBezTo>
                      <a:pt x="142859" y="10478"/>
                      <a:pt x="174292" y="1619"/>
                      <a:pt x="207344" y="0"/>
                    </a:cubicBezTo>
                    <a:cubicBezTo>
                      <a:pt x="240776" y="762"/>
                      <a:pt x="276019" y="8668"/>
                      <a:pt x="306689" y="24384"/>
                    </a:cubicBezTo>
                    <a:cubicBezTo>
                      <a:pt x="322310" y="31623"/>
                      <a:pt x="336217" y="41053"/>
                      <a:pt x="350314" y="50102"/>
                    </a:cubicBezTo>
                    <a:cubicBezTo>
                      <a:pt x="362887" y="60103"/>
                      <a:pt x="377079" y="69628"/>
                      <a:pt x="388128" y="80677"/>
                    </a:cubicBezTo>
                    <a:cubicBezTo>
                      <a:pt x="435277" y="123539"/>
                      <a:pt x="470710" y="171831"/>
                      <a:pt x="500523" y="220790"/>
                    </a:cubicBezTo>
                    <a:cubicBezTo>
                      <a:pt x="559959" y="318992"/>
                      <a:pt x="595773" y="422148"/>
                      <a:pt x="618633" y="524923"/>
                    </a:cubicBezTo>
                    <a:close/>
                    <a:moveTo>
                      <a:pt x="472234" y="524923"/>
                    </a:moveTo>
                    <a:cubicBezTo>
                      <a:pt x="456613" y="439007"/>
                      <a:pt x="429181" y="351377"/>
                      <a:pt x="385842" y="274225"/>
                    </a:cubicBezTo>
                    <a:cubicBezTo>
                      <a:pt x="364506" y="235839"/>
                      <a:pt x="338979" y="200120"/>
                      <a:pt x="311357" y="173165"/>
                    </a:cubicBezTo>
                    <a:cubicBezTo>
                      <a:pt x="283448" y="145066"/>
                      <a:pt x="255826" y="132112"/>
                      <a:pt x="232871" y="130016"/>
                    </a:cubicBezTo>
                    <a:cubicBezTo>
                      <a:pt x="210296" y="130207"/>
                      <a:pt x="185627" y="141923"/>
                      <a:pt x="166767" y="169450"/>
                    </a:cubicBezTo>
                    <a:cubicBezTo>
                      <a:pt x="147812" y="195929"/>
                      <a:pt x="134001" y="231458"/>
                      <a:pt x="126286" y="270224"/>
                    </a:cubicBezTo>
                    <a:cubicBezTo>
                      <a:pt x="110474" y="348234"/>
                      <a:pt x="114665" y="437007"/>
                      <a:pt x="130858" y="524923"/>
                    </a:cubicBezTo>
                    <a:cubicBezTo>
                      <a:pt x="149241" y="612838"/>
                      <a:pt x="179626" y="701612"/>
                      <a:pt x="225917" y="779526"/>
                    </a:cubicBezTo>
                    <a:cubicBezTo>
                      <a:pt x="248968" y="818198"/>
                      <a:pt x="276590" y="853821"/>
                      <a:pt x="305832" y="880205"/>
                    </a:cubicBezTo>
                    <a:cubicBezTo>
                      <a:pt x="335455" y="907733"/>
                      <a:pt x="364697" y="919448"/>
                      <a:pt x="387176" y="919544"/>
                    </a:cubicBezTo>
                    <a:cubicBezTo>
                      <a:pt x="409274" y="917448"/>
                      <a:pt x="431753" y="904589"/>
                      <a:pt x="448707" y="876490"/>
                    </a:cubicBezTo>
                    <a:cubicBezTo>
                      <a:pt x="465757" y="849630"/>
                      <a:pt x="477282" y="813816"/>
                      <a:pt x="483664" y="775526"/>
                    </a:cubicBezTo>
                    <a:cubicBezTo>
                      <a:pt x="496904" y="698373"/>
                      <a:pt x="489855" y="610838"/>
                      <a:pt x="472234" y="524923"/>
                    </a:cubicBezTo>
                    <a:close/>
                  </a:path>
                </a:pathLst>
              </a:custGeom>
              <a:gradFill flip="none" rotWithShape="1">
                <a:gsLst>
                  <a:gs pos="33000">
                    <a:schemeClr val="accent1"/>
                  </a:gs>
                  <a:gs pos="78000">
                    <a:srgbClr val="005A9F"/>
                  </a:gs>
                </a:gsLst>
                <a:path path="circle">
                  <a:fillToRect r="100000" b="100000"/>
                </a:path>
                <a:tileRect l="-100000" t="-100000"/>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33D41989-EC09-4A2A-97EC-B658BB2E5AB1}"/>
                  </a:ext>
                </a:extLst>
              </p:cNvPr>
              <p:cNvSpPr/>
              <p:nvPr/>
            </p:nvSpPr>
            <p:spPr>
              <a:xfrm>
                <a:off x="6058629" y="3035141"/>
                <a:ext cx="374180" cy="789527"/>
              </a:xfrm>
              <a:custGeom>
                <a:avLst/>
                <a:gdLst>
                  <a:gd name="connsiteX0" fmla="*/ 355886 w 374180"/>
                  <a:gd name="connsiteY0" fmla="*/ 394907 h 789527"/>
                  <a:gd name="connsiteX1" fmla="*/ 269494 w 374180"/>
                  <a:gd name="connsiteY1" fmla="*/ 144209 h 789527"/>
                  <a:gd name="connsiteX2" fmla="*/ 195009 w 374180"/>
                  <a:gd name="connsiteY2" fmla="*/ 43148 h 789527"/>
                  <a:gd name="connsiteX3" fmla="*/ 116523 w 374180"/>
                  <a:gd name="connsiteY3" fmla="*/ 0 h 789527"/>
                  <a:gd name="connsiteX4" fmla="*/ 50419 w 374180"/>
                  <a:gd name="connsiteY4" fmla="*/ 39434 h 789527"/>
                  <a:gd name="connsiteX5" fmla="*/ 9938 w 374180"/>
                  <a:gd name="connsiteY5" fmla="*/ 140208 h 789527"/>
                  <a:gd name="connsiteX6" fmla="*/ 14510 w 374180"/>
                  <a:gd name="connsiteY6" fmla="*/ 394907 h 789527"/>
                  <a:gd name="connsiteX7" fmla="*/ 109569 w 374180"/>
                  <a:gd name="connsiteY7" fmla="*/ 649510 h 789527"/>
                  <a:gd name="connsiteX8" fmla="*/ 189484 w 374180"/>
                  <a:gd name="connsiteY8" fmla="*/ 750189 h 789527"/>
                  <a:gd name="connsiteX9" fmla="*/ 270828 w 374180"/>
                  <a:gd name="connsiteY9" fmla="*/ 789527 h 789527"/>
                  <a:gd name="connsiteX10" fmla="*/ 332359 w 374180"/>
                  <a:gd name="connsiteY10" fmla="*/ 746474 h 789527"/>
                  <a:gd name="connsiteX11" fmla="*/ 367316 w 374180"/>
                  <a:gd name="connsiteY11" fmla="*/ 645509 h 789527"/>
                  <a:gd name="connsiteX12" fmla="*/ 355886 w 374180"/>
                  <a:gd name="connsiteY12" fmla="*/ 394907 h 7895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74180" h="789527">
                    <a:moveTo>
                      <a:pt x="355886" y="394907"/>
                    </a:moveTo>
                    <a:cubicBezTo>
                      <a:pt x="340265" y="308991"/>
                      <a:pt x="312833" y="221361"/>
                      <a:pt x="269494" y="144209"/>
                    </a:cubicBezTo>
                    <a:cubicBezTo>
                      <a:pt x="248158" y="105823"/>
                      <a:pt x="222631" y="70104"/>
                      <a:pt x="195009" y="43148"/>
                    </a:cubicBezTo>
                    <a:cubicBezTo>
                      <a:pt x="167100" y="15049"/>
                      <a:pt x="139478" y="2096"/>
                      <a:pt x="116523" y="0"/>
                    </a:cubicBezTo>
                    <a:cubicBezTo>
                      <a:pt x="93948" y="191"/>
                      <a:pt x="69279" y="11906"/>
                      <a:pt x="50419" y="39434"/>
                    </a:cubicBezTo>
                    <a:cubicBezTo>
                      <a:pt x="31464" y="65913"/>
                      <a:pt x="17653" y="101441"/>
                      <a:pt x="9938" y="140208"/>
                    </a:cubicBezTo>
                    <a:cubicBezTo>
                      <a:pt x="-5874" y="218218"/>
                      <a:pt x="-1683" y="306991"/>
                      <a:pt x="14510" y="394907"/>
                    </a:cubicBezTo>
                    <a:cubicBezTo>
                      <a:pt x="32893" y="482822"/>
                      <a:pt x="63278" y="571595"/>
                      <a:pt x="109569" y="649510"/>
                    </a:cubicBezTo>
                    <a:cubicBezTo>
                      <a:pt x="132620" y="688181"/>
                      <a:pt x="160242" y="723805"/>
                      <a:pt x="189484" y="750189"/>
                    </a:cubicBezTo>
                    <a:cubicBezTo>
                      <a:pt x="219107" y="777716"/>
                      <a:pt x="248349" y="789432"/>
                      <a:pt x="270828" y="789527"/>
                    </a:cubicBezTo>
                    <a:cubicBezTo>
                      <a:pt x="292926" y="787432"/>
                      <a:pt x="315405" y="774573"/>
                      <a:pt x="332359" y="746474"/>
                    </a:cubicBezTo>
                    <a:cubicBezTo>
                      <a:pt x="349409" y="719614"/>
                      <a:pt x="360934" y="683800"/>
                      <a:pt x="367316" y="645509"/>
                    </a:cubicBezTo>
                    <a:cubicBezTo>
                      <a:pt x="380556" y="568357"/>
                      <a:pt x="373507" y="480822"/>
                      <a:pt x="355886" y="394907"/>
                    </a:cubicBezTo>
                    <a:close/>
                  </a:path>
                </a:pathLst>
              </a:custGeom>
              <a:gradFill>
                <a:gsLst>
                  <a:gs pos="0">
                    <a:schemeClr val="bg1">
                      <a:alpha val="50000"/>
                    </a:schemeClr>
                  </a:gs>
                  <a:gs pos="100000">
                    <a:srgbClr val="C9F7FF">
                      <a:alpha val="50000"/>
                    </a:srgbClr>
                  </a:gs>
                </a:gsLst>
                <a:path path="circle">
                  <a:fillToRect r="100000" b="100000"/>
                </a:path>
              </a:gradFill>
              <a:ln w="9525"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62" name="TextBox 61">
            <a:extLst>
              <a:ext uri="{FF2B5EF4-FFF2-40B4-BE49-F238E27FC236}">
                <a16:creationId xmlns:a16="http://schemas.microsoft.com/office/drawing/2014/main" id="{2F52E70C-C3C7-4071-A931-0E8F22913ABE}"/>
              </a:ext>
            </a:extLst>
          </p:cNvPr>
          <p:cNvSpPr txBox="1"/>
          <p:nvPr/>
        </p:nvSpPr>
        <p:spPr>
          <a:xfrm>
            <a:off x="8497823" y="4002019"/>
            <a:ext cx="2926080" cy="483516"/>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ctr" defTabSz="932455"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Real time remediation</a:t>
            </a:r>
          </a:p>
        </p:txBody>
      </p:sp>
      <p:sp>
        <p:nvSpPr>
          <p:cNvPr id="63" name="TextBox 62">
            <a:extLst>
              <a:ext uri="{FF2B5EF4-FFF2-40B4-BE49-F238E27FC236}">
                <a16:creationId xmlns:a16="http://schemas.microsoft.com/office/drawing/2014/main" id="{FB7B88D6-1064-4BA3-B1F2-33BAD026285B}"/>
              </a:ext>
            </a:extLst>
          </p:cNvPr>
          <p:cNvSpPr txBox="1"/>
          <p:nvPr/>
        </p:nvSpPr>
        <p:spPr>
          <a:xfrm>
            <a:off x="8497823" y="4477728"/>
            <a:ext cx="2926080" cy="677415"/>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ctr" defTabSz="932455"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Remediation on </a:t>
            </a:r>
            <a:br>
              <a:rPr kumimoji="0" lang="en-US" sz="14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existing resources</a:t>
            </a:r>
          </a:p>
        </p:txBody>
      </p:sp>
      <p:sp>
        <p:nvSpPr>
          <p:cNvPr id="64" name="Freeform: Shape 63">
            <a:extLst>
              <a:ext uri="{FF2B5EF4-FFF2-40B4-BE49-F238E27FC236}">
                <a16:creationId xmlns:a16="http://schemas.microsoft.com/office/drawing/2014/main" id="{8FF90F8E-2B57-441D-B8E5-32958B002607}"/>
              </a:ext>
              <a:ext uri="{C183D7F6-B498-43B3-948B-1728B52AA6E4}">
                <adec:decorative xmlns:adec="http://schemas.microsoft.com/office/drawing/2017/decorative" val="1"/>
              </a:ext>
            </a:extLst>
          </p:cNvPr>
          <p:cNvSpPr/>
          <p:nvPr/>
        </p:nvSpPr>
        <p:spPr bwMode="auto">
          <a:xfrm>
            <a:off x="588263" y="4854255"/>
            <a:ext cx="3291840" cy="0"/>
          </a:xfrm>
          <a:custGeom>
            <a:avLst/>
            <a:gdLst>
              <a:gd name="connsiteX0" fmla="*/ 0 w 1247775"/>
              <a:gd name="connsiteY0" fmla="*/ 0 h 0"/>
              <a:gd name="connsiteX1" fmla="*/ 1247775 w 1247775"/>
              <a:gd name="connsiteY1" fmla="*/ 0 h 0"/>
            </a:gdLst>
            <a:ahLst/>
            <a:cxnLst>
              <a:cxn ang="0">
                <a:pos x="connsiteX0" y="connsiteY0"/>
              </a:cxn>
              <a:cxn ang="0">
                <a:pos x="connsiteX1" y="connsiteY1"/>
              </a:cxn>
            </a:cxnLst>
            <a:rect l="l" t="t" r="r" b="b"/>
            <a:pathLst>
              <a:path w="1247775">
                <a:moveTo>
                  <a:pt x="0" y="0"/>
                </a:moveTo>
                <a:lnTo>
                  <a:pt x="1247775" y="0"/>
                </a:lnTo>
              </a:path>
            </a:pathLst>
          </a:custGeom>
          <a:noFill/>
          <a:ln w="952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9C048DFC-FA15-4445-A386-F877F8225835}"/>
              </a:ext>
              <a:ext uri="{C183D7F6-B498-43B3-948B-1728B52AA6E4}">
                <adec:decorative xmlns:adec="http://schemas.microsoft.com/office/drawing/2017/decorative" val="1"/>
              </a:ext>
            </a:extLst>
          </p:cNvPr>
          <p:cNvSpPr/>
          <p:nvPr/>
        </p:nvSpPr>
        <p:spPr bwMode="auto">
          <a:xfrm>
            <a:off x="4450080" y="4854255"/>
            <a:ext cx="3291840" cy="0"/>
          </a:xfrm>
          <a:custGeom>
            <a:avLst/>
            <a:gdLst>
              <a:gd name="connsiteX0" fmla="*/ 0 w 1247775"/>
              <a:gd name="connsiteY0" fmla="*/ 0 h 0"/>
              <a:gd name="connsiteX1" fmla="*/ 1247775 w 1247775"/>
              <a:gd name="connsiteY1" fmla="*/ 0 h 0"/>
            </a:gdLst>
            <a:ahLst/>
            <a:cxnLst>
              <a:cxn ang="0">
                <a:pos x="connsiteX0" y="connsiteY0"/>
              </a:cxn>
              <a:cxn ang="0">
                <a:pos x="connsiteX1" y="connsiteY1"/>
              </a:cxn>
            </a:cxnLst>
            <a:rect l="l" t="t" r="r" b="b"/>
            <a:pathLst>
              <a:path w="1247775">
                <a:moveTo>
                  <a:pt x="0" y="0"/>
                </a:moveTo>
                <a:lnTo>
                  <a:pt x="1247775" y="0"/>
                </a:lnTo>
              </a:path>
            </a:pathLst>
          </a:custGeom>
          <a:noFill/>
          <a:ln w="952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140E3232-7F1C-4054-AC25-7EDACCA44BE1}"/>
              </a:ext>
              <a:ext uri="{C183D7F6-B498-43B3-948B-1728B52AA6E4}">
                <adec:decorative xmlns:adec="http://schemas.microsoft.com/office/drawing/2017/decorative" val="1"/>
              </a:ext>
            </a:extLst>
          </p:cNvPr>
          <p:cNvSpPr/>
          <p:nvPr/>
        </p:nvSpPr>
        <p:spPr bwMode="auto">
          <a:xfrm>
            <a:off x="8314943" y="4482466"/>
            <a:ext cx="3291840" cy="0"/>
          </a:xfrm>
          <a:custGeom>
            <a:avLst/>
            <a:gdLst>
              <a:gd name="connsiteX0" fmla="*/ 0 w 1247775"/>
              <a:gd name="connsiteY0" fmla="*/ 0 h 0"/>
              <a:gd name="connsiteX1" fmla="*/ 1247775 w 1247775"/>
              <a:gd name="connsiteY1" fmla="*/ 0 h 0"/>
            </a:gdLst>
            <a:ahLst/>
            <a:cxnLst>
              <a:cxn ang="0">
                <a:pos x="connsiteX0" y="connsiteY0"/>
              </a:cxn>
              <a:cxn ang="0">
                <a:pos x="connsiteX1" y="connsiteY1"/>
              </a:cxn>
            </a:cxnLst>
            <a:rect l="l" t="t" r="r" b="b"/>
            <a:pathLst>
              <a:path w="1247775">
                <a:moveTo>
                  <a:pt x="0" y="0"/>
                </a:moveTo>
                <a:lnTo>
                  <a:pt x="1247775" y="0"/>
                </a:lnTo>
              </a:path>
            </a:pathLst>
          </a:custGeom>
          <a:noFill/>
          <a:ln w="952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DE6B2FCF-B6FD-433C-83FD-09DE621FABBA}"/>
              </a:ext>
              <a:ext uri="{C183D7F6-B498-43B3-948B-1728B52AA6E4}">
                <adec:decorative xmlns:adec="http://schemas.microsoft.com/office/drawing/2017/decorative" val="1"/>
              </a:ext>
            </a:extLst>
          </p:cNvPr>
          <p:cNvSpPr/>
          <p:nvPr/>
        </p:nvSpPr>
        <p:spPr bwMode="auto">
          <a:xfrm>
            <a:off x="588263" y="5527495"/>
            <a:ext cx="3291840" cy="0"/>
          </a:xfrm>
          <a:custGeom>
            <a:avLst/>
            <a:gdLst>
              <a:gd name="connsiteX0" fmla="*/ 0 w 1247775"/>
              <a:gd name="connsiteY0" fmla="*/ 0 h 0"/>
              <a:gd name="connsiteX1" fmla="*/ 1247775 w 1247775"/>
              <a:gd name="connsiteY1" fmla="*/ 0 h 0"/>
            </a:gdLst>
            <a:ahLst/>
            <a:cxnLst>
              <a:cxn ang="0">
                <a:pos x="connsiteX0" y="connsiteY0"/>
              </a:cxn>
              <a:cxn ang="0">
                <a:pos x="connsiteX1" y="connsiteY1"/>
              </a:cxn>
            </a:cxnLst>
            <a:rect l="l" t="t" r="r" b="b"/>
            <a:pathLst>
              <a:path w="1247775">
                <a:moveTo>
                  <a:pt x="0" y="0"/>
                </a:moveTo>
                <a:lnTo>
                  <a:pt x="1247775" y="0"/>
                </a:lnTo>
              </a:path>
            </a:pathLst>
          </a:custGeom>
          <a:noFill/>
          <a:ln w="952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138EA195-7E66-406A-A031-5BB472DF5A31}"/>
              </a:ext>
              <a:ext uri="{C183D7F6-B498-43B3-948B-1728B52AA6E4}">
                <adec:decorative xmlns:adec="http://schemas.microsoft.com/office/drawing/2017/decorative" val="1"/>
              </a:ext>
            </a:extLst>
          </p:cNvPr>
          <p:cNvSpPr/>
          <p:nvPr/>
        </p:nvSpPr>
        <p:spPr bwMode="auto">
          <a:xfrm>
            <a:off x="4450080" y="5746032"/>
            <a:ext cx="3291840" cy="0"/>
          </a:xfrm>
          <a:custGeom>
            <a:avLst/>
            <a:gdLst>
              <a:gd name="connsiteX0" fmla="*/ 0 w 1247775"/>
              <a:gd name="connsiteY0" fmla="*/ 0 h 0"/>
              <a:gd name="connsiteX1" fmla="*/ 1247775 w 1247775"/>
              <a:gd name="connsiteY1" fmla="*/ 0 h 0"/>
            </a:gdLst>
            <a:ahLst/>
            <a:cxnLst>
              <a:cxn ang="0">
                <a:pos x="connsiteX0" y="connsiteY0"/>
              </a:cxn>
              <a:cxn ang="0">
                <a:pos x="connsiteX1" y="connsiteY1"/>
              </a:cxn>
            </a:cxnLst>
            <a:rect l="l" t="t" r="r" b="b"/>
            <a:pathLst>
              <a:path w="1247775">
                <a:moveTo>
                  <a:pt x="0" y="0"/>
                </a:moveTo>
                <a:lnTo>
                  <a:pt x="1247775" y="0"/>
                </a:lnTo>
              </a:path>
            </a:pathLst>
          </a:custGeom>
          <a:noFill/>
          <a:ln w="952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Tree>
    <p:extLst>
      <p:ext uri="{BB962C8B-B14F-4D97-AF65-F5344CB8AC3E}">
        <p14:creationId xmlns:p14="http://schemas.microsoft.com/office/powerpoint/2010/main" val="42599413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7C7FAA1-CA5E-4650-B5F6-DBB969D84CC5}"/>
              </a:ext>
            </a:extLst>
          </p:cNvPr>
          <p:cNvSpPr>
            <a:spLocks noGrp="1"/>
          </p:cNvSpPr>
          <p:nvPr>
            <p:ph type="title" idx="4294967295"/>
          </p:nvPr>
        </p:nvSpPr>
        <p:spPr>
          <a:xfrm>
            <a:off x="1174750" y="457200"/>
            <a:ext cx="11017250" cy="554038"/>
          </a:xfrm>
        </p:spPr>
        <p:txBody>
          <a:bodyPr>
            <a:normAutofit fontScale="90000"/>
          </a:bodyPr>
          <a:lstStyle/>
          <a:p>
            <a:r>
              <a:rPr lang="en-US"/>
              <a:t>Azure Advisor</a:t>
            </a:r>
          </a:p>
        </p:txBody>
      </p:sp>
      <p:sp>
        <p:nvSpPr>
          <p:cNvPr id="3" name="Rectangle: Rounded Corners 2">
            <a:extLst>
              <a:ext uri="{FF2B5EF4-FFF2-40B4-BE49-F238E27FC236}">
                <a16:creationId xmlns:a16="http://schemas.microsoft.com/office/drawing/2014/main" id="{188D77FC-4C38-488C-80DB-EA5449D0F6E8}"/>
              </a:ext>
              <a:ext uri="{C183D7F6-B498-43B3-948B-1728B52AA6E4}">
                <adec:decorative xmlns:adec="http://schemas.microsoft.com/office/drawing/2017/decorative" val="1"/>
              </a:ext>
            </a:extLst>
          </p:cNvPr>
          <p:cNvSpPr/>
          <p:nvPr/>
        </p:nvSpPr>
        <p:spPr bwMode="auto">
          <a:xfrm>
            <a:off x="600111" y="2411953"/>
            <a:ext cx="7865463" cy="1465932"/>
          </a:xfrm>
          <a:prstGeom prst="roundRect">
            <a:avLst>
              <a:gd name="adj" fmla="val 696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E56D80D-A7C4-4C68-957A-94C5336FEB47}"/>
              </a:ext>
            </a:extLst>
          </p:cNvPr>
          <p:cNvSpPr/>
          <p:nvPr/>
        </p:nvSpPr>
        <p:spPr bwMode="auto">
          <a:xfrm>
            <a:off x="1012402" y="1982233"/>
            <a:ext cx="7040880"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mn-ea"/>
                <a:cs typeface="Segoe UI Semibold" panose="020B0702040204020203" pitchFamily="34" charset="0"/>
              </a:rPr>
              <a:t>Your free, personalized guide to Azure best practices</a:t>
            </a:r>
          </a:p>
        </p:txBody>
      </p:sp>
      <p:sp>
        <p:nvSpPr>
          <p:cNvPr id="5" name="TextBox 4">
            <a:extLst>
              <a:ext uri="{FF2B5EF4-FFF2-40B4-BE49-F238E27FC236}">
                <a16:creationId xmlns:a16="http://schemas.microsoft.com/office/drawing/2014/main" id="{CD7F88E4-E747-43E2-B03E-EBBB5560E6B6}"/>
              </a:ext>
            </a:extLst>
          </p:cNvPr>
          <p:cNvSpPr txBox="1"/>
          <p:nvPr/>
        </p:nvSpPr>
        <p:spPr>
          <a:xfrm flipH="1">
            <a:off x="816077" y="4002019"/>
            <a:ext cx="3739896" cy="871315"/>
          </a:xfrm>
          <a:prstGeom prst="rect">
            <a:avLst/>
          </a:prstGeom>
          <a:noFill/>
        </p:spPr>
        <p:txBody>
          <a:bodyPr wrap="square" lIns="179260" tIns="143408" rIns="179260" bIns="143408" rtlCol="0">
            <a:spAutoFit/>
          </a:bodyPr>
          <a:lstStyle/>
          <a:p>
            <a:pPr marL="0" marR="0" lvl="0" indent="0" algn="ctr" defTabSz="91408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Optimize your Azure resources for cost, security, high availability, performance, </a:t>
            </a:r>
            <a:b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and operational excellence</a:t>
            </a:r>
          </a:p>
        </p:txBody>
      </p:sp>
      <p:sp>
        <p:nvSpPr>
          <p:cNvPr id="6" name="TextBox 5">
            <a:extLst>
              <a:ext uri="{FF2B5EF4-FFF2-40B4-BE49-F238E27FC236}">
                <a16:creationId xmlns:a16="http://schemas.microsoft.com/office/drawing/2014/main" id="{7BAC2DB4-617A-4B93-A000-D7972FB6AEDA}"/>
              </a:ext>
            </a:extLst>
          </p:cNvPr>
          <p:cNvSpPr txBox="1"/>
          <p:nvPr/>
        </p:nvSpPr>
        <p:spPr>
          <a:xfrm>
            <a:off x="4571999" y="4002019"/>
            <a:ext cx="3739896" cy="1065214"/>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ctr" defTabSz="932455"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Quickly and easily act on best practice recommendations with simple, step-by-step guidance and quick links</a:t>
            </a:r>
          </a:p>
        </p:txBody>
      </p:sp>
      <p:sp>
        <p:nvSpPr>
          <p:cNvPr id="7" name="Freeform: Shape 6">
            <a:extLst>
              <a:ext uri="{FF2B5EF4-FFF2-40B4-BE49-F238E27FC236}">
                <a16:creationId xmlns:a16="http://schemas.microsoft.com/office/drawing/2014/main" id="{6B55DDA0-E33C-4C50-801A-95F1DD1B214D}"/>
              </a:ext>
              <a:ext uri="{C183D7F6-B498-43B3-948B-1728B52AA6E4}">
                <adec:decorative xmlns:adec="http://schemas.microsoft.com/office/drawing/2017/decorative" val="1"/>
              </a:ext>
            </a:extLst>
          </p:cNvPr>
          <p:cNvSpPr/>
          <p:nvPr/>
        </p:nvSpPr>
        <p:spPr bwMode="auto">
          <a:xfrm>
            <a:off x="1040105" y="5018918"/>
            <a:ext cx="3291840" cy="0"/>
          </a:xfrm>
          <a:custGeom>
            <a:avLst/>
            <a:gdLst>
              <a:gd name="connsiteX0" fmla="*/ 0 w 1247775"/>
              <a:gd name="connsiteY0" fmla="*/ 0 h 0"/>
              <a:gd name="connsiteX1" fmla="*/ 1247775 w 1247775"/>
              <a:gd name="connsiteY1" fmla="*/ 0 h 0"/>
            </a:gdLst>
            <a:ahLst/>
            <a:cxnLst>
              <a:cxn ang="0">
                <a:pos x="connsiteX0" y="connsiteY0"/>
              </a:cxn>
              <a:cxn ang="0">
                <a:pos x="connsiteX1" y="connsiteY1"/>
              </a:cxn>
            </a:cxnLst>
            <a:rect l="l" t="t" r="r" b="b"/>
            <a:pathLst>
              <a:path w="1247775">
                <a:moveTo>
                  <a:pt x="0" y="0"/>
                </a:moveTo>
                <a:lnTo>
                  <a:pt x="1247775" y="0"/>
                </a:lnTo>
              </a:path>
            </a:pathLst>
          </a:custGeom>
          <a:noFill/>
          <a:ln w="952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9EF40079-1DBD-4F62-85A7-A8EBE35B1F12}"/>
              </a:ext>
              <a:ext uri="{C183D7F6-B498-43B3-948B-1728B52AA6E4}">
                <adec:decorative xmlns:adec="http://schemas.microsoft.com/office/drawing/2017/decorative" val="1"/>
              </a:ext>
            </a:extLst>
          </p:cNvPr>
          <p:cNvSpPr/>
          <p:nvPr/>
        </p:nvSpPr>
        <p:spPr bwMode="auto">
          <a:xfrm>
            <a:off x="4796027" y="5018918"/>
            <a:ext cx="3291840" cy="0"/>
          </a:xfrm>
          <a:custGeom>
            <a:avLst/>
            <a:gdLst>
              <a:gd name="connsiteX0" fmla="*/ 0 w 1247775"/>
              <a:gd name="connsiteY0" fmla="*/ 0 h 0"/>
              <a:gd name="connsiteX1" fmla="*/ 1247775 w 1247775"/>
              <a:gd name="connsiteY1" fmla="*/ 0 h 0"/>
            </a:gdLst>
            <a:ahLst/>
            <a:cxnLst>
              <a:cxn ang="0">
                <a:pos x="connsiteX0" y="connsiteY0"/>
              </a:cxn>
              <a:cxn ang="0">
                <a:pos x="connsiteX1" y="connsiteY1"/>
              </a:cxn>
            </a:cxnLst>
            <a:rect l="l" t="t" r="r" b="b"/>
            <a:pathLst>
              <a:path w="1247775">
                <a:moveTo>
                  <a:pt x="0" y="0"/>
                </a:moveTo>
                <a:lnTo>
                  <a:pt x="1247775" y="0"/>
                </a:lnTo>
              </a:path>
            </a:pathLst>
          </a:custGeom>
          <a:noFill/>
          <a:ln w="952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9" name="TextBox 8">
            <a:extLst>
              <a:ext uri="{FF2B5EF4-FFF2-40B4-BE49-F238E27FC236}">
                <a16:creationId xmlns:a16="http://schemas.microsoft.com/office/drawing/2014/main" id="{CF077AE6-60ED-458F-ADC9-A5AE417975FC}"/>
              </a:ext>
            </a:extLst>
          </p:cNvPr>
          <p:cNvSpPr txBox="1"/>
          <p:nvPr/>
        </p:nvSpPr>
        <p:spPr>
          <a:xfrm flipH="1">
            <a:off x="816077" y="5145889"/>
            <a:ext cx="3739896" cy="871315"/>
          </a:xfrm>
          <a:prstGeom prst="rect">
            <a:avLst/>
          </a:prstGeom>
          <a:noFill/>
        </p:spPr>
        <p:txBody>
          <a:bodyPr wrap="square" lIns="179260" tIns="143408" rIns="179260" bIns="143408" rtlCol="0">
            <a:spAutoFit/>
          </a:bodyPr>
          <a:lstStyle/>
          <a:p>
            <a:pPr marL="0" marR="0" lvl="0" indent="0" algn="ctr" defTabSz="91408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Find all your optimization recommendations </a:t>
            </a:r>
            <a:b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b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from across Azure in one place</a:t>
            </a:r>
          </a:p>
        </p:txBody>
      </p:sp>
      <p:sp>
        <p:nvSpPr>
          <p:cNvPr id="10" name="TextBox 9">
            <a:extLst>
              <a:ext uri="{FF2B5EF4-FFF2-40B4-BE49-F238E27FC236}">
                <a16:creationId xmlns:a16="http://schemas.microsoft.com/office/drawing/2014/main" id="{31B50754-34D6-4254-8B69-1D89C9262EEE}"/>
              </a:ext>
            </a:extLst>
          </p:cNvPr>
          <p:cNvSpPr txBox="1"/>
          <p:nvPr/>
        </p:nvSpPr>
        <p:spPr>
          <a:xfrm>
            <a:off x="4571999" y="5145889"/>
            <a:ext cx="3739896" cy="871315"/>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ctr" defTabSz="932455"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Get notified about new recommendations and recommendations you haven’t actioned yet</a:t>
            </a:r>
          </a:p>
        </p:txBody>
      </p:sp>
      <p:sp>
        <p:nvSpPr>
          <p:cNvPr id="11" name="Rectangle 10">
            <a:extLst>
              <a:ext uri="{FF2B5EF4-FFF2-40B4-BE49-F238E27FC236}">
                <a16:creationId xmlns:a16="http://schemas.microsoft.com/office/drawing/2014/main" id="{15EA93C9-8BEF-4D68-B6E3-932BA4720314}"/>
              </a:ext>
            </a:extLst>
          </p:cNvPr>
          <p:cNvSpPr/>
          <p:nvPr/>
        </p:nvSpPr>
        <p:spPr>
          <a:xfrm>
            <a:off x="584198" y="6097057"/>
            <a:ext cx="9652367" cy="369332"/>
          </a:xfrm>
          <a:prstGeom prst="rect">
            <a:avLst/>
          </a:prstGeom>
        </p:spPr>
        <p:txBody>
          <a:bodyPr wrap="square" lIns="0" tIns="0" rIns="0" bIns="0">
            <a:spAutoFit/>
          </a:bodyPr>
          <a:lstStyle/>
          <a:p>
            <a:r>
              <a:rPr kumimoji="0" lang="en-US" sz="1200" b="0" i="0" u="none" strike="noStrike" kern="0" cap="none" spc="0" normalizeH="0" baseline="0" noProof="0">
                <a:ln>
                  <a:noFill/>
                </a:ln>
                <a:gradFill>
                  <a:gsLst>
                    <a:gs pos="0">
                      <a:srgbClr val="1A1A1A"/>
                    </a:gs>
                    <a:gs pos="100000">
                      <a:srgbClr val="1A1A1A"/>
                    </a:gs>
                  </a:gsLst>
                </a:gradFill>
                <a:effectLst/>
                <a:uLnTx/>
                <a:uFillTx/>
                <a:ea typeface="+mn-ea"/>
                <a:cs typeface="Segoe UI Light" panose="020B0502040204020203" pitchFamily="34" charset="0"/>
              </a:rPr>
              <a:t>More information: </a:t>
            </a:r>
            <a:r>
              <a:rPr kumimoji="0" lang="en-US" sz="1200" b="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hlinkClick r:id="rId2">
                  <a:extLst>
                    <a:ext uri="{A12FA001-AC4F-418D-AE19-62706E023703}">
                      <ahyp:hlinkClr xmlns:ahyp="http://schemas.microsoft.com/office/drawing/2018/hyperlinkcolor" val="tx"/>
                    </a:ext>
                  </a:extLst>
                </a:hlinkClick>
              </a:rPr>
              <a:t>Learn more about Azure Advisor</a:t>
            </a:r>
            <a:endParaRPr kumimoji="0" lang="en-US" sz="1200" b="0" i="0" u="none" strike="noStrike" kern="1200" cap="none" spc="0" normalizeH="0" baseline="0" noProof="0">
              <a:ln>
                <a:noFill/>
              </a:ln>
              <a:solidFill>
                <a:schemeClr val="accent1"/>
              </a:solidFill>
              <a:effectLst/>
              <a:uLnTx/>
              <a:uFillTx/>
              <a:latin typeface="Segoe UI" panose="020B0502040204020203" pitchFamily="34" charset="0"/>
              <a:ea typeface="+mn-ea"/>
              <a:cs typeface="Segoe UI" panose="020B0502040204020203" pitchFamily="34" charset="0"/>
            </a:endParaRPr>
          </a:p>
          <a:p>
            <a:pPr marL="0" indent="0">
              <a:buNone/>
            </a:pPr>
            <a:endParaRPr kumimoji="0" lang="en-US" sz="1200" b="0" i="0" u="none" strike="noStrike" kern="0" cap="none" spc="0" normalizeH="0" baseline="0" noProof="0">
              <a:ln>
                <a:noFill/>
              </a:ln>
              <a:gradFill>
                <a:gsLst>
                  <a:gs pos="0">
                    <a:srgbClr val="1A1A1A"/>
                  </a:gs>
                  <a:gs pos="100000">
                    <a:srgbClr val="1A1A1A"/>
                  </a:gs>
                </a:gsLst>
              </a:gradFill>
              <a:effectLst/>
              <a:uLnTx/>
              <a:uFillTx/>
              <a:ea typeface="+mn-ea"/>
              <a:cs typeface="Segoe UI Light" panose="020B0502040204020203" pitchFamily="34" charset="0"/>
            </a:endParaRPr>
          </a:p>
        </p:txBody>
      </p:sp>
      <p:pic>
        <p:nvPicPr>
          <p:cNvPr id="12" name="Picture 11" descr="Tablet">
            <a:extLst>
              <a:ext uri="{FF2B5EF4-FFF2-40B4-BE49-F238E27FC236}">
                <a16:creationId xmlns:a16="http://schemas.microsoft.com/office/drawing/2014/main" id="{EA82112E-B851-40D2-8489-F5F39F041168}"/>
              </a:ext>
            </a:extLst>
          </p:cNvPr>
          <p:cNvPicPr>
            <a:picLocks noChangeAspect="1"/>
          </p:cNvPicPr>
          <p:nvPr/>
        </p:nvPicPr>
        <p:blipFill rotWithShape="1">
          <a:blip r:embed="rId3">
            <a:extLst>
              <a:ext uri="{28A0092B-C50C-407E-A947-70E740481C1C}">
                <a14:useLocalDpi xmlns:a14="http://schemas.microsoft.com/office/drawing/2010/main" val="0"/>
              </a:ext>
            </a:extLst>
          </a:blip>
          <a:srcRect r="61587"/>
          <a:stretch/>
        </p:blipFill>
        <p:spPr>
          <a:xfrm>
            <a:off x="8763810" y="787500"/>
            <a:ext cx="3432614" cy="5283001"/>
          </a:xfrm>
          <a:prstGeom prst="rect">
            <a:avLst/>
          </a:prstGeom>
        </p:spPr>
      </p:pic>
      <p:pic>
        <p:nvPicPr>
          <p:cNvPr id="13" name="Graphic 12" descr="Azure Advisor">
            <a:extLst>
              <a:ext uri="{FF2B5EF4-FFF2-40B4-BE49-F238E27FC236}">
                <a16:creationId xmlns:a16="http://schemas.microsoft.com/office/drawing/2014/main" id="{665FEC6C-E871-4322-90D6-C9C02F5DD226}"/>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3881029" y="2531448"/>
            <a:ext cx="1303626" cy="1226943"/>
          </a:xfrm>
          <a:prstGeom prst="rect">
            <a:avLst/>
          </a:prstGeom>
        </p:spPr>
      </p:pic>
    </p:spTree>
    <p:extLst>
      <p:ext uri="{BB962C8B-B14F-4D97-AF65-F5344CB8AC3E}">
        <p14:creationId xmlns:p14="http://schemas.microsoft.com/office/powerpoint/2010/main" val="4230072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99E95-7EAA-4B79-93A9-0255E222785D}"/>
              </a:ext>
            </a:extLst>
          </p:cNvPr>
          <p:cNvSpPr>
            <a:spLocks noGrp="1"/>
          </p:cNvSpPr>
          <p:nvPr>
            <p:ph type="title" idx="4294967295"/>
          </p:nvPr>
        </p:nvSpPr>
        <p:spPr>
          <a:xfrm>
            <a:off x="1174750" y="457200"/>
            <a:ext cx="11017250" cy="984250"/>
          </a:xfrm>
        </p:spPr>
        <p:txBody>
          <a:bodyPr>
            <a:normAutofit/>
          </a:bodyPr>
          <a:lstStyle/>
          <a:p>
            <a:r>
              <a:rPr lang="en-US" sz="3200"/>
              <a:t>Azure communicates incidents, upcoming maintenance, </a:t>
            </a:r>
            <a:br>
              <a:rPr lang="en-US" sz="3200"/>
            </a:br>
            <a:r>
              <a:rPr lang="en-US" sz="3200"/>
              <a:t>and health advisories via Azure Service Health</a:t>
            </a:r>
          </a:p>
        </p:txBody>
      </p:sp>
      <p:pic>
        <p:nvPicPr>
          <p:cNvPr id="3" name="Online Media 2" title="Is Azure up? Outages, resilience, and Azure Service Health alerts">
            <a:hlinkClick r:id="" action="ppaction://media"/>
            <a:extLst>
              <a:ext uri="{FF2B5EF4-FFF2-40B4-BE49-F238E27FC236}">
                <a16:creationId xmlns:a16="http://schemas.microsoft.com/office/drawing/2014/main" id="{A453C32B-BE0A-4473-81A9-6B2BE2E33F86}"/>
              </a:ext>
            </a:extLst>
          </p:cNvPr>
          <p:cNvPicPr>
            <a:picLocks noRot="1" noChangeAspect="1"/>
          </p:cNvPicPr>
          <p:nvPr>
            <a:videoFile r:link="rId1"/>
          </p:nvPr>
        </p:nvPicPr>
        <p:blipFill>
          <a:blip r:embed="rId3"/>
          <a:stretch>
            <a:fillRect/>
          </a:stretch>
        </p:blipFill>
        <p:spPr>
          <a:xfrm>
            <a:off x="5840627" y="2255421"/>
            <a:ext cx="5768761" cy="3244928"/>
          </a:xfrm>
          <a:prstGeom prst="rect">
            <a:avLst/>
          </a:prstGeom>
        </p:spPr>
      </p:pic>
      <p:sp>
        <p:nvSpPr>
          <p:cNvPr id="4" name="Rectangle 3">
            <a:extLst>
              <a:ext uri="{FF2B5EF4-FFF2-40B4-BE49-F238E27FC236}">
                <a16:creationId xmlns:a16="http://schemas.microsoft.com/office/drawing/2014/main" id="{B73C7D71-C73A-4231-B804-4AAA1363D3B9}"/>
              </a:ext>
            </a:extLst>
          </p:cNvPr>
          <p:cNvSpPr/>
          <p:nvPr/>
        </p:nvSpPr>
        <p:spPr bwMode="auto">
          <a:xfrm>
            <a:off x="678426" y="1857584"/>
            <a:ext cx="4513350" cy="498598"/>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mn-ea"/>
                <a:cs typeface="Segoe UI Semibold" panose="020B0702040204020203" pitchFamily="34" charset="0"/>
              </a:rPr>
              <a:t>Azure Service Health alerts is </a:t>
            </a:r>
            <a:br>
              <a:rPr kumimoji="0" lang="en-US" sz="1800" b="0" i="0" u="none" strike="noStrike" kern="1200" cap="none" spc="0" normalizeH="0" baseline="0" noProof="0">
                <a:ln>
                  <a:noFill/>
                </a:ln>
                <a:solidFill>
                  <a:schemeClr val="tx1"/>
                </a:solidFill>
                <a:effectLst/>
                <a:uLnTx/>
                <a:uFillTx/>
                <a:latin typeface="Segoe UI Semibold"/>
                <a:ea typeface="+mn-ea"/>
                <a:cs typeface="Segoe UI Semibold" panose="020B0702040204020203" pitchFamily="34" charset="0"/>
              </a:rPr>
            </a:br>
            <a:r>
              <a:rPr kumimoji="0" lang="en-US" sz="1800" b="0" i="0" u="none" strike="noStrike" kern="1200" cap="none" spc="0" normalizeH="0" baseline="0" noProof="0">
                <a:ln>
                  <a:noFill/>
                </a:ln>
                <a:solidFill>
                  <a:schemeClr val="tx1"/>
                </a:solidFill>
                <a:effectLst/>
                <a:uLnTx/>
                <a:uFillTx/>
                <a:latin typeface="Segoe UI Semibold"/>
                <a:ea typeface="+mn-ea"/>
                <a:cs typeface="Segoe UI Semibold" panose="020B0702040204020203" pitchFamily="34" charset="0"/>
              </a:rPr>
              <a:t>strongly recommended</a:t>
            </a:r>
          </a:p>
        </p:txBody>
      </p:sp>
      <p:sp>
        <p:nvSpPr>
          <p:cNvPr id="5" name="Rectangle: Rounded Corners 4">
            <a:extLst>
              <a:ext uri="{FF2B5EF4-FFF2-40B4-BE49-F238E27FC236}">
                <a16:creationId xmlns:a16="http://schemas.microsoft.com/office/drawing/2014/main" id="{CBDD167E-B8EE-40BC-B41B-A6F841A5A70D}"/>
              </a:ext>
              <a:ext uri="{C183D7F6-B498-43B3-948B-1728B52AA6E4}">
                <adec:decorative xmlns:adec="http://schemas.microsoft.com/office/drawing/2017/decorative" val="1"/>
              </a:ext>
            </a:extLst>
          </p:cNvPr>
          <p:cNvSpPr/>
          <p:nvPr/>
        </p:nvSpPr>
        <p:spPr bwMode="auto">
          <a:xfrm>
            <a:off x="590279" y="2500443"/>
            <a:ext cx="4689644" cy="1465932"/>
          </a:xfrm>
          <a:prstGeom prst="roundRect">
            <a:avLst>
              <a:gd name="adj" fmla="val 696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6" name="Rectangle 5">
            <a:extLst>
              <a:ext uri="{FF2B5EF4-FFF2-40B4-BE49-F238E27FC236}">
                <a16:creationId xmlns:a16="http://schemas.microsoft.com/office/drawing/2014/main" id="{68751315-BE77-4BA3-8DED-6381403C75F9}"/>
              </a:ext>
            </a:extLst>
          </p:cNvPr>
          <p:cNvSpPr/>
          <p:nvPr/>
        </p:nvSpPr>
        <p:spPr>
          <a:xfrm>
            <a:off x="1007197" y="4091758"/>
            <a:ext cx="3855809" cy="2369880"/>
          </a:xfrm>
          <a:prstGeom prst="rect">
            <a:avLst/>
          </a:prstGeom>
        </p:spPr>
        <p:txBody>
          <a:bodyPr wrap="square">
            <a:spAutoFit/>
          </a:bodyPr>
          <a:lstStyle/>
          <a:p>
            <a:pPr algn="ctr" defTabSz="914400" fontAlgn="base">
              <a:defRPr/>
            </a:pPr>
            <a:r>
              <a:rPr lang="en-US" sz="1400"/>
              <a:t> </a:t>
            </a:r>
            <a:r>
              <a:rPr kumimoji="0" lang="en-US" sz="1400" b="0" i="0" u="none" strike="noStrike" kern="1200" cap="none" spc="0" normalizeH="0" baseline="0" noProof="0">
                <a:ln>
                  <a:noFill/>
                </a:ln>
                <a:gradFill>
                  <a:gsLst>
                    <a:gs pos="0">
                      <a:srgbClr val="000000"/>
                    </a:gs>
                    <a:gs pos="100000">
                      <a:srgbClr val="000000"/>
                    </a:gs>
                  </a:gsLst>
                  <a:lin ang="0" scaled="0"/>
                </a:gradFill>
                <a:effectLst/>
                <a:uLnTx/>
                <a:uFillTx/>
                <a:latin typeface="+mj-lt"/>
                <a:ea typeface="+mn-ea"/>
                <a:cs typeface="Segoe UI"/>
              </a:rPr>
              <a:t>Examples of alerts include:</a:t>
            </a:r>
          </a:p>
          <a:p>
            <a:pPr lvl="0" algn="ctr" defTabSz="914400" fontAlgn="base">
              <a:spcAft>
                <a:spcPts val="3000"/>
              </a:spcAft>
              <a:defRPr/>
            </a:pPr>
            <a:r>
              <a:rPr lang="en-US" sz="1400"/>
              <a:t>An alert to email your dev team when a resource in a test/dev subscription is impacted</a:t>
            </a:r>
          </a:p>
          <a:p>
            <a:pPr lvl="0" algn="ctr" defTabSz="914400" fontAlgn="base">
              <a:spcAft>
                <a:spcPts val="3000"/>
              </a:spcAft>
              <a:defRPr/>
            </a:pPr>
            <a:r>
              <a:rPr lang="en-US" sz="1400"/>
              <a:t>An alert to update ServiceNow via webhook when a resource in production is impacted</a:t>
            </a:r>
          </a:p>
          <a:p>
            <a:pPr lvl="0" algn="ctr" defTabSz="914400" fontAlgn="base">
              <a:spcAft>
                <a:spcPts val="3000"/>
              </a:spcAft>
              <a:defRPr/>
            </a:pPr>
            <a:r>
              <a:rPr lang="en-US" sz="1400"/>
              <a:t>An alert to send an SMS to a specific number </a:t>
            </a:r>
            <a:br>
              <a:rPr lang="en-US" sz="1400"/>
            </a:br>
            <a:r>
              <a:rPr lang="en-US" sz="1400"/>
              <a:t>when resources in a given region are impacted</a:t>
            </a:r>
          </a:p>
        </p:txBody>
      </p:sp>
      <p:sp>
        <p:nvSpPr>
          <p:cNvPr id="7" name="Freeform: Shape 6">
            <a:extLst>
              <a:ext uri="{FF2B5EF4-FFF2-40B4-BE49-F238E27FC236}">
                <a16:creationId xmlns:a16="http://schemas.microsoft.com/office/drawing/2014/main" id="{D369D763-63AA-4566-8453-E6F7B2DEB3E2}"/>
              </a:ext>
              <a:ext uri="{C183D7F6-B498-43B3-948B-1728B52AA6E4}">
                <adec:decorative xmlns:adec="http://schemas.microsoft.com/office/drawing/2017/decorative" val="1"/>
              </a:ext>
            </a:extLst>
          </p:cNvPr>
          <p:cNvSpPr/>
          <p:nvPr/>
        </p:nvSpPr>
        <p:spPr bwMode="auto">
          <a:xfrm>
            <a:off x="1014861" y="4989418"/>
            <a:ext cx="3840480" cy="0"/>
          </a:xfrm>
          <a:custGeom>
            <a:avLst/>
            <a:gdLst>
              <a:gd name="connsiteX0" fmla="*/ 0 w 1247775"/>
              <a:gd name="connsiteY0" fmla="*/ 0 h 0"/>
              <a:gd name="connsiteX1" fmla="*/ 1247775 w 1247775"/>
              <a:gd name="connsiteY1" fmla="*/ 0 h 0"/>
            </a:gdLst>
            <a:ahLst/>
            <a:cxnLst>
              <a:cxn ang="0">
                <a:pos x="connsiteX0" y="connsiteY0"/>
              </a:cxn>
              <a:cxn ang="0">
                <a:pos x="connsiteX1" y="connsiteY1"/>
              </a:cxn>
            </a:cxnLst>
            <a:rect l="l" t="t" r="r" b="b"/>
            <a:pathLst>
              <a:path w="1247775">
                <a:moveTo>
                  <a:pt x="0" y="0"/>
                </a:moveTo>
                <a:lnTo>
                  <a:pt x="1247775" y="0"/>
                </a:lnTo>
              </a:path>
            </a:pathLst>
          </a:custGeom>
          <a:noFill/>
          <a:ln w="952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6965D7F0-F924-4276-8C8B-EDC5DD88898B}"/>
              </a:ext>
              <a:ext uri="{C183D7F6-B498-43B3-948B-1728B52AA6E4}">
                <adec:decorative xmlns:adec="http://schemas.microsoft.com/office/drawing/2017/decorative" val="1"/>
              </a:ext>
            </a:extLst>
          </p:cNvPr>
          <p:cNvSpPr/>
          <p:nvPr/>
        </p:nvSpPr>
        <p:spPr bwMode="auto">
          <a:xfrm>
            <a:off x="1014861" y="5801424"/>
            <a:ext cx="3840480" cy="0"/>
          </a:xfrm>
          <a:custGeom>
            <a:avLst/>
            <a:gdLst>
              <a:gd name="connsiteX0" fmla="*/ 0 w 1247775"/>
              <a:gd name="connsiteY0" fmla="*/ 0 h 0"/>
              <a:gd name="connsiteX1" fmla="*/ 1247775 w 1247775"/>
              <a:gd name="connsiteY1" fmla="*/ 0 h 0"/>
            </a:gdLst>
            <a:ahLst/>
            <a:cxnLst>
              <a:cxn ang="0">
                <a:pos x="connsiteX0" y="connsiteY0"/>
              </a:cxn>
              <a:cxn ang="0">
                <a:pos x="connsiteX1" y="connsiteY1"/>
              </a:cxn>
            </a:cxnLst>
            <a:rect l="l" t="t" r="r" b="b"/>
            <a:pathLst>
              <a:path w="1247775">
                <a:moveTo>
                  <a:pt x="0" y="0"/>
                </a:moveTo>
                <a:lnTo>
                  <a:pt x="1247775" y="0"/>
                </a:lnTo>
              </a:path>
            </a:pathLst>
          </a:custGeom>
          <a:noFill/>
          <a:ln w="952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grpSp>
        <p:nvGrpSpPr>
          <p:cNvPr id="9" name="Group 8" descr="Azure Service Health">
            <a:extLst>
              <a:ext uri="{FF2B5EF4-FFF2-40B4-BE49-F238E27FC236}">
                <a16:creationId xmlns:a16="http://schemas.microsoft.com/office/drawing/2014/main" id="{3A5FC444-743C-42D5-B0AD-A3E835EEF8EF}"/>
              </a:ext>
            </a:extLst>
          </p:cNvPr>
          <p:cNvGrpSpPr/>
          <p:nvPr/>
        </p:nvGrpSpPr>
        <p:grpSpPr>
          <a:xfrm>
            <a:off x="2357822" y="2740867"/>
            <a:ext cx="1154559" cy="985085"/>
            <a:chOff x="2826327" y="2643775"/>
            <a:chExt cx="1154559" cy="985085"/>
          </a:xfrm>
        </p:grpSpPr>
        <p:pic>
          <p:nvPicPr>
            <p:cNvPr id="10" name="Graphic 9">
              <a:extLst>
                <a:ext uri="{FF2B5EF4-FFF2-40B4-BE49-F238E27FC236}">
                  <a16:creationId xmlns:a16="http://schemas.microsoft.com/office/drawing/2014/main" id="{E565EA59-2FC8-4791-9367-DB8EAB1B934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826327" y="2643775"/>
              <a:ext cx="981507" cy="923771"/>
            </a:xfrm>
            <a:prstGeom prst="rect">
              <a:avLst/>
            </a:prstGeom>
          </p:spPr>
        </p:pic>
        <p:grpSp>
          <p:nvGrpSpPr>
            <p:cNvPr id="11" name="Group 10">
              <a:extLst>
                <a:ext uri="{FF2B5EF4-FFF2-40B4-BE49-F238E27FC236}">
                  <a16:creationId xmlns:a16="http://schemas.microsoft.com/office/drawing/2014/main" id="{DECC74B2-9F27-4977-8B69-D53BE6E08B41}"/>
                </a:ext>
              </a:extLst>
            </p:cNvPr>
            <p:cNvGrpSpPr/>
            <p:nvPr/>
          </p:nvGrpSpPr>
          <p:grpSpPr>
            <a:xfrm>
              <a:off x="3374217" y="3022194"/>
              <a:ext cx="606669" cy="606666"/>
              <a:chOff x="2470208" y="3094931"/>
              <a:chExt cx="606669" cy="606666"/>
            </a:xfrm>
          </p:grpSpPr>
          <p:sp>
            <p:nvSpPr>
              <p:cNvPr id="12" name="Freeform 218">
                <a:extLst>
                  <a:ext uri="{FF2B5EF4-FFF2-40B4-BE49-F238E27FC236}">
                    <a16:creationId xmlns:a16="http://schemas.microsoft.com/office/drawing/2014/main" id="{CF407969-61AD-413A-8F71-32C4F4C543BD}"/>
                  </a:ext>
                </a:extLst>
              </p:cNvPr>
              <p:cNvSpPr>
                <a:spLocks/>
              </p:cNvSpPr>
              <p:nvPr/>
            </p:nvSpPr>
            <p:spPr bwMode="auto">
              <a:xfrm>
                <a:off x="2470208" y="3094931"/>
                <a:ext cx="606669" cy="606666"/>
              </a:xfrm>
              <a:custGeom>
                <a:avLst/>
                <a:gdLst>
                  <a:gd name="T0" fmla="*/ 248 w 248"/>
                  <a:gd name="T1" fmla="*/ 235 h 249"/>
                  <a:gd name="T2" fmla="*/ 159 w 248"/>
                  <a:gd name="T3" fmla="*/ 146 h 249"/>
                  <a:gd name="T4" fmla="*/ 179 w 248"/>
                  <a:gd name="T5" fmla="*/ 90 h 249"/>
                  <a:gd name="T6" fmla="*/ 90 w 248"/>
                  <a:gd name="T7" fmla="*/ 0 h 249"/>
                  <a:gd name="T8" fmla="*/ 0 w 248"/>
                  <a:gd name="T9" fmla="*/ 90 h 249"/>
                  <a:gd name="T10" fmla="*/ 90 w 248"/>
                  <a:gd name="T11" fmla="*/ 179 h 249"/>
                  <a:gd name="T12" fmla="*/ 145 w 248"/>
                  <a:gd name="T13" fmla="*/ 160 h 249"/>
                  <a:gd name="T14" fmla="*/ 233 w 248"/>
                  <a:gd name="T15" fmla="*/ 249 h 249"/>
                  <a:gd name="T16" fmla="*/ 248 w 248"/>
                  <a:gd name="T17" fmla="*/ 235 h 2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8" h="249">
                    <a:moveTo>
                      <a:pt x="248" y="235"/>
                    </a:moveTo>
                    <a:cubicBezTo>
                      <a:pt x="159" y="146"/>
                      <a:pt x="159" y="146"/>
                      <a:pt x="159" y="146"/>
                    </a:cubicBezTo>
                    <a:cubicBezTo>
                      <a:pt x="172" y="131"/>
                      <a:pt x="179" y="111"/>
                      <a:pt x="179" y="90"/>
                    </a:cubicBezTo>
                    <a:cubicBezTo>
                      <a:pt x="179" y="40"/>
                      <a:pt x="139" y="0"/>
                      <a:pt x="90" y="0"/>
                    </a:cubicBezTo>
                    <a:cubicBezTo>
                      <a:pt x="40" y="0"/>
                      <a:pt x="0" y="40"/>
                      <a:pt x="0" y="90"/>
                    </a:cubicBezTo>
                    <a:cubicBezTo>
                      <a:pt x="0" y="139"/>
                      <a:pt x="40" y="179"/>
                      <a:pt x="90" y="179"/>
                    </a:cubicBezTo>
                    <a:cubicBezTo>
                      <a:pt x="110" y="179"/>
                      <a:pt x="129" y="172"/>
                      <a:pt x="145" y="160"/>
                    </a:cubicBezTo>
                    <a:cubicBezTo>
                      <a:pt x="233" y="249"/>
                      <a:pt x="233" y="249"/>
                      <a:pt x="233" y="249"/>
                    </a:cubicBezTo>
                    <a:lnTo>
                      <a:pt x="248" y="23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3" name="Oval 219">
                <a:extLst>
                  <a:ext uri="{FF2B5EF4-FFF2-40B4-BE49-F238E27FC236}">
                    <a16:creationId xmlns:a16="http://schemas.microsoft.com/office/drawing/2014/main" id="{50C0E765-C7E1-4F57-86C3-92F3E54DFC21}"/>
                  </a:ext>
                </a:extLst>
              </p:cNvPr>
              <p:cNvSpPr>
                <a:spLocks noChangeArrowheads="1"/>
              </p:cNvSpPr>
              <p:nvPr/>
            </p:nvSpPr>
            <p:spPr bwMode="auto">
              <a:xfrm>
                <a:off x="2516367" y="3141090"/>
                <a:ext cx="346197" cy="342897"/>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4" name="Rectangle 220">
                <a:extLst>
                  <a:ext uri="{FF2B5EF4-FFF2-40B4-BE49-F238E27FC236}">
                    <a16:creationId xmlns:a16="http://schemas.microsoft.com/office/drawing/2014/main" id="{DA55A9CD-E004-46F2-9CF7-7AF2F08D4B2D}"/>
                  </a:ext>
                </a:extLst>
              </p:cNvPr>
              <p:cNvSpPr>
                <a:spLocks noChangeArrowheads="1"/>
              </p:cNvSpPr>
              <p:nvPr/>
            </p:nvSpPr>
            <p:spPr bwMode="auto">
              <a:xfrm>
                <a:off x="2664739" y="3193844"/>
                <a:ext cx="49458" cy="168152"/>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5" name="Rectangle 221">
                <a:extLst>
                  <a:ext uri="{FF2B5EF4-FFF2-40B4-BE49-F238E27FC236}">
                    <a16:creationId xmlns:a16="http://schemas.microsoft.com/office/drawing/2014/main" id="{B380735A-A65C-4F87-8CB9-112CE39E9E6A}"/>
                  </a:ext>
                </a:extLst>
              </p:cNvPr>
              <p:cNvSpPr>
                <a:spLocks noChangeArrowheads="1"/>
              </p:cNvSpPr>
              <p:nvPr/>
            </p:nvSpPr>
            <p:spPr bwMode="auto">
              <a:xfrm>
                <a:off x="2664739" y="3388375"/>
                <a:ext cx="49458" cy="4945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spTree>
    <p:extLst>
      <p:ext uri="{BB962C8B-B14F-4D97-AF65-F5344CB8AC3E}">
        <p14:creationId xmlns:p14="http://schemas.microsoft.com/office/powerpoint/2010/main" val="17008416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fill="hold" display="0">
                  <p:stCondLst>
                    <p:cond delay="indefinite"/>
                  </p:stCondLst>
                </p:cTn>
                <p:tgtEl>
                  <p:spTgt spid="3"/>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zure Monitor screenshot">
            <a:extLst>
              <a:ext uri="{FF2B5EF4-FFF2-40B4-BE49-F238E27FC236}">
                <a16:creationId xmlns:a16="http://schemas.microsoft.com/office/drawing/2014/main" id="{FB5520C6-88F3-40A4-971A-C9A6A0F34E76}"/>
              </a:ext>
            </a:extLst>
          </p:cNvPr>
          <p:cNvPicPr>
            <a:picLocks noChangeAspect="1"/>
          </p:cNvPicPr>
          <p:nvPr/>
        </p:nvPicPr>
        <p:blipFill>
          <a:blip r:embed="rId2"/>
          <a:stretch>
            <a:fillRect/>
          </a:stretch>
        </p:blipFill>
        <p:spPr>
          <a:xfrm>
            <a:off x="5446716" y="1779721"/>
            <a:ext cx="6417578" cy="4060640"/>
          </a:xfrm>
          <a:prstGeom prst="rect">
            <a:avLst/>
          </a:prstGeom>
          <a:ln>
            <a:noFill/>
          </a:ln>
          <a:effectLst>
            <a:outerShdw blurRad="292100" dist="139700" dir="2700000" algn="tl" rotWithShape="0">
              <a:srgbClr val="333333">
                <a:alpha val="65000"/>
              </a:srgbClr>
            </a:outerShdw>
          </a:effectLst>
        </p:spPr>
      </p:pic>
      <p:grpSp>
        <p:nvGrpSpPr>
          <p:cNvPr id="3" name="Group 2" descr="Circle with arrow-- and bulleted text: correlate issues at infra level with insights for VMs, AKS, SQL, Networks, etc.">
            <a:extLst>
              <a:ext uri="{FF2B5EF4-FFF2-40B4-BE49-F238E27FC236}">
                <a16:creationId xmlns:a16="http://schemas.microsoft.com/office/drawing/2014/main" id="{0132DC84-9A19-4B36-B050-DAE3DF47A0A3}"/>
              </a:ext>
            </a:extLst>
          </p:cNvPr>
          <p:cNvGrpSpPr/>
          <p:nvPr/>
        </p:nvGrpSpPr>
        <p:grpSpPr>
          <a:xfrm>
            <a:off x="584200" y="2623496"/>
            <a:ext cx="4783418" cy="531812"/>
            <a:chOff x="426425" y="2030491"/>
            <a:chExt cx="4692049" cy="521654"/>
          </a:xfrm>
        </p:grpSpPr>
        <p:sp>
          <p:nvSpPr>
            <p:cNvPr id="4" name="Rectangle 3" descr="Correlate issues at infra level with &#10;insights for VMs, AKS, SQL, Networks, etc.&#10;">
              <a:extLst>
                <a:ext uri="{FF2B5EF4-FFF2-40B4-BE49-F238E27FC236}">
                  <a16:creationId xmlns:a16="http://schemas.microsoft.com/office/drawing/2014/main" id="{5881C915-0D23-4EA0-93CA-2CAACE1FD801}"/>
                </a:ext>
              </a:extLst>
            </p:cNvPr>
            <p:cNvSpPr/>
            <p:nvPr/>
          </p:nvSpPr>
          <p:spPr bwMode="auto">
            <a:xfrm>
              <a:off x="912337" y="2030491"/>
              <a:ext cx="4206137" cy="52165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931219" rtl="0" eaLnBrk="1" fontAlgn="base" latinLnBrk="0" hangingPunct="1">
                <a:lnSpc>
                  <a:spcPct val="100000"/>
                </a:lnSpc>
                <a:spcBef>
                  <a:spcPct val="0"/>
                </a:spcBef>
                <a:spcAft>
                  <a:spcPts val="2400"/>
                </a:spcAft>
                <a:buClrTx/>
                <a:buSzTx/>
                <a:buFontTx/>
                <a:buNone/>
                <a:tabLst/>
                <a:defRPr/>
              </a:pPr>
              <a:r>
                <a:rPr kumimoji="0" lang="en-US" sz="1728" b="0" i="0" u="none" strike="noStrike" kern="0" cap="none" spc="0" normalizeH="0" baseline="0" noProof="0" dirty="0">
                  <a:ln>
                    <a:noFill/>
                  </a:ln>
                  <a:solidFill>
                    <a:srgbClr val="1A1A1A"/>
                  </a:solidFill>
                  <a:effectLst/>
                  <a:uLnTx/>
                  <a:uFillTx/>
                  <a:latin typeface="Segoe UI" panose="020B0502040204020203" pitchFamily="34" charset="0"/>
                  <a:ea typeface="Segoe UI Light" charset="0"/>
                  <a:cs typeface="Segoe UI" panose="020B0502040204020203" pitchFamily="34" charset="0"/>
                </a:rPr>
                <a:t>Correlate issues at infra level with </a:t>
              </a:r>
              <a:br>
                <a:rPr kumimoji="0" lang="en-US" sz="1728" b="0" i="0" u="none" strike="noStrike" kern="0" cap="none" spc="0" normalizeH="0" baseline="0" noProof="0" dirty="0">
                  <a:ln>
                    <a:noFill/>
                  </a:ln>
                  <a:solidFill>
                    <a:srgbClr val="1A1A1A"/>
                  </a:solidFill>
                  <a:effectLst/>
                  <a:uLnTx/>
                  <a:uFillTx/>
                  <a:latin typeface="Segoe UI" panose="020B0502040204020203" pitchFamily="34" charset="0"/>
                  <a:ea typeface="Segoe UI Light" charset="0"/>
                  <a:cs typeface="Segoe UI" panose="020B0502040204020203" pitchFamily="34" charset="0"/>
                </a:rPr>
              </a:br>
              <a:r>
                <a:rPr kumimoji="0" lang="en-US" sz="1728" b="0" i="0" u="none" strike="noStrike" kern="0" cap="none" spc="0" normalizeH="0" baseline="0" noProof="0" dirty="0">
                  <a:ln>
                    <a:noFill/>
                  </a:ln>
                  <a:solidFill>
                    <a:srgbClr val="1A1A1A"/>
                  </a:solidFill>
                  <a:effectLst/>
                  <a:uLnTx/>
                  <a:uFillTx/>
                  <a:latin typeface="Segoe UI" panose="020B0502040204020203" pitchFamily="34" charset="0"/>
                  <a:ea typeface="Segoe UI Light" charset="0"/>
                  <a:cs typeface="Segoe UI" panose="020B0502040204020203" pitchFamily="34" charset="0"/>
                </a:rPr>
                <a:t>insights for VMs, AKS, SQL, Networks, etc.</a:t>
              </a:r>
            </a:p>
          </p:txBody>
        </p:sp>
        <p:sp>
          <p:nvSpPr>
            <p:cNvPr id="5" name="arrow_15" title="Icon of a arrow in a circle pointed right">
              <a:extLst>
                <a:ext uri="{FF2B5EF4-FFF2-40B4-BE49-F238E27FC236}">
                  <a16:creationId xmlns:a16="http://schemas.microsoft.com/office/drawing/2014/main" id="{D91B83B8-561C-4F82-B486-7C70C8449488}"/>
                </a:ext>
              </a:extLst>
            </p:cNvPr>
            <p:cNvSpPr>
              <a:spLocks noChangeAspect="1" noEditPoints="1"/>
            </p:cNvSpPr>
            <p:nvPr/>
          </p:nvSpPr>
          <p:spPr bwMode="auto">
            <a:xfrm>
              <a:off x="426425" y="2112033"/>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388" tIns="45694" rIns="91388" bIns="45694" numCol="1" anchor="ctr" anchorCtr="0" compatLnSpc="1">
              <a:prstTxWarp prst="textNoShape">
                <a:avLst/>
              </a:prstTxWarp>
            </a:bodyPr>
            <a:lstStyle/>
            <a:p>
              <a:pPr marL="0" marR="0" lvl="0" indent="0" algn="l" defTabSz="9320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6" name="Group 5" descr="Circle with arrow and text: Operationalize at scare with Smart Alerts and Automated actions">
            <a:extLst>
              <a:ext uri="{FF2B5EF4-FFF2-40B4-BE49-F238E27FC236}">
                <a16:creationId xmlns:a16="http://schemas.microsoft.com/office/drawing/2014/main" id="{925E9DAC-B889-4739-925A-822443D6095B}"/>
              </a:ext>
            </a:extLst>
          </p:cNvPr>
          <p:cNvGrpSpPr/>
          <p:nvPr/>
        </p:nvGrpSpPr>
        <p:grpSpPr>
          <a:xfrm>
            <a:off x="584200" y="4710426"/>
            <a:ext cx="4299841" cy="531812"/>
            <a:chOff x="426425" y="4175606"/>
            <a:chExt cx="4217708" cy="521654"/>
          </a:xfrm>
        </p:grpSpPr>
        <p:sp>
          <p:nvSpPr>
            <p:cNvPr id="7" name="Rectangle 6" descr="Operationalize at scale with Smart Alerts &amp; Automated Actions&#10;">
              <a:extLst>
                <a:ext uri="{FF2B5EF4-FFF2-40B4-BE49-F238E27FC236}">
                  <a16:creationId xmlns:a16="http://schemas.microsoft.com/office/drawing/2014/main" id="{3D6055C6-1F73-43E4-BACF-188D9EE3B7E6}"/>
                </a:ext>
              </a:extLst>
            </p:cNvPr>
            <p:cNvSpPr/>
            <p:nvPr/>
          </p:nvSpPr>
          <p:spPr>
            <a:xfrm>
              <a:off x="912336" y="4175606"/>
              <a:ext cx="3731797" cy="521654"/>
            </a:xfrm>
            <a:prstGeom prst="rect">
              <a:avLst/>
            </a:prstGeom>
          </p:spPr>
          <p:txBody>
            <a:bodyPr wrap="square" lIns="0" tIns="0" rIns="0" bIns="0" anchor="t" anchorCtr="0">
              <a:spAutoFit/>
            </a:bodyPr>
            <a:lstStyle/>
            <a:p>
              <a:pPr marL="0" marR="0" lvl="0" indent="0" algn="l" defTabSz="931219" rtl="0" eaLnBrk="1" fontAlgn="base" latinLnBrk="0" hangingPunct="1">
                <a:lnSpc>
                  <a:spcPct val="100000"/>
                </a:lnSpc>
                <a:spcBef>
                  <a:spcPct val="0"/>
                </a:spcBef>
                <a:spcAft>
                  <a:spcPts val="2400"/>
                </a:spcAft>
                <a:buClrTx/>
                <a:buSzTx/>
                <a:buFontTx/>
                <a:buNone/>
                <a:tabLst/>
                <a:defRPr/>
              </a:pPr>
              <a:r>
                <a:rPr kumimoji="0" lang="en-US" sz="1728" b="0" i="0" u="none" strike="noStrike" kern="0" cap="none" spc="0" normalizeH="0" baseline="0" noProof="0" dirty="0">
                  <a:ln>
                    <a:noFill/>
                  </a:ln>
                  <a:solidFill>
                    <a:srgbClr val="1A1A1A"/>
                  </a:solidFill>
                  <a:effectLst/>
                  <a:uLnTx/>
                  <a:uFillTx/>
                  <a:latin typeface="Segoe UI" panose="020B0502040204020203" pitchFamily="34" charset="0"/>
                  <a:ea typeface="Segoe UI Light" charset="0"/>
                  <a:cs typeface="Segoe UI" panose="020B0502040204020203" pitchFamily="34" charset="0"/>
                </a:rPr>
                <a:t>Operationalize at scale with Smart Alerts &amp; Automated Actions</a:t>
              </a:r>
            </a:p>
          </p:txBody>
        </p:sp>
        <p:sp>
          <p:nvSpPr>
            <p:cNvPr id="8" name="arrow_15" title="Icon of a arrow in a circle pointed right">
              <a:extLst>
                <a:ext uri="{FF2B5EF4-FFF2-40B4-BE49-F238E27FC236}">
                  <a16:creationId xmlns:a16="http://schemas.microsoft.com/office/drawing/2014/main" id="{3A7D33A7-CF56-452C-A503-FD097160B890}"/>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388" tIns="45694" rIns="91388" bIns="45694" numCol="1" anchor="ctr" anchorCtr="0" compatLnSpc="1">
              <a:prstTxWarp prst="textNoShape">
                <a:avLst/>
              </a:prstTxWarp>
            </a:bodyPr>
            <a:lstStyle/>
            <a:p>
              <a:pPr marL="0" marR="0" lvl="0" indent="0" algn="l" defTabSz="9320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9" name="Group 8" descr="Detect and diagnose issues across apps and dependencies with App Insights">
            <a:extLst>
              <a:ext uri="{FF2B5EF4-FFF2-40B4-BE49-F238E27FC236}">
                <a16:creationId xmlns:a16="http://schemas.microsoft.com/office/drawing/2014/main" id="{B06A0DE8-5763-4E0A-B20F-CA50C189F3BC}"/>
              </a:ext>
            </a:extLst>
          </p:cNvPr>
          <p:cNvGrpSpPr/>
          <p:nvPr/>
        </p:nvGrpSpPr>
        <p:grpSpPr>
          <a:xfrm>
            <a:off x="584200" y="1703349"/>
            <a:ext cx="4299842" cy="531812"/>
            <a:chOff x="426425" y="4754366"/>
            <a:chExt cx="4217709" cy="521654"/>
          </a:xfrm>
        </p:grpSpPr>
        <p:sp>
          <p:nvSpPr>
            <p:cNvPr id="10" name="Rectangle 9">
              <a:extLst>
                <a:ext uri="{FF2B5EF4-FFF2-40B4-BE49-F238E27FC236}">
                  <a16:creationId xmlns:a16="http://schemas.microsoft.com/office/drawing/2014/main" id="{334E8750-AD5B-420C-9957-611F60495D9D}"/>
                </a:ext>
              </a:extLst>
            </p:cNvPr>
            <p:cNvSpPr/>
            <p:nvPr/>
          </p:nvSpPr>
          <p:spPr>
            <a:xfrm>
              <a:off x="912337" y="4754366"/>
              <a:ext cx="3731797" cy="521654"/>
            </a:xfrm>
            <a:prstGeom prst="rect">
              <a:avLst/>
            </a:prstGeom>
          </p:spPr>
          <p:txBody>
            <a:bodyPr wrap="square" lIns="0" tIns="0" rIns="0" bIns="0" anchor="t" anchorCtr="0">
              <a:spAutoFit/>
            </a:bodyPr>
            <a:lstStyle/>
            <a:p>
              <a:pPr marL="0" marR="0" lvl="0" indent="0" algn="l" defTabSz="931219" rtl="0" eaLnBrk="1" fontAlgn="base" latinLnBrk="0" hangingPunct="1">
                <a:lnSpc>
                  <a:spcPct val="100000"/>
                </a:lnSpc>
                <a:spcBef>
                  <a:spcPct val="0"/>
                </a:spcBef>
                <a:spcAft>
                  <a:spcPts val="2400"/>
                </a:spcAft>
                <a:buClrTx/>
                <a:buSzTx/>
                <a:buFontTx/>
                <a:buNone/>
                <a:tabLst/>
                <a:defRPr/>
              </a:pPr>
              <a:r>
                <a:rPr kumimoji="0" lang="en-US" sz="1728" b="0" i="0" u="none" strike="noStrike" kern="0" cap="none" spc="0" normalizeH="0" baseline="0" noProof="0" dirty="0">
                  <a:ln>
                    <a:noFill/>
                  </a:ln>
                  <a:solidFill>
                    <a:srgbClr val="1A1A1A"/>
                  </a:solidFill>
                  <a:effectLst/>
                  <a:uLnTx/>
                  <a:uFillTx/>
                  <a:latin typeface="Segoe UI" panose="020B0502040204020203" pitchFamily="34" charset="0"/>
                  <a:ea typeface="Segoe UI Light" charset="0"/>
                  <a:cs typeface="Segoe UI" panose="020B0502040204020203" pitchFamily="34" charset="0"/>
                </a:rPr>
                <a:t>Detect &amp; diagnose issues across apps and dependencies with App Insights</a:t>
              </a:r>
            </a:p>
          </p:txBody>
        </p:sp>
        <p:sp>
          <p:nvSpPr>
            <p:cNvPr id="11" name="arrow_15" title="Icon of a arrow in a circle pointed right">
              <a:extLst>
                <a:ext uri="{FF2B5EF4-FFF2-40B4-BE49-F238E27FC236}">
                  <a16:creationId xmlns:a16="http://schemas.microsoft.com/office/drawing/2014/main" id="{C7BB619A-3D41-46E5-8300-5224C6AE69FE}"/>
                </a:ext>
              </a:extLst>
            </p:cNvPr>
            <p:cNvSpPr>
              <a:spLocks noChangeAspect="1" noEditPoints="1"/>
            </p:cNvSpPr>
            <p:nvPr/>
          </p:nvSpPr>
          <p:spPr bwMode="auto">
            <a:xfrm>
              <a:off x="426425" y="4835908"/>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388" tIns="45694" rIns="91388" bIns="45694" numCol="1" anchor="ctr" anchorCtr="0" compatLnSpc="1">
              <a:prstTxWarp prst="textNoShape">
                <a:avLst/>
              </a:prstTxWarp>
            </a:bodyPr>
            <a:lstStyle/>
            <a:p>
              <a:pPr marL="0" marR="0" lvl="0" indent="0" algn="l" defTabSz="9320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2" name="Group 11" descr="Drill down with Log Analytics for troubleshooting and deeper diagnostics">
            <a:extLst>
              <a:ext uri="{FF2B5EF4-FFF2-40B4-BE49-F238E27FC236}">
                <a16:creationId xmlns:a16="http://schemas.microsoft.com/office/drawing/2014/main" id="{F302A119-90D8-4A92-AE99-18FC0CFD5F5B}"/>
              </a:ext>
            </a:extLst>
          </p:cNvPr>
          <p:cNvGrpSpPr/>
          <p:nvPr/>
        </p:nvGrpSpPr>
        <p:grpSpPr>
          <a:xfrm>
            <a:off x="584200" y="3666962"/>
            <a:ext cx="4316925" cy="531812"/>
            <a:chOff x="426425" y="4169434"/>
            <a:chExt cx="4234465" cy="521654"/>
          </a:xfrm>
        </p:grpSpPr>
        <p:sp>
          <p:nvSpPr>
            <p:cNvPr id="13" name="Rectangle 12">
              <a:extLst>
                <a:ext uri="{FF2B5EF4-FFF2-40B4-BE49-F238E27FC236}">
                  <a16:creationId xmlns:a16="http://schemas.microsoft.com/office/drawing/2014/main" id="{6C6425C9-1E80-490C-A2BE-0F69AB51617F}"/>
                </a:ext>
              </a:extLst>
            </p:cNvPr>
            <p:cNvSpPr/>
            <p:nvPr/>
          </p:nvSpPr>
          <p:spPr>
            <a:xfrm>
              <a:off x="912336" y="4169434"/>
              <a:ext cx="3748554" cy="521654"/>
            </a:xfrm>
            <a:prstGeom prst="rect">
              <a:avLst/>
            </a:prstGeom>
          </p:spPr>
          <p:txBody>
            <a:bodyPr wrap="square" lIns="0" tIns="0" rIns="0" bIns="0" anchor="t" anchorCtr="0">
              <a:spAutoFit/>
            </a:bodyPr>
            <a:lstStyle/>
            <a:p>
              <a:pPr marL="0" marR="0" lvl="0" indent="0" algn="l" defTabSz="931219" rtl="0" eaLnBrk="1" fontAlgn="base" latinLnBrk="0" hangingPunct="1">
                <a:lnSpc>
                  <a:spcPct val="100000"/>
                </a:lnSpc>
                <a:spcBef>
                  <a:spcPct val="0"/>
                </a:spcBef>
                <a:spcAft>
                  <a:spcPts val="2400"/>
                </a:spcAft>
                <a:buClrTx/>
                <a:buSzTx/>
                <a:buFontTx/>
                <a:buNone/>
                <a:tabLst/>
                <a:defRPr/>
              </a:pPr>
              <a:r>
                <a:rPr kumimoji="0" lang="en-US" sz="1728" b="0" i="0" u="none" strike="noStrike" kern="0" cap="none" spc="0" normalizeH="0" baseline="0" noProof="0" dirty="0">
                  <a:ln>
                    <a:noFill/>
                  </a:ln>
                  <a:solidFill>
                    <a:srgbClr val="1A1A1A"/>
                  </a:solidFill>
                  <a:effectLst/>
                  <a:uLnTx/>
                  <a:uFillTx/>
                  <a:latin typeface="Segoe UI" panose="020B0502040204020203" pitchFamily="34" charset="0"/>
                  <a:ea typeface="Segoe UI Light" charset="0"/>
                  <a:cs typeface="Segoe UI" panose="020B0502040204020203" pitchFamily="34" charset="0"/>
                </a:rPr>
                <a:t>Drill down with Log Analytics for troubleshooting &amp; deeper diagnostics</a:t>
              </a:r>
            </a:p>
          </p:txBody>
        </p:sp>
        <p:sp>
          <p:nvSpPr>
            <p:cNvPr id="14" name="arrow_15" title="Icon of a arrow in a circle pointed right">
              <a:extLst>
                <a:ext uri="{FF2B5EF4-FFF2-40B4-BE49-F238E27FC236}">
                  <a16:creationId xmlns:a16="http://schemas.microsoft.com/office/drawing/2014/main" id="{D86846EB-995B-4BD9-8814-542A74AA22EB}"/>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388" tIns="45694" rIns="91388" bIns="45694" numCol="1" anchor="ctr" anchorCtr="0" compatLnSpc="1">
              <a:prstTxWarp prst="textNoShape">
                <a:avLst/>
              </a:prstTxWarp>
            </a:bodyPr>
            <a:lstStyle/>
            <a:p>
              <a:pPr marL="0" marR="0" lvl="0" indent="0" algn="l" defTabSz="9320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15" name="Group 14" descr="Create visualizations with Azure Dashboards and Workbooks">
            <a:extLst>
              <a:ext uri="{FF2B5EF4-FFF2-40B4-BE49-F238E27FC236}">
                <a16:creationId xmlns:a16="http://schemas.microsoft.com/office/drawing/2014/main" id="{AB68AB63-B135-4216-83F4-6FA551C6D122}"/>
              </a:ext>
            </a:extLst>
          </p:cNvPr>
          <p:cNvGrpSpPr/>
          <p:nvPr/>
        </p:nvGrpSpPr>
        <p:grpSpPr>
          <a:xfrm>
            <a:off x="584200" y="5615918"/>
            <a:ext cx="4316925" cy="531812"/>
            <a:chOff x="426425" y="4169434"/>
            <a:chExt cx="4234465" cy="521654"/>
          </a:xfrm>
        </p:grpSpPr>
        <p:sp>
          <p:nvSpPr>
            <p:cNvPr id="16" name="Rectangle 15">
              <a:extLst>
                <a:ext uri="{FF2B5EF4-FFF2-40B4-BE49-F238E27FC236}">
                  <a16:creationId xmlns:a16="http://schemas.microsoft.com/office/drawing/2014/main" id="{CB6DBCCA-6DF9-4B2C-AF0A-0A81E6F9E910}"/>
                </a:ext>
              </a:extLst>
            </p:cNvPr>
            <p:cNvSpPr/>
            <p:nvPr/>
          </p:nvSpPr>
          <p:spPr>
            <a:xfrm>
              <a:off x="912336" y="4169434"/>
              <a:ext cx="3748554" cy="521654"/>
            </a:xfrm>
            <a:prstGeom prst="rect">
              <a:avLst/>
            </a:prstGeom>
          </p:spPr>
          <p:txBody>
            <a:bodyPr wrap="square" lIns="0" tIns="0" rIns="0" bIns="0" anchor="t" anchorCtr="0">
              <a:spAutoFit/>
            </a:bodyPr>
            <a:lstStyle/>
            <a:p>
              <a:pPr marL="0" marR="0" lvl="0" indent="0" algn="l" defTabSz="931219" rtl="0" eaLnBrk="1" fontAlgn="base" latinLnBrk="0" hangingPunct="1">
                <a:lnSpc>
                  <a:spcPct val="100000"/>
                </a:lnSpc>
                <a:spcBef>
                  <a:spcPct val="0"/>
                </a:spcBef>
                <a:spcAft>
                  <a:spcPts val="2400"/>
                </a:spcAft>
                <a:buClrTx/>
                <a:buSzTx/>
                <a:buFontTx/>
                <a:buNone/>
                <a:tabLst/>
                <a:defRPr/>
              </a:pPr>
              <a:r>
                <a:rPr kumimoji="0" lang="en-US" sz="1728" b="0" i="0" u="none" strike="noStrike" kern="0" cap="none" spc="0" normalizeH="0" baseline="0" noProof="0" dirty="0">
                  <a:ln>
                    <a:noFill/>
                  </a:ln>
                  <a:solidFill>
                    <a:srgbClr val="1A1A1A"/>
                  </a:solidFill>
                  <a:effectLst/>
                  <a:uLnTx/>
                  <a:uFillTx/>
                  <a:latin typeface="Segoe UI" panose="020B0502040204020203" pitchFamily="34" charset="0"/>
                  <a:ea typeface="Segoe UI Light" charset="0"/>
                  <a:cs typeface="Segoe UI" panose="020B0502040204020203" pitchFamily="34" charset="0"/>
                </a:rPr>
                <a:t>Create visualizations with Azure Dashboards &amp; Workbooks</a:t>
              </a:r>
            </a:p>
          </p:txBody>
        </p:sp>
        <p:sp>
          <p:nvSpPr>
            <p:cNvPr id="17" name="arrow_15" title="Icon of a arrow in a circle pointed right">
              <a:extLst>
                <a:ext uri="{FF2B5EF4-FFF2-40B4-BE49-F238E27FC236}">
                  <a16:creationId xmlns:a16="http://schemas.microsoft.com/office/drawing/2014/main" id="{F1D0DBCF-492A-4649-83C6-302AE6435AB4}"/>
                </a:ext>
              </a:extLst>
            </p:cNvPr>
            <p:cNvSpPr>
              <a:spLocks noChangeAspect="1" noEditPoints="1"/>
            </p:cNvSpPr>
            <p:nvPr/>
          </p:nvSpPr>
          <p:spPr bwMode="auto">
            <a:xfrm>
              <a:off x="426425" y="4250976"/>
              <a:ext cx="360207" cy="358570"/>
            </a:xfrm>
            <a:custGeom>
              <a:avLst/>
              <a:gdLst>
                <a:gd name="T0" fmla="*/ 0 w 304"/>
                <a:gd name="T1" fmla="*/ 151 h 303"/>
                <a:gd name="T2" fmla="*/ 152 w 304"/>
                <a:gd name="T3" fmla="*/ 0 h 303"/>
                <a:gd name="T4" fmla="*/ 304 w 304"/>
                <a:gd name="T5" fmla="*/ 151 h 303"/>
                <a:gd name="T6" fmla="*/ 152 w 304"/>
                <a:gd name="T7" fmla="*/ 303 h 303"/>
                <a:gd name="T8" fmla="*/ 0 w 304"/>
                <a:gd name="T9" fmla="*/ 151 h 303"/>
                <a:gd name="T10" fmla="*/ 151 w 304"/>
                <a:gd name="T11" fmla="*/ 223 h 303"/>
                <a:gd name="T12" fmla="*/ 223 w 304"/>
                <a:gd name="T13" fmla="*/ 151 h 303"/>
                <a:gd name="T14" fmla="*/ 151 w 304"/>
                <a:gd name="T15" fmla="*/ 79 h 303"/>
                <a:gd name="T16" fmla="*/ 223 w 304"/>
                <a:gd name="T17" fmla="*/ 151 h 303"/>
                <a:gd name="T18" fmla="*/ 73 w 304"/>
                <a:gd name="T19" fmla="*/ 151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4" h="303">
                  <a:moveTo>
                    <a:pt x="0" y="151"/>
                  </a:moveTo>
                  <a:cubicBezTo>
                    <a:pt x="0" y="68"/>
                    <a:pt x="68" y="0"/>
                    <a:pt x="152" y="0"/>
                  </a:cubicBezTo>
                  <a:cubicBezTo>
                    <a:pt x="236" y="0"/>
                    <a:pt x="304" y="68"/>
                    <a:pt x="304" y="151"/>
                  </a:cubicBezTo>
                  <a:cubicBezTo>
                    <a:pt x="304" y="235"/>
                    <a:pt x="236" y="303"/>
                    <a:pt x="152" y="303"/>
                  </a:cubicBezTo>
                  <a:cubicBezTo>
                    <a:pt x="68" y="303"/>
                    <a:pt x="0" y="235"/>
                    <a:pt x="0" y="151"/>
                  </a:cubicBezTo>
                  <a:close/>
                  <a:moveTo>
                    <a:pt x="151" y="223"/>
                  </a:moveTo>
                  <a:cubicBezTo>
                    <a:pt x="223" y="151"/>
                    <a:pt x="223" y="151"/>
                    <a:pt x="223" y="151"/>
                  </a:cubicBezTo>
                  <a:cubicBezTo>
                    <a:pt x="151" y="79"/>
                    <a:pt x="151" y="79"/>
                    <a:pt x="151" y="79"/>
                  </a:cubicBezTo>
                  <a:moveTo>
                    <a:pt x="223" y="151"/>
                  </a:moveTo>
                  <a:cubicBezTo>
                    <a:pt x="73" y="151"/>
                    <a:pt x="73" y="151"/>
                    <a:pt x="73" y="151"/>
                  </a:cubicBezTo>
                </a:path>
              </a:pathLst>
            </a:custGeom>
            <a:noFill/>
            <a:ln w="19050" cap="sq">
              <a:solidFill>
                <a:schemeClr val="tx2"/>
              </a:solidFill>
              <a:prstDash val="solid"/>
              <a:miter lim="800000"/>
              <a:headEnd/>
              <a:tailEnd/>
            </a:ln>
          </p:spPr>
          <p:txBody>
            <a:bodyPr vert="horz" wrap="square" lIns="91388" tIns="45694" rIns="91388" bIns="45694" numCol="1" anchor="ctr" anchorCtr="0" compatLnSpc="1">
              <a:prstTxWarp prst="textNoShape">
                <a:avLst/>
              </a:prstTxWarp>
            </a:bodyPr>
            <a:lstStyle/>
            <a:p>
              <a:pPr marL="0" marR="0" lvl="0" indent="0" algn="l" defTabSz="932026" rtl="0" eaLnBrk="1" fontAlgn="auto" latinLnBrk="0" hangingPunct="1">
                <a:lnSpc>
                  <a:spcPct val="100000"/>
                </a:lnSpc>
                <a:spcBef>
                  <a:spcPts val="0"/>
                </a:spcBef>
                <a:spcAft>
                  <a:spcPts val="0"/>
                </a:spcAft>
                <a:buClrTx/>
                <a:buSzTx/>
                <a:buFontTx/>
                <a:buNone/>
                <a:tabLst/>
                <a:defRPr/>
              </a:pPr>
              <a:endParaRPr kumimoji="0" lang="en-US" sz="20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18" name="Title 1">
            <a:extLst>
              <a:ext uri="{FF2B5EF4-FFF2-40B4-BE49-F238E27FC236}">
                <a16:creationId xmlns:a16="http://schemas.microsoft.com/office/drawing/2014/main" id="{784EE44D-4A9F-4B75-909E-79F1273E5265}"/>
              </a:ext>
            </a:extLst>
          </p:cNvPr>
          <p:cNvSpPr>
            <a:spLocks noGrp="1"/>
          </p:cNvSpPr>
          <p:nvPr>
            <p:ph type="title" idx="4294967295"/>
          </p:nvPr>
        </p:nvSpPr>
        <p:spPr>
          <a:xfrm>
            <a:off x="1174750" y="457200"/>
            <a:ext cx="11017250" cy="862013"/>
          </a:xfrm>
        </p:spPr>
        <p:txBody>
          <a:bodyPr>
            <a:normAutofit fontScale="90000"/>
          </a:bodyPr>
          <a:lstStyle/>
          <a:p>
            <a:pPr marL="0" marR="0" lvl="0" indent="0" defTabSz="932205" rtl="0" eaLnBrk="1" fontAlgn="auto" latinLnBrk="0" hangingPunct="1">
              <a:lnSpc>
                <a:spcPct val="100000"/>
              </a:lnSpc>
              <a:spcBef>
                <a:spcPct val="0"/>
              </a:spcBef>
              <a:spcAft>
                <a:spcPts val="0"/>
              </a:spcAft>
              <a:tabLst/>
              <a:defRPr/>
            </a:pPr>
            <a: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t>Azure Monitor</a:t>
            </a:r>
            <a:br>
              <a:rPr kumimoji="0" lang="en-US" sz="3600" b="1" i="0" u="none" strike="noStrike" kern="1200" cap="none" spc="-50" normalizeH="0" baseline="0" noProof="0" dirty="0">
                <a:ln w="3175">
                  <a:noFill/>
                </a:ln>
                <a:gradFill>
                  <a:gsLst>
                    <a:gs pos="1250">
                      <a:srgbClr val="1A1A1A"/>
                    </a:gs>
                    <a:gs pos="100000">
                      <a:srgbClr val="1A1A1A"/>
                    </a:gs>
                  </a:gsLst>
                  <a:lin ang="5400000" scaled="0"/>
                </a:gradFill>
                <a:effectLst/>
                <a:uLnTx/>
                <a:uFillTx/>
                <a:latin typeface="Segoe UI Semibold"/>
                <a:ea typeface="+mn-ea"/>
                <a:cs typeface="Segoe UI" pitchFamily="34" charset="0"/>
              </a:rPr>
            </a:br>
            <a:r>
              <a:rPr kumimoji="0" lang="en-US" sz="2000" b="0" i="0" u="none" strike="noStrike" kern="1200" cap="none" spc="0" normalizeH="0" baseline="0" noProof="0" dirty="0">
                <a:ln w="3175">
                  <a:noFill/>
                </a:ln>
                <a:solidFill>
                  <a:srgbClr val="0078D4"/>
                </a:solidFill>
                <a:effectLst/>
                <a:uLnTx/>
                <a:uFillTx/>
                <a:latin typeface="Segoe UI Semibold"/>
                <a:ea typeface="+mn-ea"/>
                <a:cs typeface="Segoe UI" pitchFamily="34" charset="0"/>
              </a:rPr>
              <a:t>aka.ms/</a:t>
            </a:r>
            <a:r>
              <a:rPr kumimoji="0" lang="en-US" sz="2000" b="0" i="0" u="none" strike="noStrike" kern="1200" cap="none" spc="0" normalizeH="0" baseline="0" noProof="0" dirty="0" err="1">
                <a:ln w="3175">
                  <a:noFill/>
                </a:ln>
                <a:solidFill>
                  <a:srgbClr val="0078D4"/>
                </a:solidFill>
                <a:effectLst/>
                <a:uLnTx/>
                <a:uFillTx/>
                <a:latin typeface="Segoe UI Semibold"/>
                <a:ea typeface="+mn-ea"/>
                <a:cs typeface="Segoe UI" pitchFamily="34" charset="0"/>
              </a:rPr>
              <a:t>AzMonOverview</a:t>
            </a:r>
            <a:endParaRPr lang="en-US" dirty="0"/>
          </a:p>
        </p:txBody>
      </p:sp>
    </p:spTree>
    <p:extLst>
      <p:ext uri="{BB962C8B-B14F-4D97-AF65-F5344CB8AC3E}">
        <p14:creationId xmlns:p14="http://schemas.microsoft.com/office/powerpoint/2010/main" val="2860523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26" presetClass="emph" presetSubtype="0" fill="hold" nodeType="afterEffect">
                                  <p:stCondLst>
                                    <p:cond delay="0"/>
                                  </p:stCondLst>
                                  <p:childTnLst>
                                    <p:animEffect transition="out" filter="fade">
                                      <p:cBhvr>
                                        <p:cTn id="10" dur="1000" tmFilter="0, 0; .2, .5; .8, .5; 1, 0"/>
                                        <p:tgtEl>
                                          <p:spTgt spid="9"/>
                                        </p:tgtEl>
                                      </p:cBhvr>
                                    </p:animEffect>
                                    <p:animScale>
                                      <p:cBhvr>
                                        <p:cTn id="11" dur="500" autoRev="1" fill="hold"/>
                                        <p:tgtEl>
                                          <p:spTgt spid="9"/>
                                        </p:tgtEl>
                                      </p:cBhvr>
                                      <p:by x="105000" y="105000"/>
                                    </p:animScale>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nodeType="clickEffect">
                                  <p:stCondLst>
                                    <p:cond delay="0"/>
                                  </p:stCondLst>
                                  <p:childTnLst>
                                    <p:set>
                                      <p:cBhvr>
                                        <p:cTn id="15" dur="1" fill="hold">
                                          <p:stCondLst>
                                            <p:cond delay="0"/>
                                          </p:stCondLst>
                                        </p:cTn>
                                        <p:tgtEl>
                                          <p:spTgt spid="3"/>
                                        </p:tgtEl>
                                        <p:attrNameLst>
                                          <p:attrName>style.visibility</p:attrName>
                                        </p:attrNameLst>
                                      </p:cBhvr>
                                      <p:to>
                                        <p:strVal val="visible"/>
                                      </p:to>
                                    </p:set>
                                    <p:animEffect transition="in" filter="wipe(left)">
                                      <p:cBhvr>
                                        <p:cTn id="16" dur="500"/>
                                        <p:tgtEl>
                                          <p:spTgt spid="3"/>
                                        </p:tgtEl>
                                      </p:cBhvr>
                                    </p:animEffect>
                                  </p:childTnLst>
                                </p:cTn>
                              </p:par>
                            </p:childTnLst>
                          </p:cTn>
                        </p:par>
                        <p:par>
                          <p:cTn id="17" fill="hold">
                            <p:stCondLst>
                              <p:cond delay="500"/>
                            </p:stCondLst>
                            <p:childTnLst>
                              <p:par>
                                <p:cTn id="18" presetID="26" presetClass="emph" presetSubtype="0" fill="hold" nodeType="afterEffect">
                                  <p:stCondLst>
                                    <p:cond delay="0"/>
                                  </p:stCondLst>
                                  <p:childTnLst>
                                    <p:animEffect transition="out" filter="fade">
                                      <p:cBhvr>
                                        <p:cTn id="19" dur="1000" tmFilter="0, 0; .2, .5; .8, .5; 1, 0"/>
                                        <p:tgtEl>
                                          <p:spTgt spid="3"/>
                                        </p:tgtEl>
                                      </p:cBhvr>
                                    </p:animEffect>
                                    <p:animScale>
                                      <p:cBhvr>
                                        <p:cTn id="20" dur="500" autoRev="1" fill="hold"/>
                                        <p:tgtEl>
                                          <p:spTgt spid="3"/>
                                        </p:tgtEl>
                                      </p:cBhvr>
                                      <p:by x="105000" y="105000"/>
                                    </p:animScale>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wipe(left)">
                                      <p:cBhvr>
                                        <p:cTn id="25" dur="500"/>
                                        <p:tgtEl>
                                          <p:spTgt spid="12"/>
                                        </p:tgtEl>
                                      </p:cBhvr>
                                    </p:animEffect>
                                  </p:childTnLst>
                                </p:cTn>
                              </p:par>
                            </p:childTnLst>
                          </p:cTn>
                        </p:par>
                        <p:par>
                          <p:cTn id="26" fill="hold">
                            <p:stCondLst>
                              <p:cond delay="500"/>
                            </p:stCondLst>
                            <p:childTnLst>
                              <p:par>
                                <p:cTn id="27" presetID="26" presetClass="emph" presetSubtype="0" fill="hold" nodeType="afterEffect">
                                  <p:stCondLst>
                                    <p:cond delay="0"/>
                                  </p:stCondLst>
                                  <p:childTnLst>
                                    <p:animEffect transition="out" filter="fade">
                                      <p:cBhvr>
                                        <p:cTn id="28" dur="1000" tmFilter="0, 0; .2, .5; .8, .5; 1, 0"/>
                                        <p:tgtEl>
                                          <p:spTgt spid="12"/>
                                        </p:tgtEl>
                                      </p:cBhvr>
                                    </p:animEffect>
                                    <p:animScale>
                                      <p:cBhvr>
                                        <p:cTn id="29" dur="500" autoRev="1" fill="hold"/>
                                        <p:tgtEl>
                                          <p:spTgt spid="12"/>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nodeType="click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wipe(left)">
                                      <p:cBhvr>
                                        <p:cTn id="34" dur="500"/>
                                        <p:tgtEl>
                                          <p:spTgt spid="6"/>
                                        </p:tgtEl>
                                      </p:cBhvr>
                                    </p:animEffect>
                                  </p:childTnLst>
                                </p:cTn>
                              </p:par>
                            </p:childTnLst>
                          </p:cTn>
                        </p:par>
                        <p:par>
                          <p:cTn id="35" fill="hold">
                            <p:stCondLst>
                              <p:cond delay="500"/>
                            </p:stCondLst>
                            <p:childTnLst>
                              <p:par>
                                <p:cTn id="36" presetID="26" presetClass="emph" presetSubtype="0" fill="hold" nodeType="afterEffect">
                                  <p:stCondLst>
                                    <p:cond delay="0"/>
                                  </p:stCondLst>
                                  <p:childTnLst>
                                    <p:animEffect transition="out" filter="fade">
                                      <p:cBhvr>
                                        <p:cTn id="37" dur="1000" tmFilter="0, 0; .2, .5; .8, .5; 1, 0"/>
                                        <p:tgtEl>
                                          <p:spTgt spid="6"/>
                                        </p:tgtEl>
                                      </p:cBhvr>
                                    </p:animEffect>
                                    <p:animScale>
                                      <p:cBhvr>
                                        <p:cTn id="38" dur="500" autoRev="1" fill="hold"/>
                                        <p:tgtEl>
                                          <p:spTgt spid="6"/>
                                        </p:tgtEl>
                                      </p:cBhvr>
                                      <p:by x="105000" y="105000"/>
                                    </p:animScale>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par>
                                <p:cTn id="44" presetID="2" presetClass="entr" presetSubtype="2" decel="100000" fill="hold" nodeType="withEffect">
                                  <p:stCondLst>
                                    <p:cond delay="0"/>
                                  </p:stCondLst>
                                  <p:childTnLst>
                                    <p:set>
                                      <p:cBhvr>
                                        <p:cTn id="45" dur="1" fill="hold">
                                          <p:stCondLst>
                                            <p:cond delay="0"/>
                                          </p:stCondLst>
                                        </p:cTn>
                                        <p:tgtEl>
                                          <p:spTgt spid="2"/>
                                        </p:tgtEl>
                                        <p:attrNameLst>
                                          <p:attrName>style.visibility</p:attrName>
                                        </p:attrNameLst>
                                      </p:cBhvr>
                                      <p:to>
                                        <p:strVal val="visible"/>
                                      </p:to>
                                    </p:set>
                                    <p:anim calcmode="lin" valueType="num">
                                      <p:cBhvr additive="base">
                                        <p:cTn id="46" dur="500" fill="hold"/>
                                        <p:tgtEl>
                                          <p:spTgt spid="2"/>
                                        </p:tgtEl>
                                        <p:attrNameLst>
                                          <p:attrName>ppt_x</p:attrName>
                                        </p:attrNameLst>
                                      </p:cBhvr>
                                      <p:tavLst>
                                        <p:tav tm="0">
                                          <p:val>
                                            <p:strVal val="1+#ppt_w/2"/>
                                          </p:val>
                                        </p:tav>
                                        <p:tav tm="100000">
                                          <p:val>
                                            <p:strVal val="#ppt_x"/>
                                          </p:val>
                                        </p:tav>
                                      </p:tavLst>
                                    </p:anim>
                                    <p:anim calcmode="lin" valueType="num">
                                      <p:cBhvr additive="base">
                                        <p:cTn id="47" dur="500" fill="hold"/>
                                        <p:tgtEl>
                                          <p:spTgt spid="2"/>
                                        </p:tgtEl>
                                        <p:attrNameLst>
                                          <p:attrName>ppt_y</p:attrName>
                                        </p:attrNameLst>
                                      </p:cBhvr>
                                      <p:tavLst>
                                        <p:tav tm="0">
                                          <p:val>
                                            <p:strVal val="#ppt_y"/>
                                          </p:val>
                                        </p:tav>
                                        <p:tav tm="100000">
                                          <p:val>
                                            <p:strVal val="#ppt_y"/>
                                          </p:val>
                                        </p:tav>
                                      </p:tavLst>
                                    </p:anim>
                                  </p:childTnLst>
                                </p:cTn>
                              </p:par>
                            </p:childTnLst>
                          </p:cTn>
                        </p:par>
                        <p:par>
                          <p:cTn id="48" fill="hold">
                            <p:stCondLst>
                              <p:cond delay="500"/>
                            </p:stCondLst>
                            <p:childTnLst>
                              <p:par>
                                <p:cTn id="49" presetID="26" presetClass="emph" presetSubtype="0" fill="hold" nodeType="afterEffect">
                                  <p:stCondLst>
                                    <p:cond delay="0"/>
                                  </p:stCondLst>
                                  <p:childTnLst>
                                    <p:animEffect transition="out" filter="fade">
                                      <p:cBhvr>
                                        <p:cTn id="50" dur="1000" tmFilter="0, 0; .2, .5; .8, .5; 1, 0"/>
                                        <p:tgtEl>
                                          <p:spTgt spid="15"/>
                                        </p:tgtEl>
                                      </p:cBhvr>
                                    </p:animEffect>
                                    <p:animScale>
                                      <p:cBhvr>
                                        <p:cTn id="51" dur="500" autoRev="1" fill="hold"/>
                                        <p:tgtEl>
                                          <p:spTgt spid="1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Shape, arrow&#10;&#10;Description automatically generated">
            <a:extLst>
              <a:ext uri="{FF2B5EF4-FFF2-40B4-BE49-F238E27FC236}">
                <a16:creationId xmlns:a16="http://schemas.microsoft.com/office/drawing/2014/main" id="{E7D4D1AA-97BE-47E6-B52B-34D2D380DA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1362" y="1098550"/>
            <a:ext cx="8096250" cy="5067300"/>
          </a:xfrm>
          <a:prstGeom prst="rect">
            <a:avLst/>
          </a:prstGeom>
        </p:spPr>
      </p:pic>
      <p:sp>
        <p:nvSpPr>
          <p:cNvPr id="82" name="TextBox 81">
            <a:extLst>
              <a:ext uri="{FF2B5EF4-FFF2-40B4-BE49-F238E27FC236}">
                <a16:creationId xmlns:a16="http://schemas.microsoft.com/office/drawing/2014/main" id="{3DBD5A70-DED8-4D9C-AA7C-C559C5F1A3AB}"/>
              </a:ext>
            </a:extLst>
          </p:cNvPr>
          <p:cNvSpPr txBox="1"/>
          <p:nvPr/>
        </p:nvSpPr>
        <p:spPr>
          <a:xfrm>
            <a:off x="1914858" y="2839921"/>
            <a:ext cx="843501" cy="394082"/>
          </a:xfrm>
          <a:prstGeom prst="rect">
            <a:avLst/>
          </a:prstGeom>
          <a:noFill/>
        </p:spPr>
        <p:txBody>
          <a:bodyPr wrap="none" rtlCol="0">
            <a:spAutoFit/>
          </a:bodyPr>
          <a:lstStyle/>
          <a:p>
            <a:r>
              <a:rPr lang="en-US" sz="1961" b="1" kern="0" dirty="0">
                <a:solidFill>
                  <a:srgbClr val="3C3C41"/>
                </a:solidFill>
                <a:latin typeface="Segoe UI Semibold"/>
              </a:rPr>
              <a:t>Azure</a:t>
            </a:r>
            <a:endParaRPr lang="en-NZ" sz="1961" b="1" kern="0" dirty="0">
              <a:solidFill>
                <a:srgbClr val="3C3C41"/>
              </a:solidFill>
              <a:latin typeface="Segoe UI Semibold"/>
            </a:endParaRPr>
          </a:p>
        </p:txBody>
      </p:sp>
      <p:sp>
        <p:nvSpPr>
          <p:cNvPr id="6" name="Rectangle 5">
            <a:extLst>
              <a:ext uri="{FF2B5EF4-FFF2-40B4-BE49-F238E27FC236}">
                <a16:creationId xmlns:a16="http://schemas.microsoft.com/office/drawing/2014/main" id="{32B9231A-B6AB-4C48-A48D-33F73AAF2781}"/>
              </a:ext>
            </a:extLst>
          </p:cNvPr>
          <p:cNvSpPr/>
          <p:nvPr/>
        </p:nvSpPr>
        <p:spPr>
          <a:xfrm>
            <a:off x="1914858" y="3325091"/>
            <a:ext cx="3386814" cy="165028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3" name="TextBox 82">
            <a:extLst>
              <a:ext uri="{FF2B5EF4-FFF2-40B4-BE49-F238E27FC236}">
                <a16:creationId xmlns:a16="http://schemas.microsoft.com/office/drawing/2014/main" id="{01A5EEDE-F234-4C3F-A7A0-28736B3C1999}"/>
              </a:ext>
            </a:extLst>
          </p:cNvPr>
          <p:cNvSpPr txBox="1"/>
          <p:nvPr/>
        </p:nvSpPr>
        <p:spPr>
          <a:xfrm>
            <a:off x="1943474" y="3327028"/>
            <a:ext cx="1295547" cy="695832"/>
          </a:xfrm>
          <a:prstGeom prst="rect">
            <a:avLst/>
          </a:prstGeom>
          <a:noFill/>
        </p:spPr>
        <p:txBody>
          <a:bodyPr wrap="none" rtlCol="0">
            <a:spAutoFit/>
          </a:bodyPr>
          <a:lstStyle/>
          <a:p>
            <a:r>
              <a:rPr lang="en-US" sz="1961" b="1" kern="0" dirty="0">
                <a:solidFill>
                  <a:srgbClr val="3C3C41"/>
                </a:solidFill>
                <a:latin typeface="Segoe UI Semibold"/>
              </a:rPr>
              <a:t>Resource </a:t>
            </a:r>
          </a:p>
          <a:p>
            <a:r>
              <a:rPr lang="en-US" sz="1961" b="1" kern="0" dirty="0">
                <a:solidFill>
                  <a:srgbClr val="3C3C41"/>
                </a:solidFill>
                <a:latin typeface="Segoe UI Semibold"/>
              </a:rPr>
              <a:t>Group</a:t>
            </a:r>
            <a:endParaRPr lang="en-NZ" sz="1961" b="1" kern="0" dirty="0">
              <a:solidFill>
                <a:srgbClr val="3C3C41"/>
              </a:solidFill>
              <a:latin typeface="Segoe UI Semibold"/>
            </a:endParaRPr>
          </a:p>
        </p:txBody>
      </p:sp>
      <p:sp>
        <p:nvSpPr>
          <p:cNvPr id="84" name="Rectangle 83">
            <a:extLst>
              <a:ext uri="{FF2B5EF4-FFF2-40B4-BE49-F238E27FC236}">
                <a16:creationId xmlns:a16="http://schemas.microsoft.com/office/drawing/2014/main" id="{85EC894A-B9F0-49E9-BE4F-29E0F55CAD1D}"/>
              </a:ext>
            </a:extLst>
          </p:cNvPr>
          <p:cNvSpPr/>
          <p:nvPr/>
        </p:nvSpPr>
        <p:spPr>
          <a:xfrm>
            <a:off x="3546761" y="4168721"/>
            <a:ext cx="1653309" cy="722342"/>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a:p>
        </p:txBody>
      </p:sp>
      <p:sp>
        <p:nvSpPr>
          <p:cNvPr id="85" name="TextBox 84">
            <a:extLst>
              <a:ext uri="{FF2B5EF4-FFF2-40B4-BE49-F238E27FC236}">
                <a16:creationId xmlns:a16="http://schemas.microsoft.com/office/drawing/2014/main" id="{184F88CA-E372-4200-B5EB-5840CBA3195F}"/>
              </a:ext>
            </a:extLst>
          </p:cNvPr>
          <p:cNvSpPr txBox="1"/>
          <p:nvPr/>
        </p:nvSpPr>
        <p:spPr>
          <a:xfrm>
            <a:off x="3760107" y="4332851"/>
            <a:ext cx="1226618" cy="394082"/>
          </a:xfrm>
          <a:prstGeom prst="rect">
            <a:avLst/>
          </a:prstGeom>
          <a:noFill/>
        </p:spPr>
        <p:txBody>
          <a:bodyPr wrap="none" rtlCol="0">
            <a:spAutoFit/>
          </a:bodyPr>
          <a:lstStyle/>
          <a:p>
            <a:r>
              <a:rPr lang="en-US" sz="1961" b="1" kern="0" dirty="0">
                <a:solidFill>
                  <a:srgbClr val="3C3C41"/>
                </a:solidFill>
                <a:latin typeface="Segoe UI Semibold"/>
              </a:rPr>
              <a:t>Resource</a:t>
            </a:r>
            <a:endParaRPr lang="en-NZ" sz="1961" b="1" kern="0" dirty="0">
              <a:solidFill>
                <a:srgbClr val="3C3C41"/>
              </a:solidFill>
              <a:latin typeface="Segoe UI Semibold"/>
            </a:endParaRPr>
          </a:p>
        </p:txBody>
      </p:sp>
      <p:sp>
        <p:nvSpPr>
          <p:cNvPr id="86" name="TextBox 85">
            <a:extLst>
              <a:ext uri="{FF2B5EF4-FFF2-40B4-BE49-F238E27FC236}">
                <a16:creationId xmlns:a16="http://schemas.microsoft.com/office/drawing/2014/main" id="{9E746615-50E1-4309-ACBB-F1BC3FA95CF4}"/>
              </a:ext>
            </a:extLst>
          </p:cNvPr>
          <p:cNvSpPr txBox="1"/>
          <p:nvPr/>
        </p:nvSpPr>
        <p:spPr>
          <a:xfrm>
            <a:off x="4890653" y="968802"/>
            <a:ext cx="6304931" cy="732636"/>
          </a:xfrm>
          <a:prstGeom prst="rect">
            <a:avLst/>
          </a:prstGeom>
          <a:noFill/>
        </p:spPr>
        <p:txBody>
          <a:bodyPr wrap="none" rtlCol="0">
            <a:spAutoFit/>
          </a:bodyPr>
          <a:lstStyle/>
          <a:p>
            <a:r>
              <a:rPr lang="en-US" sz="1961" b="1" kern="0" dirty="0">
                <a:solidFill>
                  <a:srgbClr val="3C3C41"/>
                </a:solidFill>
                <a:latin typeface="Segoe UI Semibold"/>
              </a:rPr>
              <a:t>Global: Unique across all of Azure</a:t>
            </a:r>
          </a:p>
          <a:p>
            <a:r>
              <a:rPr lang="en-US" sz="1100" b="1" kern="0" dirty="0">
                <a:solidFill>
                  <a:srgbClr val="3C3C41"/>
                </a:solidFill>
                <a:latin typeface="Segoe UI Semibold"/>
              </a:rPr>
              <a:t>Example: Names of PaaS resources with Public IP endpoints must be unique across all of Azure, </a:t>
            </a:r>
          </a:p>
          <a:p>
            <a:r>
              <a:rPr lang="en-US" sz="1100" b="1" kern="0" dirty="0">
                <a:solidFill>
                  <a:srgbClr val="3C3C41"/>
                </a:solidFill>
                <a:latin typeface="Segoe UI Semibold"/>
              </a:rPr>
              <a:t>because that name is the initial default public DNS name.</a:t>
            </a:r>
            <a:endParaRPr lang="en-NZ" sz="1100" b="1" kern="0" dirty="0">
              <a:solidFill>
                <a:srgbClr val="3C3C41"/>
              </a:solidFill>
              <a:latin typeface="Segoe UI Semibold"/>
            </a:endParaRPr>
          </a:p>
        </p:txBody>
      </p:sp>
      <p:sp>
        <p:nvSpPr>
          <p:cNvPr id="87" name="TextBox 86">
            <a:extLst>
              <a:ext uri="{FF2B5EF4-FFF2-40B4-BE49-F238E27FC236}">
                <a16:creationId xmlns:a16="http://schemas.microsoft.com/office/drawing/2014/main" id="{6C0BC5C1-319D-4FCD-B5E1-B6CDC7D86B6A}"/>
              </a:ext>
            </a:extLst>
          </p:cNvPr>
          <p:cNvSpPr txBox="1"/>
          <p:nvPr/>
        </p:nvSpPr>
        <p:spPr>
          <a:xfrm>
            <a:off x="6003637" y="2304326"/>
            <a:ext cx="5992346" cy="732636"/>
          </a:xfrm>
          <a:prstGeom prst="rect">
            <a:avLst/>
          </a:prstGeom>
          <a:noFill/>
        </p:spPr>
        <p:txBody>
          <a:bodyPr wrap="none" rtlCol="0">
            <a:spAutoFit/>
          </a:bodyPr>
          <a:lstStyle/>
          <a:p>
            <a:r>
              <a:rPr lang="en-US" sz="1961" b="1" kern="0" dirty="0">
                <a:solidFill>
                  <a:srgbClr val="3C3C41"/>
                </a:solidFill>
                <a:latin typeface="Segoe UI Semibold"/>
              </a:rPr>
              <a:t>Resource Group: Unique within the resource group</a:t>
            </a:r>
          </a:p>
          <a:p>
            <a:r>
              <a:rPr lang="en-US" sz="1100" b="1" kern="0" dirty="0">
                <a:solidFill>
                  <a:srgbClr val="3C3C41"/>
                </a:solidFill>
                <a:latin typeface="Segoe UI Semibold"/>
              </a:rPr>
              <a:t>Example: All virtual networks in a resource group must have a unique name for routing </a:t>
            </a:r>
          </a:p>
          <a:p>
            <a:r>
              <a:rPr lang="en-US" sz="1100" b="1" kern="0" dirty="0">
                <a:solidFill>
                  <a:srgbClr val="3C3C41"/>
                </a:solidFill>
                <a:latin typeface="Segoe UI Semibold"/>
              </a:rPr>
              <a:t>within that resource group.</a:t>
            </a:r>
            <a:endParaRPr lang="en-NZ" sz="1100" b="1" kern="0" dirty="0">
              <a:solidFill>
                <a:srgbClr val="3C3C41"/>
              </a:solidFill>
              <a:latin typeface="Segoe UI Semibold"/>
            </a:endParaRPr>
          </a:p>
        </p:txBody>
      </p:sp>
      <p:sp>
        <p:nvSpPr>
          <p:cNvPr id="88" name="TextBox 87">
            <a:extLst>
              <a:ext uri="{FF2B5EF4-FFF2-40B4-BE49-F238E27FC236}">
                <a16:creationId xmlns:a16="http://schemas.microsoft.com/office/drawing/2014/main" id="{7B837D27-9599-4DFA-9285-BAC18871E62F}"/>
              </a:ext>
            </a:extLst>
          </p:cNvPr>
          <p:cNvSpPr txBox="1"/>
          <p:nvPr/>
        </p:nvSpPr>
        <p:spPr>
          <a:xfrm>
            <a:off x="5932372" y="5433214"/>
            <a:ext cx="6361037" cy="732636"/>
          </a:xfrm>
          <a:prstGeom prst="rect">
            <a:avLst/>
          </a:prstGeom>
          <a:noFill/>
        </p:spPr>
        <p:txBody>
          <a:bodyPr wrap="none" rtlCol="0">
            <a:spAutoFit/>
          </a:bodyPr>
          <a:lstStyle/>
          <a:p>
            <a:r>
              <a:rPr lang="en-US" sz="1961" b="1" kern="0" dirty="0">
                <a:solidFill>
                  <a:srgbClr val="3C3C41"/>
                </a:solidFill>
                <a:latin typeface="Segoe UI Semibold"/>
              </a:rPr>
              <a:t>Resource Attribute: Unique within the parent resource</a:t>
            </a:r>
          </a:p>
          <a:p>
            <a:r>
              <a:rPr lang="en-US" sz="1100" b="1" kern="0" dirty="0">
                <a:solidFill>
                  <a:srgbClr val="3C3C41"/>
                </a:solidFill>
                <a:latin typeface="Segoe UI Semibold"/>
              </a:rPr>
              <a:t>Example: All subnets within a virtual network must have unique names </a:t>
            </a:r>
          </a:p>
          <a:p>
            <a:r>
              <a:rPr lang="en-US" sz="1100" b="1" kern="0" dirty="0">
                <a:solidFill>
                  <a:srgbClr val="3C3C41"/>
                </a:solidFill>
                <a:latin typeface="Segoe UI Semibold"/>
              </a:rPr>
              <a:t>to avoid segment overlap.</a:t>
            </a:r>
            <a:endParaRPr lang="en-NZ" sz="1100" b="1" kern="0" dirty="0">
              <a:solidFill>
                <a:srgbClr val="3C3C41"/>
              </a:solidFill>
              <a:latin typeface="Segoe UI Semibold"/>
            </a:endParaRPr>
          </a:p>
        </p:txBody>
      </p:sp>
      <p:cxnSp>
        <p:nvCxnSpPr>
          <p:cNvPr id="9" name="Straight Connector 8">
            <a:extLst>
              <a:ext uri="{FF2B5EF4-FFF2-40B4-BE49-F238E27FC236}">
                <a16:creationId xmlns:a16="http://schemas.microsoft.com/office/drawing/2014/main" id="{171E063B-81CE-4618-B719-6DE89A568E31}"/>
              </a:ext>
            </a:extLst>
          </p:cNvPr>
          <p:cNvCxnSpPr>
            <a:stCxn id="86" idx="1"/>
            <a:endCxn id="82" idx="3"/>
          </p:cNvCxnSpPr>
          <p:nvPr/>
        </p:nvCxnSpPr>
        <p:spPr>
          <a:xfrm flipH="1">
            <a:off x="2758359" y="1335120"/>
            <a:ext cx="2132294" cy="1701842"/>
          </a:xfrm>
          <a:prstGeom prst="line">
            <a:avLst/>
          </a:prstGeom>
          <a:ln w="19050" cap="rnd">
            <a:prstDash val="lgDash"/>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142279D7-3946-4BCF-9B21-AB53B489D358}"/>
              </a:ext>
            </a:extLst>
          </p:cNvPr>
          <p:cNvCxnSpPr>
            <a:cxnSpLocks/>
            <a:endCxn id="6" idx="0"/>
          </p:cNvCxnSpPr>
          <p:nvPr/>
        </p:nvCxnSpPr>
        <p:spPr>
          <a:xfrm flipH="1">
            <a:off x="3608265" y="2545068"/>
            <a:ext cx="2395372" cy="780023"/>
          </a:xfrm>
          <a:prstGeom prst="line">
            <a:avLst/>
          </a:prstGeom>
          <a:ln w="19050" cap="rnd">
            <a:prstDash val="lgDash"/>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1A30400C-C2B0-44E0-826A-BD49777C82BA}"/>
              </a:ext>
            </a:extLst>
          </p:cNvPr>
          <p:cNvCxnSpPr>
            <a:cxnSpLocks/>
            <a:endCxn id="84" idx="2"/>
          </p:cNvCxnSpPr>
          <p:nvPr/>
        </p:nvCxnSpPr>
        <p:spPr>
          <a:xfrm flipH="1" flipV="1">
            <a:off x="4373416" y="4891063"/>
            <a:ext cx="1558958" cy="933598"/>
          </a:xfrm>
          <a:prstGeom prst="line">
            <a:avLst/>
          </a:prstGeom>
          <a:ln w="19050" cap="rnd">
            <a:prstDash val="lg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6437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F40FE85-04D0-4FF1-9EE3-3C82A69E773D}"/>
              </a:ext>
            </a:extLst>
          </p:cNvPr>
          <p:cNvSpPr>
            <a:spLocks noGrp="1"/>
          </p:cNvSpPr>
          <p:nvPr>
            <p:ph type="title"/>
          </p:nvPr>
        </p:nvSpPr>
        <p:spPr>
          <a:xfrm>
            <a:off x="326685" y="257835"/>
            <a:ext cx="11563004" cy="815282"/>
          </a:xfrm>
        </p:spPr>
        <p:txBody>
          <a:bodyPr/>
          <a:lstStyle/>
          <a:p>
            <a:r>
              <a:rPr lang="en-US" dirty="0"/>
              <a:t>Infrastructure as a Service</a:t>
            </a:r>
            <a:endParaRPr lang="en-NZ" dirty="0"/>
          </a:p>
        </p:txBody>
      </p:sp>
      <p:sp>
        <p:nvSpPr>
          <p:cNvPr id="91" name="Rectangle 90">
            <a:extLst>
              <a:ext uri="{FF2B5EF4-FFF2-40B4-BE49-F238E27FC236}">
                <a16:creationId xmlns:a16="http://schemas.microsoft.com/office/drawing/2014/main" id="{1E2EC2F7-F997-462C-8192-49B5737F35A8}"/>
              </a:ext>
            </a:extLst>
          </p:cNvPr>
          <p:cNvSpPr/>
          <p:nvPr/>
        </p:nvSpPr>
        <p:spPr bwMode="auto">
          <a:xfrm>
            <a:off x="942969" y="1486251"/>
            <a:ext cx="7522135" cy="2330374"/>
          </a:xfrm>
          <a:prstGeom prst="rect">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defRPr/>
            </a:pPr>
            <a:endParaRPr lang="en-US" sz="1600" b="1" kern="0">
              <a:gradFill>
                <a:gsLst>
                  <a:gs pos="0">
                    <a:srgbClr val="FFFFFF"/>
                  </a:gs>
                  <a:gs pos="100000">
                    <a:srgbClr val="FFFFFF"/>
                  </a:gs>
                </a:gsLst>
                <a:lin ang="5400000" scaled="0"/>
              </a:gradFill>
              <a:latin typeface="Segoe UI Light"/>
            </a:endParaRPr>
          </a:p>
        </p:txBody>
      </p:sp>
      <p:sp>
        <p:nvSpPr>
          <p:cNvPr id="92" name="TextBox 91">
            <a:extLst>
              <a:ext uri="{FF2B5EF4-FFF2-40B4-BE49-F238E27FC236}">
                <a16:creationId xmlns:a16="http://schemas.microsoft.com/office/drawing/2014/main" id="{2EA1BFA1-7A0D-4045-A9CA-31BDEE487C05}"/>
              </a:ext>
            </a:extLst>
          </p:cNvPr>
          <p:cNvSpPr txBox="1"/>
          <p:nvPr/>
        </p:nvSpPr>
        <p:spPr>
          <a:xfrm>
            <a:off x="1717512" y="3033970"/>
            <a:ext cx="924695" cy="561049"/>
          </a:xfrm>
          <a:prstGeom prst="rect">
            <a:avLst/>
          </a:prstGeom>
          <a:noFill/>
        </p:spPr>
        <p:txBody>
          <a:bodyPr wrap="none" lIns="268813" tIns="143366" rIns="268813" bIns="143366" rtlCol="0" anchor="t">
            <a:spAutoFit/>
          </a:bodyPr>
          <a:lstStyle>
            <a:defPPr>
              <a:defRPr lang="en-US"/>
            </a:defPPr>
            <a:lvl1pPr algn="ctr">
              <a:lnSpc>
                <a:spcPct val="90000"/>
              </a:lnSpc>
              <a:spcAft>
                <a:spcPts val="600"/>
              </a:spcAft>
              <a:defRPr>
                <a:gradFill>
                  <a:gsLst>
                    <a:gs pos="0">
                      <a:schemeClr val="tx1"/>
                    </a:gs>
                    <a:gs pos="100000">
                      <a:schemeClr val="tx1"/>
                    </a:gs>
                  </a:gsLst>
                  <a:lin ang="5400000" scaled="1"/>
                </a:gradFill>
                <a:cs typeface="Segoe UI Semibold" panose="020B0702040204020203" pitchFamily="34" charset="0"/>
              </a:defRPr>
            </a:lvl1pPr>
          </a:lstStyle>
          <a:p>
            <a:pPr defTabSz="913668">
              <a:spcAft>
                <a:spcPts val="0"/>
              </a:spcAft>
              <a:defRPr/>
            </a:pPr>
            <a:r>
              <a:rPr lang="x-none" sz="1961" kern="0">
                <a:gradFill>
                  <a:gsLst>
                    <a:gs pos="0">
                      <a:srgbClr val="FFFFFF"/>
                    </a:gs>
                    <a:gs pos="100000">
                      <a:srgbClr val="FFFFFF"/>
                    </a:gs>
                  </a:gsLst>
                  <a:lin ang="5400000" scaled="0"/>
                </a:gradFill>
                <a:latin typeface="Segoe UI"/>
              </a:rPr>
              <a:t>VM</a:t>
            </a:r>
          </a:p>
        </p:txBody>
      </p:sp>
      <p:sp>
        <p:nvSpPr>
          <p:cNvPr id="93" name="TextBox 92">
            <a:extLst>
              <a:ext uri="{FF2B5EF4-FFF2-40B4-BE49-F238E27FC236}">
                <a16:creationId xmlns:a16="http://schemas.microsoft.com/office/drawing/2014/main" id="{78F0FACE-88D5-45D7-BEC1-A71E1870D335}"/>
              </a:ext>
            </a:extLst>
          </p:cNvPr>
          <p:cNvSpPr txBox="1"/>
          <p:nvPr/>
        </p:nvSpPr>
        <p:spPr>
          <a:xfrm>
            <a:off x="3697729" y="3033971"/>
            <a:ext cx="2012622" cy="566493"/>
          </a:xfrm>
          <a:prstGeom prst="rect">
            <a:avLst/>
          </a:prstGeom>
          <a:noFill/>
        </p:spPr>
        <p:txBody>
          <a:bodyPr wrap="none" lIns="268813" tIns="143366" rIns="268813" bIns="143366"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13668">
              <a:defRPr/>
            </a:pPr>
            <a:r>
              <a:rPr lang="en-US" sz="1961" dirty="0">
                <a:latin typeface="Segoe UI"/>
              </a:rPr>
              <a:t>VM Scale Set</a:t>
            </a:r>
          </a:p>
        </p:txBody>
      </p:sp>
      <p:sp>
        <p:nvSpPr>
          <p:cNvPr id="94" name="TextBox 93">
            <a:extLst>
              <a:ext uri="{FF2B5EF4-FFF2-40B4-BE49-F238E27FC236}">
                <a16:creationId xmlns:a16="http://schemas.microsoft.com/office/drawing/2014/main" id="{6E8A63B5-5A29-4C97-89EE-482240DFFEFB}"/>
              </a:ext>
            </a:extLst>
          </p:cNvPr>
          <p:cNvSpPr txBox="1"/>
          <p:nvPr/>
        </p:nvSpPr>
        <p:spPr>
          <a:xfrm>
            <a:off x="3471332" y="3988311"/>
            <a:ext cx="2473782" cy="461573"/>
          </a:xfrm>
          <a:prstGeom prst="rect">
            <a:avLst/>
          </a:prstGeom>
          <a:noFill/>
        </p:spPr>
        <p:txBody>
          <a:bodyPr wrap="square" lIns="91414" tIns="91414" rIns="91414" bIns="91414"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13668">
              <a:lnSpc>
                <a:spcPct val="100000"/>
              </a:lnSpc>
              <a:defRPr/>
            </a:pPr>
            <a:r>
              <a:rPr lang="en-US" sz="1765" dirty="0">
                <a:gradFill>
                  <a:gsLst>
                    <a:gs pos="0">
                      <a:srgbClr val="505050"/>
                    </a:gs>
                    <a:gs pos="100000">
                      <a:srgbClr val="505050"/>
                    </a:gs>
                  </a:gsLst>
                  <a:lin ang="5400000" scaled="0"/>
                </a:gradFill>
                <a:latin typeface="Segoe UI"/>
              </a:rPr>
              <a:t>Scale out </a:t>
            </a:r>
            <a:endParaRPr lang="x-none" sz="1765" dirty="0">
              <a:gradFill>
                <a:gsLst>
                  <a:gs pos="0">
                    <a:srgbClr val="505050"/>
                  </a:gs>
                  <a:gs pos="100000">
                    <a:srgbClr val="505050"/>
                  </a:gs>
                </a:gsLst>
                <a:lin ang="5400000" scaled="0"/>
              </a:gradFill>
              <a:latin typeface="Segoe UI"/>
            </a:endParaRPr>
          </a:p>
        </p:txBody>
      </p:sp>
      <p:sp>
        <p:nvSpPr>
          <p:cNvPr id="95" name="TextBox 94">
            <a:extLst>
              <a:ext uri="{FF2B5EF4-FFF2-40B4-BE49-F238E27FC236}">
                <a16:creationId xmlns:a16="http://schemas.microsoft.com/office/drawing/2014/main" id="{9B2B1027-C0E3-43BA-8210-7FE2351E5F82}"/>
              </a:ext>
            </a:extLst>
          </p:cNvPr>
          <p:cNvSpPr txBox="1"/>
          <p:nvPr/>
        </p:nvSpPr>
        <p:spPr>
          <a:xfrm>
            <a:off x="944812" y="3988311"/>
            <a:ext cx="2473782" cy="738532"/>
          </a:xfrm>
          <a:prstGeom prst="rect">
            <a:avLst/>
          </a:prstGeom>
          <a:noFill/>
        </p:spPr>
        <p:txBody>
          <a:bodyPr wrap="square" lIns="91414" tIns="91414" rIns="91414" bIns="91414" rtlCol="0" anchor="t" anchorCtr="0">
            <a:spAutoFit/>
          </a:bodyPr>
          <a:lstStyle/>
          <a:p>
            <a:pPr algn="ctr" defTabSz="913668">
              <a:defRPr/>
            </a:pPr>
            <a:r>
              <a:rPr lang="x-none" sz="1765" kern="0" dirty="0">
                <a:gradFill>
                  <a:gsLst>
                    <a:gs pos="0">
                      <a:srgbClr val="505050"/>
                    </a:gs>
                    <a:gs pos="100000">
                      <a:srgbClr val="505050"/>
                    </a:gs>
                  </a:gsLst>
                  <a:lin ang="5400000" scaled="0"/>
                </a:gradFill>
                <a:latin typeface="Segoe UI"/>
                <a:cs typeface="Segoe UI Light" panose="020B0502040204020203" pitchFamily="34" charset="0"/>
              </a:rPr>
              <a:t>Legacy applications, no change</a:t>
            </a:r>
          </a:p>
        </p:txBody>
      </p:sp>
      <p:sp>
        <p:nvSpPr>
          <p:cNvPr id="96" name="Rectangle 95">
            <a:extLst>
              <a:ext uri="{FF2B5EF4-FFF2-40B4-BE49-F238E27FC236}">
                <a16:creationId xmlns:a16="http://schemas.microsoft.com/office/drawing/2014/main" id="{FBEF0B78-DB86-47B7-AD08-212567834D37}"/>
              </a:ext>
            </a:extLst>
          </p:cNvPr>
          <p:cNvSpPr/>
          <p:nvPr/>
        </p:nvSpPr>
        <p:spPr bwMode="auto">
          <a:xfrm>
            <a:off x="942968" y="5121614"/>
            <a:ext cx="2473782" cy="7711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t" anchorCtr="0" compatLnSpc="1">
            <a:prstTxWarp prst="textNoShape">
              <a:avLst/>
            </a:prstTxWarp>
          </a:bodyPr>
          <a:lstStyle/>
          <a:p>
            <a:pPr algn="ctr" defTabSz="913576" fontAlgn="base">
              <a:spcBef>
                <a:spcPct val="0"/>
              </a:spcBef>
              <a:spcAft>
                <a:spcPct val="0"/>
              </a:spcAft>
              <a:defRPr/>
            </a:pPr>
            <a:r>
              <a:rPr lang="en-US" dirty="0">
                <a:solidFill>
                  <a:srgbClr val="00188F"/>
                </a:solidFill>
                <a:latin typeface="Segoe UI"/>
              </a:rPr>
              <a:t>Lift and shift</a:t>
            </a:r>
          </a:p>
        </p:txBody>
      </p:sp>
      <p:sp>
        <p:nvSpPr>
          <p:cNvPr id="97" name="Rectangle 96">
            <a:extLst>
              <a:ext uri="{FF2B5EF4-FFF2-40B4-BE49-F238E27FC236}">
                <a16:creationId xmlns:a16="http://schemas.microsoft.com/office/drawing/2014/main" id="{F10BC5BD-EC9C-423A-A81C-63796BF596DB}"/>
              </a:ext>
            </a:extLst>
          </p:cNvPr>
          <p:cNvSpPr/>
          <p:nvPr/>
        </p:nvSpPr>
        <p:spPr bwMode="auto">
          <a:xfrm>
            <a:off x="3467144" y="5121614"/>
            <a:ext cx="2473782" cy="7711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t" anchorCtr="0" compatLnSpc="1">
            <a:prstTxWarp prst="textNoShape">
              <a:avLst/>
            </a:prstTxWarp>
          </a:bodyPr>
          <a:lstStyle/>
          <a:p>
            <a:pPr algn="ctr" defTabSz="913576" fontAlgn="base">
              <a:spcBef>
                <a:spcPct val="0"/>
              </a:spcBef>
              <a:spcAft>
                <a:spcPct val="0"/>
              </a:spcAft>
              <a:defRPr/>
            </a:pPr>
            <a:r>
              <a:rPr lang="en-US" dirty="0">
                <a:solidFill>
                  <a:srgbClr val="00188F"/>
                </a:solidFill>
                <a:latin typeface="Segoe UI"/>
              </a:rPr>
              <a:t>Elasticity</a:t>
            </a:r>
          </a:p>
        </p:txBody>
      </p:sp>
      <p:cxnSp>
        <p:nvCxnSpPr>
          <p:cNvPr id="99" name="Straight Connector 98">
            <a:extLst>
              <a:ext uri="{FF2B5EF4-FFF2-40B4-BE49-F238E27FC236}">
                <a16:creationId xmlns:a16="http://schemas.microsoft.com/office/drawing/2014/main" id="{31E0881F-BB25-4566-B7EB-C841C57C8BBF}"/>
              </a:ext>
            </a:extLst>
          </p:cNvPr>
          <p:cNvCxnSpPr/>
          <p:nvPr/>
        </p:nvCxnSpPr>
        <p:spPr>
          <a:xfrm>
            <a:off x="1069113" y="4967125"/>
            <a:ext cx="2242819"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CF04A025-02E6-4ECF-9D19-4EC7EAACC441}"/>
              </a:ext>
            </a:extLst>
          </p:cNvPr>
          <p:cNvCxnSpPr/>
          <p:nvPr/>
        </p:nvCxnSpPr>
        <p:spPr>
          <a:xfrm>
            <a:off x="3654785" y="4967125"/>
            <a:ext cx="2242819"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F7C42318-6414-4085-8792-A3D2E3271EC2}"/>
              </a:ext>
            </a:extLst>
          </p:cNvPr>
          <p:cNvCxnSpPr/>
          <p:nvPr/>
        </p:nvCxnSpPr>
        <p:spPr>
          <a:xfrm flipV="1">
            <a:off x="3467144" y="1974000"/>
            <a:ext cx="0" cy="1318773"/>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2" name="Rectangle 101">
            <a:extLst>
              <a:ext uri="{FF2B5EF4-FFF2-40B4-BE49-F238E27FC236}">
                <a16:creationId xmlns:a16="http://schemas.microsoft.com/office/drawing/2014/main" id="{CBA586C6-CBE1-4E47-8FFF-CEC4C094DFD8}"/>
              </a:ext>
            </a:extLst>
          </p:cNvPr>
          <p:cNvSpPr/>
          <p:nvPr/>
        </p:nvSpPr>
        <p:spPr bwMode="auto">
          <a:xfrm>
            <a:off x="8523491" y="1492799"/>
            <a:ext cx="2473783" cy="2330373"/>
          </a:xfrm>
          <a:prstGeom prst="rect">
            <a:avLst/>
          </a:prstGeom>
          <a:solidFill>
            <a:schemeClr val="bg1">
              <a:lumMod val="50000"/>
            </a:schemeClr>
          </a:solid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ctr" anchorCtr="0" compatLnSpc="1">
            <a:prstTxWarp prst="textNoShape">
              <a:avLst/>
            </a:prstTxWarp>
          </a:bodyPr>
          <a:lstStyle/>
          <a:p>
            <a:pPr algn="ctr" defTabSz="913576" fontAlgn="base">
              <a:spcBef>
                <a:spcPct val="0"/>
              </a:spcBef>
              <a:spcAft>
                <a:spcPct val="0"/>
              </a:spcAft>
            </a:pPr>
            <a:endParaRPr lang="en-US" sz="1600" b="1" kern="0">
              <a:gradFill>
                <a:gsLst>
                  <a:gs pos="0">
                    <a:srgbClr val="FFFFFF"/>
                  </a:gs>
                  <a:gs pos="100000">
                    <a:srgbClr val="FFFFFF"/>
                  </a:gs>
                </a:gsLst>
                <a:lin ang="5400000" scaled="0"/>
              </a:gradFill>
              <a:latin typeface="Segoe UI Light"/>
            </a:endParaRPr>
          </a:p>
        </p:txBody>
      </p:sp>
      <p:pic>
        <p:nvPicPr>
          <p:cNvPr id="103" name="Picture 102">
            <a:extLst>
              <a:ext uri="{FF2B5EF4-FFF2-40B4-BE49-F238E27FC236}">
                <a16:creationId xmlns:a16="http://schemas.microsoft.com/office/drawing/2014/main" id="{1F991167-F84A-4376-9B9E-6AF765F1A402}"/>
              </a:ext>
            </a:extLst>
          </p:cNvPr>
          <p:cNvPicPr>
            <a:picLocks noChangeAspect="1"/>
          </p:cNvPicPr>
          <p:nvPr/>
        </p:nvPicPr>
        <p:blipFill rotWithShape="1">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rcRect l="-9420" t="-9952" r="47229" b="-7173"/>
          <a:stretch/>
        </p:blipFill>
        <p:spPr>
          <a:xfrm>
            <a:off x="9328253" y="1974000"/>
            <a:ext cx="929854" cy="831818"/>
          </a:xfrm>
          <a:prstGeom prst="rect">
            <a:avLst/>
          </a:prstGeom>
        </p:spPr>
      </p:pic>
      <p:sp>
        <p:nvSpPr>
          <p:cNvPr id="104" name="TextBox 103">
            <a:extLst>
              <a:ext uri="{FF2B5EF4-FFF2-40B4-BE49-F238E27FC236}">
                <a16:creationId xmlns:a16="http://schemas.microsoft.com/office/drawing/2014/main" id="{596BA038-E56F-463B-AADD-3600341AFDB5}"/>
              </a:ext>
            </a:extLst>
          </p:cNvPr>
          <p:cNvSpPr txBox="1"/>
          <p:nvPr/>
        </p:nvSpPr>
        <p:spPr>
          <a:xfrm>
            <a:off x="8732549" y="3033971"/>
            <a:ext cx="1938894" cy="566493"/>
          </a:xfrm>
          <a:prstGeom prst="rect">
            <a:avLst/>
          </a:prstGeom>
          <a:noFill/>
        </p:spPr>
        <p:txBody>
          <a:bodyPr wrap="none" lIns="268813" tIns="143366" rIns="268813" bIns="143366"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13668">
              <a:defRPr/>
            </a:pPr>
            <a:r>
              <a:rPr lang="en-US" sz="1961" dirty="0">
                <a:latin typeface="Segoe UI"/>
              </a:rPr>
              <a:t>Marketplace</a:t>
            </a:r>
          </a:p>
        </p:txBody>
      </p:sp>
      <p:sp>
        <p:nvSpPr>
          <p:cNvPr id="105" name="TextBox 104">
            <a:extLst>
              <a:ext uri="{FF2B5EF4-FFF2-40B4-BE49-F238E27FC236}">
                <a16:creationId xmlns:a16="http://schemas.microsoft.com/office/drawing/2014/main" id="{8AABF67C-F7C2-4C37-ABCC-A798CC05DC92}"/>
              </a:ext>
            </a:extLst>
          </p:cNvPr>
          <p:cNvSpPr txBox="1"/>
          <p:nvPr/>
        </p:nvSpPr>
        <p:spPr>
          <a:xfrm>
            <a:off x="8523489" y="3979557"/>
            <a:ext cx="2473782" cy="461573"/>
          </a:xfrm>
          <a:prstGeom prst="rect">
            <a:avLst/>
          </a:prstGeom>
          <a:noFill/>
        </p:spPr>
        <p:txBody>
          <a:bodyPr wrap="square" lIns="91414" tIns="91414" rIns="91414" bIns="91414"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13668">
              <a:lnSpc>
                <a:spcPct val="100000"/>
              </a:lnSpc>
              <a:defRPr/>
            </a:pPr>
            <a:r>
              <a:rPr lang="en-US" sz="1765" dirty="0">
                <a:gradFill>
                  <a:gsLst>
                    <a:gs pos="0">
                      <a:srgbClr val="505050"/>
                    </a:gs>
                    <a:gs pos="100000">
                      <a:srgbClr val="505050"/>
                    </a:gs>
                  </a:gsLst>
                  <a:lin ang="5400000" scaled="0"/>
                </a:gradFill>
                <a:latin typeface="Segoe UI"/>
              </a:rPr>
              <a:t>Flexibility</a:t>
            </a:r>
            <a:endParaRPr lang="x-none" sz="1765" dirty="0">
              <a:gradFill>
                <a:gsLst>
                  <a:gs pos="0">
                    <a:srgbClr val="505050"/>
                  </a:gs>
                  <a:gs pos="100000">
                    <a:srgbClr val="505050"/>
                  </a:gs>
                </a:gsLst>
                <a:lin ang="5400000" scaled="0"/>
              </a:gradFill>
              <a:latin typeface="Segoe UI"/>
            </a:endParaRPr>
          </a:p>
        </p:txBody>
      </p:sp>
      <p:sp>
        <p:nvSpPr>
          <p:cNvPr id="106" name="Rectangle 105">
            <a:extLst>
              <a:ext uri="{FF2B5EF4-FFF2-40B4-BE49-F238E27FC236}">
                <a16:creationId xmlns:a16="http://schemas.microsoft.com/office/drawing/2014/main" id="{3A64E0E1-48DB-4C9E-B2CD-AADC049252B9}"/>
              </a:ext>
            </a:extLst>
          </p:cNvPr>
          <p:cNvSpPr/>
          <p:nvPr/>
        </p:nvSpPr>
        <p:spPr bwMode="auto">
          <a:xfrm>
            <a:off x="8465103" y="5117260"/>
            <a:ext cx="2473782" cy="7711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t" anchorCtr="0" compatLnSpc="1">
            <a:prstTxWarp prst="textNoShape">
              <a:avLst/>
            </a:prstTxWarp>
          </a:bodyPr>
          <a:lstStyle/>
          <a:p>
            <a:pPr algn="ctr" defTabSz="913576" fontAlgn="base">
              <a:spcBef>
                <a:spcPct val="0"/>
              </a:spcBef>
              <a:spcAft>
                <a:spcPct val="0"/>
              </a:spcAft>
              <a:defRPr/>
            </a:pPr>
            <a:r>
              <a:rPr lang="en-US" dirty="0">
                <a:solidFill>
                  <a:srgbClr val="00188F"/>
                </a:solidFill>
                <a:latin typeface="Segoe UI"/>
              </a:rPr>
              <a:t>Managed Service</a:t>
            </a:r>
          </a:p>
        </p:txBody>
      </p:sp>
      <p:cxnSp>
        <p:nvCxnSpPr>
          <p:cNvPr id="107" name="Straight Connector 106">
            <a:extLst>
              <a:ext uri="{FF2B5EF4-FFF2-40B4-BE49-F238E27FC236}">
                <a16:creationId xmlns:a16="http://schemas.microsoft.com/office/drawing/2014/main" id="{90FC5A80-C30A-4EFF-B94F-703670CFC73A}"/>
              </a:ext>
            </a:extLst>
          </p:cNvPr>
          <p:cNvCxnSpPr/>
          <p:nvPr/>
        </p:nvCxnSpPr>
        <p:spPr>
          <a:xfrm>
            <a:off x="8652744" y="4962772"/>
            <a:ext cx="2242819"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E1A2C3B6-A88F-4B33-ACA0-26070F2475C2}"/>
              </a:ext>
            </a:extLst>
          </p:cNvPr>
          <p:cNvSpPr txBox="1"/>
          <p:nvPr/>
        </p:nvSpPr>
        <p:spPr>
          <a:xfrm>
            <a:off x="6236290" y="3029617"/>
            <a:ext cx="1756178" cy="566493"/>
          </a:xfrm>
          <a:prstGeom prst="rect">
            <a:avLst/>
          </a:prstGeom>
          <a:noFill/>
        </p:spPr>
        <p:txBody>
          <a:bodyPr wrap="none" lIns="268813" tIns="143366" rIns="268813" bIns="143366" rtlCol="0" anchor="t">
            <a:spAutoFit/>
          </a:bodyPr>
          <a:lstStyle>
            <a:defPPr>
              <a:defRPr lang="en-US"/>
            </a:defPPr>
            <a:lvl1pPr algn="ctr" defTabSz="932208">
              <a:lnSpc>
                <a:spcPct val="90000"/>
              </a:lnSpc>
              <a:spcAft>
                <a:spcPts val="0"/>
              </a:spcAft>
              <a:defRPr sz="2000" kern="0">
                <a:gradFill>
                  <a:gsLst>
                    <a:gs pos="0">
                      <a:srgbClr val="FFFFFF"/>
                    </a:gs>
                    <a:gs pos="100000">
                      <a:srgbClr val="FFFFFF"/>
                    </a:gs>
                  </a:gsLst>
                  <a:lin ang="5400000" scaled="0"/>
                </a:gradFill>
                <a:cs typeface="Segoe UI Semibold" panose="020B0702040204020203" pitchFamily="34" charset="0"/>
              </a:defRPr>
            </a:lvl1pPr>
          </a:lstStyle>
          <a:p>
            <a:pPr defTabSz="913668">
              <a:defRPr/>
            </a:pPr>
            <a:r>
              <a:rPr lang="en-US" sz="1961" dirty="0">
                <a:latin typeface="Segoe UI"/>
              </a:rPr>
              <a:t>Containers</a:t>
            </a:r>
          </a:p>
        </p:txBody>
      </p:sp>
      <p:sp>
        <p:nvSpPr>
          <p:cNvPr id="109" name="TextBox 108">
            <a:extLst>
              <a:ext uri="{FF2B5EF4-FFF2-40B4-BE49-F238E27FC236}">
                <a16:creationId xmlns:a16="http://schemas.microsoft.com/office/drawing/2014/main" id="{8C16C459-FA55-4A05-9035-C05AF4276DE9}"/>
              </a:ext>
            </a:extLst>
          </p:cNvPr>
          <p:cNvSpPr txBox="1"/>
          <p:nvPr/>
        </p:nvSpPr>
        <p:spPr>
          <a:xfrm>
            <a:off x="5881674" y="3983957"/>
            <a:ext cx="2473782" cy="461573"/>
          </a:xfrm>
          <a:prstGeom prst="rect">
            <a:avLst/>
          </a:prstGeom>
          <a:noFill/>
        </p:spPr>
        <p:txBody>
          <a:bodyPr wrap="square" lIns="91414" tIns="91414" rIns="91414" bIns="91414" rtlCol="0" anchor="t" anchorCtr="0">
            <a:spAutoFit/>
          </a:bodyPr>
          <a:lstStyle>
            <a:defPPr>
              <a:defRPr lang="en-US"/>
            </a:defPPr>
            <a:lvl1pPr algn="ctr" defTabSz="932208">
              <a:lnSpc>
                <a:spcPct val="90000"/>
              </a:lnSpc>
              <a:defRPr sz="1600" kern="0">
                <a:gradFill>
                  <a:gsLst>
                    <a:gs pos="0">
                      <a:schemeClr val="tx1"/>
                    </a:gs>
                    <a:gs pos="100000">
                      <a:schemeClr val="tx1"/>
                    </a:gs>
                  </a:gsLst>
                  <a:lin ang="5400000" scaled="0"/>
                </a:gradFill>
                <a:cs typeface="Segoe UI Light" panose="020B0502040204020203" pitchFamily="34" charset="0"/>
              </a:defRPr>
            </a:lvl1pPr>
          </a:lstStyle>
          <a:p>
            <a:pPr defTabSz="913668">
              <a:lnSpc>
                <a:spcPct val="100000"/>
              </a:lnSpc>
              <a:defRPr/>
            </a:pPr>
            <a:r>
              <a:rPr lang="x-none" sz="1765" dirty="0">
                <a:gradFill>
                  <a:gsLst>
                    <a:gs pos="0">
                      <a:srgbClr val="505050"/>
                    </a:gs>
                    <a:gs pos="100000">
                      <a:srgbClr val="505050"/>
                    </a:gs>
                  </a:gsLst>
                  <a:lin ang="5400000" scaled="0"/>
                </a:gradFill>
                <a:latin typeface="Segoe UI"/>
              </a:rPr>
              <a:t>Efficiency </a:t>
            </a:r>
            <a:r>
              <a:rPr lang="en-NZ" sz="1765" dirty="0">
                <a:gradFill>
                  <a:gsLst>
                    <a:gs pos="0">
                      <a:srgbClr val="505050"/>
                    </a:gs>
                    <a:gs pos="100000">
                      <a:srgbClr val="505050"/>
                    </a:gs>
                  </a:gsLst>
                  <a:lin ang="5400000" scaled="0"/>
                </a:gradFill>
                <a:latin typeface="Segoe UI"/>
              </a:rPr>
              <a:t>and</a:t>
            </a:r>
            <a:r>
              <a:rPr lang="x-none" sz="1765" dirty="0">
                <a:gradFill>
                  <a:gsLst>
                    <a:gs pos="0">
                      <a:srgbClr val="505050"/>
                    </a:gs>
                    <a:gs pos="100000">
                      <a:srgbClr val="505050"/>
                    </a:gs>
                  </a:gsLst>
                  <a:lin ang="5400000" scaled="0"/>
                </a:gradFill>
                <a:latin typeface="Segoe UI"/>
              </a:rPr>
              <a:t> </a:t>
            </a:r>
            <a:r>
              <a:rPr lang="en-NZ" sz="1765" dirty="0">
                <a:gradFill>
                  <a:gsLst>
                    <a:gs pos="0">
                      <a:srgbClr val="505050"/>
                    </a:gs>
                    <a:gs pos="100000">
                      <a:srgbClr val="505050"/>
                    </a:gs>
                  </a:gsLst>
                  <a:lin ang="5400000" scaled="0"/>
                </a:gradFill>
                <a:latin typeface="Segoe UI"/>
              </a:rPr>
              <a:t>s</a:t>
            </a:r>
            <a:r>
              <a:rPr lang="x-none" sz="1765" dirty="0">
                <a:gradFill>
                  <a:gsLst>
                    <a:gs pos="0">
                      <a:srgbClr val="505050"/>
                    </a:gs>
                    <a:gs pos="100000">
                      <a:srgbClr val="505050"/>
                    </a:gs>
                  </a:gsLst>
                  <a:lin ang="5400000" scaled="0"/>
                </a:gradFill>
                <a:latin typeface="Segoe UI"/>
              </a:rPr>
              <a:t>peed</a:t>
            </a:r>
          </a:p>
        </p:txBody>
      </p:sp>
      <p:sp>
        <p:nvSpPr>
          <p:cNvPr id="110" name="Rectangle 109">
            <a:extLst>
              <a:ext uri="{FF2B5EF4-FFF2-40B4-BE49-F238E27FC236}">
                <a16:creationId xmlns:a16="http://schemas.microsoft.com/office/drawing/2014/main" id="{6F0237B3-2FB2-4CC2-8F3F-2E3682B5AD47}"/>
              </a:ext>
            </a:extLst>
          </p:cNvPr>
          <p:cNvSpPr/>
          <p:nvPr/>
        </p:nvSpPr>
        <p:spPr bwMode="auto">
          <a:xfrm>
            <a:off x="5877485" y="5117260"/>
            <a:ext cx="2473782" cy="771164"/>
          </a:xfrm>
          <a:prstGeom prst="rect">
            <a:avLst/>
          </a:prstGeom>
          <a:noFill/>
          <a:ln w="3175">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00" rIns="0" bIns="45700" numCol="1" rtlCol="0" anchor="t" anchorCtr="0" compatLnSpc="1">
            <a:prstTxWarp prst="textNoShape">
              <a:avLst/>
            </a:prstTxWarp>
          </a:bodyPr>
          <a:lstStyle/>
          <a:p>
            <a:pPr algn="ctr" defTabSz="913576" fontAlgn="base">
              <a:spcBef>
                <a:spcPct val="0"/>
              </a:spcBef>
              <a:spcAft>
                <a:spcPct val="0"/>
              </a:spcAft>
              <a:defRPr/>
            </a:pPr>
            <a:r>
              <a:rPr lang="en-US" dirty="0">
                <a:solidFill>
                  <a:srgbClr val="00188F"/>
                </a:solidFill>
                <a:latin typeface="Segoe UI"/>
              </a:rPr>
              <a:t>Improved </a:t>
            </a:r>
            <a:br>
              <a:rPr lang="en-US" dirty="0">
                <a:solidFill>
                  <a:srgbClr val="00188F"/>
                </a:solidFill>
                <a:latin typeface="Segoe UI"/>
              </a:rPr>
            </a:br>
            <a:r>
              <a:rPr lang="en-US" dirty="0">
                <a:solidFill>
                  <a:srgbClr val="00188F"/>
                </a:solidFill>
                <a:latin typeface="Segoe UI"/>
              </a:rPr>
              <a:t>DevOps</a:t>
            </a:r>
          </a:p>
        </p:txBody>
      </p:sp>
      <p:pic>
        <p:nvPicPr>
          <p:cNvPr id="111" name="Picture 110">
            <a:extLst>
              <a:ext uri="{FF2B5EF4-FFF2-40B4-BE49-F238E27FC236}">
                <a16:creationId xmlns:a16="http://schemas.microsoft.com/office/drawing/2014/main" id="{E1DEFBCE-8EE8-43AC-A2A2-E6411812D8CB}"/>
              </a:ext>
            </a:extLst>
          </p:cNvPr>
          <p:cNvPicPr>
            <a:picLocks noChangeAspect="1"/>
          </p:cNvPicPr>
          <p:nvPr/>
        </p:nvPicPr>
        <p:blipFill>
          <a:blip r:embed="rId4" cstate="print">
            <a:extLst>
              <a:ext uri="{BEBA8EAE-BF5A-486C-A8C5-ECC9F3942E4B}">
                <a14:imgProps xmlns:a14="http://schemas.microsoft.com/office/drawing/2010/main">
                  <a14:imgLayer r:embed="rId5">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687288" y="1960389"/>
            <a:ext cx="874096" cy="874096"/>
          </a:xfrm>
          <a:prstGeom prst="rect">
            <a:avLst/>
          </a:prstGeom>
        </p:spPr>
      </p:pic>
      <p:cxnSp>
        <p:nvCxnSpPr>
          <p:cNvPr id="112" name="Straight Connector 111">
            <a:extLst>
              <a:ext uri="{FF2B5EF4-FFF2-40B4-BE49-F238E27FC236}">
                <a16:creationId xmlns:a16="http://schemas.microsoft.com/office/drawing/2014/main" id="{1591D3E8-8FD0-4528-8728-2BE119A98EE1}"/>
              </a:ext>
            </a:extLst>
          </p:cNvPr>
          <p:cNvCxnSpPr/>
          <p:nvPr/>
        </p:nvCxnSpPr>
        <p:spPr>
          <a:xfrm>
            <a:off x="6065127" y="4962772"/>
            <a:ext cx="2242819" cy="0"/>
          </a:xfrm>
          <a:prstGeom prst="line">
            <a:avLst/>
          </a:prstGeom>
          <a:ln w="28575">
            <a:solidFill>
              <a:srgbClr val="00188F"/>
            </a:solidFill>
            <a:headEnd type="none"/>
            <a:tailEnd type="none"/>
          </a:ln>
        </p:spPr>
        <p:style>
          <a:lnRef idx="1">
            <a:schemeClr val="accent1"/>
          </a:lnRef>
          <a:fillRef idx="0">
            <a:schemeClr val="accent1"/>
          </a:fillRef>
          <a:effectRef idx="0">
            <a:schemeClr val="accent1"/>
          </a:effectRef>
          <a:fontRef idx="minor">
            <a:schemeClr val="tx1"/>
          </a:fontRef>
        </p:style>
      </p:cxnSp>
      <p:pic>
        <p:nvPicPr>
          <p:cNvPr id="113" name="Picture 112">
            <a:extLst>
              <a:ext uri="{FF2B5EF4-FFF2-40B4-BE49-F238E27FC236}">
                <a16:creationId xmlns:a16="http://schemas.microsoft.com/office/drawing/2014/main" id="{C5E0638F-2509-48EF-B586-5D6AE1530451}"/>
              </a:ext>
            </a:extLst>
          </p:cNvPr>
          <p:cNvPicPr>
            <a:picLocks noChangeAspect="1"/>
          </p:cNvPicPr>
          <p:nvPr/>
        </p:nvPicPr>
        <p:blipFill>
          <a:blip r:embed="rId6" cstate="print">
            <a:extLst>
              <a:ext uri="{BEBA8EAE-BF5A-486C-A8C5-ECC9F3942E4B}">
                <a14:imgProps xmlns:a14="http://schemas.microsoft.com/office/drawing/2010/main">
                  <a14:imgLayer r:embed="rId7">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341483" y="2075598"/>
            <a:ext cx="786688" cy="786688"/>
          </a:xfrm>
          <a:prstGeom prst="rect">
            <a:avLst/>
          </a:prstGeom>
        </p:spPr>
      </p:pic>
      <p:sp>
        <p:nvSpPr>
          <p:cNvPr id="114" name="Freeform 30">
            <a:extLst>
              <a:ext uri="{FF2B5EF4-FFF2-40B4-BE49-F238E27FC236}">
                <a16:creationId xmlns:a16="http://schemas.microsoft.com/office/drawing/2014/main" id="{5EC4F8D2-90C3-4C32-94CD-B049052CF7E7}"/>
              </a:ext>
            </a:extLst>
          </p:cNvPr>
          <p:cNvSpPr>
            <a:spLocks noChangeAspect="1" noEditPoints="1"/>
          </p:cNvSpPr>
          <p:nvPr/>
        </p:nvSpPr>
        <p:spPr bwMode="auto">
          <a:xfrm>
            <a:off x="1693397" y="2125934"/>
            <a:ext cx="994190" cy="559330"/>
          </a:xfrm>
          <a:custGeom>
            <a:avLst/>
            <a:gdLst>
              <a:gd name="T0" fmla="*/ 155 w 259"/>
              <a:gd name="T1" fmla="*/ 53 h 143"/>
              <a:gd name="T2" fmla="*/ 146 w 259"/>
              <a:gd name="T3" fmla="*/ 56 h 143"/>
              <a:gd name="T4" fmla="*/ 146 w 259"/>
              <a:gd name="T5" fmla="*/ 55 h 143"/>
              <a:gd name="T6" fmla="*/ 130 w 259"/>
              <a:gd name="T7" fmla="*/ 44 h 143"/>
              <a:gd name="T8" fmla="*/ 113 w 259"/>
              <a:gd name="T9" fmla="*/ 58 h 143"/>
              <a:gd name="T10" fmla="*/ 113 w 259"/>
              <a:gd name="T11" fmla="*/ 60 h 143"/>
              <a:gd name="T12" fmla="*/ 112 w 259"/>
              <a:gd name="T13" fmla="*/ 60 h 143"/>
              <a:gd name="T14" fmla="*/ 102 w 259"/>
              <a:gd name="T15" fmla="*/ 69 h 143"/>
              <a:gd name="T16" fmla="*/ 110 w 259"/>
              <a:gd name="T17" fmla="*/ 79 h 143"/>
              <a:gd name="T18" fmla="*/ 112 w 259"/>
              <a:gd name="T19" fmla="*/ 79 h 143"/>
              <a:gd name="T20" fmla="*/ 155 w 259"/>
              <a:gd name="T21" fmla="*/ 79 h 143"/>
              <a:gd name="T22" fmla="*/ 168 w 259"/>
              <a:gd name="T23" fmla="*/ 66 h 143"/>
              <a:gd name="T24" fmla="*/ 155 w 259"/>
              <a:gd name="T25" fmla="*/ 53 h 143"/>
              <a:gd name="T26" fmla="*/ 34 w 259"/>
              <a:gd name="T27" fmla="*/ 0 h 143"/>
              <a:gd name="T28" fmla="*/ 34 w 259"/>
              <a:gd name="T29" fmla="*/ 126 h 143"/>
              <a:gd name="T30" fmla="*/ 230 w 259"/>
              <a:gd name="T31" fmla="*/ 126 h 143"/>
              <a:gd name="T32" fmla="*/ 230 w 259"/>
              <a:gd name="T33" fmla="*/ 0 h 143"/>
              <a:gd name="T34" fmla="*/ 34 w 259"/>
              <a:gd name="T35" fmla="*/ 0 h 143"/>
              <a:gd name="T36" fmla="*/ 221 w 259"/>
              <a:gd name="T37" fmla="*/ 118 h 143"/>
              <a:gd name="T38" fmla="*/ 42 w 259"/>
              <a:gd name="T39" fmla="*/ 118 h 143"/>
              <a:gd name="T40" fmla="*/ 42 w 259"/>
              <a:gd name="T41" fmla="*/ 8 h 143"/>
              <a:gd name="T42" fmla="*/ 221 w 259"/>
              <a:gd name="T43" fmla="*/ 8 h 143"/>
              <a:gd name="T44" fmla="*/ 221 w 259"/>
              <a:gd name="T45" fmla="*/ 118 h 143"/>
              <a:gd name="T46" fmla="*/ 150 w 259"/>
              <a:gd name="T47" fmla="*/ 132 h 143"/>
              <a:gd name="T48" fmla="*/ 150 w 259"/>
              <a:gd name="T49" fmla="*/ 135 h 143"/>
              <a:gd name="T50" fmla="*/ 114 w 259"/>
              <a:gd name="T51" fmla="*/ 135 h 143"/>
              <a:gd name="T52" fmla="*/ 114 w 259"/>
              <a:gd name="T53" fmla="*/ 132 h 143"/>
              <a:gd name="T54" fmla="*/ 4 w 259"/>
              <a:gd name="T55" fmla="*/ 132 h 143"/>
              <a:gd name="T56" fmla="*/ 12 w 259"/>
              <a:gd name="T57" fmla="*/ 143 h 143"/>
              <a:gd name="T58" fmla="*/ 251 w 259"/>
              <a:gd name="T59" fmla="*/ 143 h 143"/>
              <a:gd name="T60" fmla="*/ 259 w 259"/>
              <a:gd name="T61" fmla="*/ 132 h 143"/>
              <a:gd name="T62" fmla="*/ 150 w 259"/>
              <a:gd name="T63" fmla="*/ 132 h 143"/>
              <a:gd name="T64" fmla="*/ 150 w 259"/>
              <a:gd name="T65" fmla="*/ 132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59" h="143">
                <a:moveTo>
                  <a:pt x="155" y="53"/>
                </a:moveTo>
                <a:cubicBezTo>
                  <a:pt x="152" y="53"/>
                  <a:pt x="149" y="54"/>
                  <a:pt x="146" y="56"/>
                </a:cubicBezTo>
                <a:cubicBezTo>
                  <a:pt x="146" y="55"/>
                  <a:pt x="146" y="55"/>
                  <a:pt x="146" y="55"/>
                </a:cubicBezTo>
                <a:cubicBezTo>
                  <a:pt x="143" y="49"/>
                  <a:pt x="137" y="44"/>
                  <a:pt x="130" y="44"/>
                </a:cubicBezTo>
                <a:cubicBezTo>
                  <a:pt x="122" y="44"/>
                  <a:pt x="115" y="50"/>
                  <a:pt x="113" y="58"/>
                </a:cubicBezTo>
                <a:cubicBezTo>
                  <a:pt x="113" y="60"/>
                  <a:pt x="113" y="60"/>
                  <a:pt x="113" y="60"/>
                </a:cubicBezTo>
                <a:cubicBezTo>
                  <a:pt x="112" y="60"/>
                  <a:pt x="112" y="60"/>
                  <a:pt x="112" y="60"/>
                </a:cubicBezTo>
                <a:cubicBezTo>
                  <a:pt x="107" y="60"/>
                  <a:pt x="102" y="64"/>
                  <a:pt x="102" y="69"/>
                </a:cubicBezTo>
                <a:cubicBezTo>
                  <a:pt x="102" y="74"/>
                  <a:pt x="106" y="78"/>
                  <a:pt x="110" y="79"/>
                </a:cubicBezTo>
                <a:cubicBezTo>
                  <a:pt x="112" y="79"/>
                  <a:pt x="112" y="79"/>
                  <a:pt x="112" y="79"/>
                </a:cubicBezTo>
                <a:cubicBezTo>
                  <a:pt x="155" y="79"/>
                  <a:pt x="155" y="79"/>
                  <a:pt x="155" y="79"/>
                </a:cubicBezTo>
                <a:cubicBezTo>
                  <a:pt x="162" y="79"/>
                  <a:pt x="168" y="73"/>
                  <a:pt x="168" y="66"/>
                </a:cubicBezTo>
                <a:cubicBezTo>
                  <a:pt x="168" y="59"/>
                  <a:pt x="162" y="53"/>
                  <a:pt x="155" y="53"/>
                </a:cubicBezTo>
                <a:close/>
                <a:moveTo>
                  <a:pt x="34" y="0"/>
                </a:moveTo>
                <a:cubicBezTo>
                  <a:pt x="34" y="126"/>
                  <a:pt x="34" y="126"/>
                  <a:pt x="34" y="126"/>
                </a:cubicBezTo>
                <a:cubicBezTo>
                  <a:pt x="230" y="126"/>
                  <a:pt x="230" y="126"/>
                  <a:pt x="230" y="126"/>
                </a:cubicBezTo>
                <a:cubicBezTo>
                  <a:pt x="230" y="0"/>
                  <a:pt x="230" y="0"/>
                  <a:pt x="230" y="0"/>
                </a:cubicBezTo>
                <a:lnTo>
                  <a:pt x="34" y="0"/>
                </a:lnTo>
                <a:close/>
                <a:moveTo>
                  <a:pt x="221" y="118"/>
                </a:moveTo>
                <a:cubicBezTo>
                  <a:pt x="42" y="118"/>
                  <a:pt x="42" y="118"/>
                  <a:pt x="42" y="118"/>
                </a:cubicBezTo>
                <a:cubicBezTo>
                  <a:pt x="42" y="8"/>
                  <a:pt x="42" y="8"/>
                  <a:pt x="42" y="8"/>
                </a:cubicBezTo>
                <a:cubicBezTo>
                  <a:pt x="221" y="8"/>
                  <a:pt x="221" y="8"/>
                  <a:pt x="221" y="8"/>
                </a:cubicBezTo>
                <a:cubicBezTo>
                  <a:pt x="221" y="118"/>
                  <a:pt x="221" y="118"/>
                  <a:pt x="221" y="118"/>
                </a:cubicBezTo>
                <a:close/>
                <a:moveTo>
                  <a:pt x="150" y="132"/>
                </a:moveTo>
                <a:cubicBezTo>
                  <a:pt x="150" y="133"/>
                  <a:pt x="150" y="135"/>
                  <a:pt x="150" y="135"/>
                </a:cubicBezTo>
                <a:cubicBezTo>
                  <a:pt x="114" y="135"/>
                  <a:pt x="114" y="135"/>
                  <a:pt x="114" y="135"/>
                </a:cubicBezTo>
                <a:cubicBezTo>
                  <a:pt x="114" y="132"/>
                  <a:pt x="114" y="132"/>
                  <a:pt x="114" y="132"/>
                </a:cubicBezTo>
                <a:cubicBezTo>
                  <a:pt x="0" y="132"/>
                  <a:pt x="4" y="132"/>
                  <a:pt x="4" y="132"/>
                </a:cubicBezTo>
                <a:cubicBezTo>
                  <a:pt x="12" y="143"/>
                  <a:pt x="12" y="143"/>
                  <a:pt x="12" y="143"/>
                </a:cubicBezTo>
                <a:cubicBezTo>
                  <a:pt x="251" y="143"/>
                  <a:pt x="251" y="143"/>
                  <a:pt x="251" y="143"/>
                </a:cubicBezTo>
                <a:cubicBezTo>
                  <a:pt x="259" y="132"/>
                  <a:pt x="259" y="132"/>
                  <a:pt x="259" y="132"/>
                </a:cubicBezTo>
                <a:cubicBezTo>
                  <a:pt x="150" y="132"/>
                  <a:pt x="150" y="132"/>
                  <a:pt x="150" y="132"/>
                </a:cubicBezTo>
                <a:cubicBezTo>
                  <a:pt x="150" y="132"/>
                  <a:pt x="150" y="132"/>
                  <a:pt x="150" y="132"/>
                </a:cubicBezTo>
                <a:close/>
              </a:path>
            </a:pathLst>
          </a:custGeom>
          <a:solidFill>
            <a:schemeClr val="bg1"/>
          </a:solidFill>
          <a:ln>
            <a:noFill/>
          </a:ln>
        </p:spPr>
        <p:txBody>
          <a:bodyPr vert="horz" wrap="square" lIns="89630" tIns="44814" rIns="89630" bIns="44814" numCol="1" anchor="t" anchorCtr="0" compatLnSpc="1">
            <a:prstTxWarp prst="textNoShape">
              <a:avLst/>
            </a:prstTxWarp>
          </a:bodyPr>
          <a:lstStyle/>
          <a:p>
            <a:pPr defTabSz="914225"/>
            <a:endParaRPr lang="en-US" sz="1765">
              <a:gradFill>
                <a:gsLst>
                  <a:gs pos="83772">
                    <a:srgbClr val="505050"/>
                  </a:gs>
                  <a:gs pos="42857">
                    <a:srgbClr val="505050"/>
                  </a:gs>
                </a:gsLst>
                <a:lin ang="5400000" scaled="0"/>
              </a:gradFill>
              <a:latin typeface="Segoe UI"/>
            </a:endParaRPr>
          </a:p>
        </p:txBody>
      </p:sp>
      <p:cxnSp>
        <p:nvCxnSpPr>
          <p:cNvPr id="115" name="Straight Connector 114">
            <a:extLst>
              <a:ext uri="{FF2B5EF4-FFF2-40B4-BE49-F238E27FC236}">
                <a16:creationId xmlns:a16="http://schemas.microsoft.com/office/drawing/2014/main" id="{F6108FF5-AD4B-491D-8432-8AF34DFA0C42}"/>
              </a:ext>
            </a:extLst>
          </p:cNvPr>
          <p:cNvCxnSpPr/>
          <p:nvPr/>
        </p:nvCxnSpPr>
        <p:spPr>
          <a:xfrm flipV="1">
            <a:off x="6065127" y="1960389"/>
            <a:ext cx="0" cy="1318773"/>
          </a:xfrm>
          <a:prstGeom prst="line">
            <a:avLst/>
          </a:prstGeom>
          <a:ln w="28575">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5360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538A912-69F8-442E-A8A7-0543C08E35B5}"/>
              </a:ext>
            </a:extLst>
          </p:cNvPr>
          <p:cNvSpPr>
            <a:spLocks noGrp="1"/>
          </p:cNvSpPr>
          <p:nvPr>
            <p:ph type="title"/>
          </p:nvPr>
        </p:nvSpPr>
        <p:spPr>
          <a:xfrm>
            <a:off x="302436" y="144181"/>
            <a:ext cx="11889564" cy="820092"/>
          </a:xfrm>
        </p:spPr>
        <p:txBody>
          <a:bodyPr/>
          <a:lstStyle/>
          <a:p>
            <a:r>
              <a:rPr lang="en-US" dirty="0"/>
              <a:t>Compute Options for all Types of Apps</a:t>
            </a:r>
          </a:p>
        </p:txBody>
      </p:sp>
      <p:sp>
        <p:nvSpPr>
          <p:cNvPr id="7" name="Rectangle 6">
            <a:extLst>
              <a:ext uri="{FF2B5EF4-FFF2-40B4-BE49-F238E27FC236}">
                <a16:creationId xmlns:a16="http://schemas.microsoft.com/office/drawing/2014/main" id="{2617F285-9013-43B4-8B47-8FF2349DE2CF}"/>
              </a:ext>
            </a:extLst>
          </p:cNvPr>
          <p:cNvSpPr/>
          <p:nvPr/>
        </p:nvSpPr>
        <p:spPr bwMode="auto">
          <a:xfrm>
            <a:off x="2720963" y="1922363"/>
            <a:ext cx="1498795" cy="117965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a:solidFill>
                  <a:schemeClr val="accent1"/>
                </a:solidFill>
                <a:ea typeface="Segoe UI" pitchFamily="34" charset="0"/>
                <a:cs typeface="Segoe UI Semibold" panose="020B0702040204020203" pitchFamily="34" charset="0"/>
              </a:rPr>
              <a:t>Burstable</a:t>
            </a:r>
          </a:p>
        </p:txBody>
      </p:sp>
      <p:sp>
        <p:nvSpPr>
          <p:cNvPr id="8" name="Rectangle 7">
            <a:extLst>
              <a:ext uri="{FF2B5EF4-FFF2-40B4-BE49-F238E27FC236}">
                <a16:creationId xmlns:a16="http://schemas.microsoft.com/office/drawing/2014/main" id="{16A5B332-E143-4FED-8049-1293D38E77B9}"/>
              </a:ext>
            </a:extLst>
          </p:cNvPr>
          <p:cNvSpPr/>
          <p:nvPr/>
        </p:nvSpPr>
        <p:spPr bwMode="auto">
          <a:xfrm>
            <a:off x="457856" y="1922363"/>
            <a:ext cx="2156379" cy="117965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a:solidFill>
                  <a:schemeClr val="accent1"/>
                </a:solidFill>
                <a:ea typeface="Segoe UI" pitchFamily="34" charset="0"/>
                <a:cs typeface="Segoe UI Semibold" panose="020B0702040204020203" pitchFamily="34" charset="0"/>
              </a:rPr>
              <a:t>Entry level</a:t>
            </a:r>
          </a:p>
        </p:txBody>
      </p:sp>
      <p:sp>
        <p:nvSpPr>
          <p:cNvPr id="9" name="Rectangle 8">
            <a:extLst>
              <a:ext uri="{FF2B5EF4-FFF2-40B4-BE49-F238E27FC236}">
                <a16:creationId xmlns:a16="http://schemas.microsoft.com/office/drawing/2014/main" id="{7B2E2BAD-F1A6-4637-82E6-4F362C663D2B}"/>
              </a:ext>
            </a:extLst>
          </p:cNvPr>
          <p:cNvSpPr/>
          <p:nvPr/>
        </p:nvSpPr>
        <p:spPr bwMode="auto">
          <a:xfrm>
            <a:off x="4326486" y="1922363"/>
            <a:ext cx="3248635" cy="1179652"/>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a:solidFill>
                  <a:schemeClr val="accent1"/>
                </a:solidFill>
                <a:ea typeface="Segoe UI" pitchFamily="34" charset="0"/>
                <a:cs typeface="Segoe UI Semibold" panose="020B0702040204020203" pitchFamily="34" charset="0"/>
              </a:rPr>
              <a:t>General Purpose</a:t>
            </a:r>
          </a:p>
        </p:txBody>
      </p:sp>
      <p:sp>
        <p:nvSpPr>
          <p:cNvPr id="10" name="Rectangle 9">
            <a:extLst>
              <a:ext uri="{FF2B5EF4-FFF2-40B4-BE49-F238E27FC236}">
                <a16:creationId xmlns:a16="http://schemas.microsoft.com/office/drawing/2014/main" id="{C3FC2E34-103D-4B7C-8D8C-8A1EF4F7D2D5}"/>
              </a:ext>
            </a:extLst>
          </p:cNvPr>
          <p:cNvSpPr/>
          <p:nvPr/>
        </p:nvSpPr>
        <p:spPr bwMode="auto">
          <a:xfrm>
            <a:off x="10055666" y="1922362"/>
            <a:ext cx="1915672" cy="117965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3152" rIns="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dirty="0">
                <a:solidFill>
                  <a:schemeClr val="accent1"/>
                </a:solidFill>
                <a:ea typeface="Segoe UI" pitchFamily="34" charset="0"/>
                <a:cs typeface="Segoe UI Semibold" panose="020B0702040204020203" pitchFamily="34" charset="0"/>
              </a:rPr>
              <a:t>Storage Optimized</a:t>
            </a:r>
          </a:p>
        </p:txBody>
      </p:sp>
      <p:sp>
        <p:nvSpPr>
          <p:cNvPr id="11" name="Rectangle 10">
            <a:extLst>
              <a:ext uri="{FF2B5EF4-FFF2-40B4-BE49-F238E27FC236}">
                <a16:creationId xmlns:a16="http://schemas.microsoft.com/office/drawing/2014/main" id="{DA685966-BFDC-42E5-AD9C-CED2EF34C5D6}"/>
              </a:ext>
            </a:extLst>
          </p:cNvPr>
          <p:cNvSpPr/>
          <p:nvPr/>
        </p:nvSpPr>
        <p:spPr bwMode="auto">
          <a:xfrm>
            <a:off x="7681849" y="1922362"/>
            <a:ext cx="2267089" cy="1179653"/>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a:solidFill>
                  <a:schemeClr val="accent1"/>
                </a:solidFill>
                <a:ea typeface="Segoe UI" pitchFamily="34" charset="0"/>
                <a:cs typeface="Segoe UI Semibold" panose="020B0702040204020203" pitchFamily="34" charset="0"/>
              </a:rPr>
              <a:t>Compute Intensive</a:t>
            </a:r>
          </a:p>
        </p:txBody>
      </p:sp>
      <p:sp>
        <p:nvSpPr>
          <p:cNvPr id="13" name="Freeform: Shape 12">
            <a:extLst>
              <a:ext uri="{FF2B5EF4-FFF2-40B4-BE49-F238E27FC236}">
                <a16:creationId xmlns:a16="http://schemas.microsoft.com/office/drawing/2014/main" id="{D97D9E09-C11C-401E-827F-1BB94EAAA8B8}"/>
              </a:ext>
            </a:extLst>
          </p:cNvPr>
          <p:cNvSpPr>
            <a:spLocks/>
          </p:cNvSpPr>
          <p:nvPr/>
        </p:nvSpPr>
        <p:spPr bwMode="auto">
          <a:xfrm>
            <a:off x="717925" y="237531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4" name="Freeform: Shape 13">
            <a:extLst>
              <a:ext uri="{FF2B5EF4-FFF2-40B4-BE49-F238E27FC236}">
                <a16:creationId xmlns:a16="http://schemas.microsoft.com/office/drawing/2014/main" id="{E36EECEA-0B52-4735-A8C2-9CD01619B3FB}"/>
              </a:ext>
            </a:extLst>
          </p:cNvPr>
          <p:cNvSpPr>
            <a:spLocks/>
          </p:cNvSpPr>
          <p:nvPr/>
        </p:nvSpPr>
        <p:spPr bwMode="auto">
          <a:xfrm>
            <a:off x="1678624" y="237531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5" name="Freeform: Shape 14">
            <a:extLst>
              <a:ext uri="{FF2B5EF4-FFF2-40B4-BE49-F238E27FC236}">
                <a16:creationId xmlns:a16="http://schemas.microsoft.com/office/drawing/2014/main" id="{36F7D5F2-45DE-46BE-86EE-DAB44763EF92}"/>
              </a:ext>
            </a:extLst>
          </p:cNvPr>
          <p:cNvSpPr>
            <a:spLocks/>
          </p:cNvSpPr>
          <p:nvPr/>
        </p:nvSpPr>
        <p:spPr bwMode="auto">
          <a:xfrm>
            <a:off x="3132589" y="237531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6" name="Freeform: Shape 15">
            <a:extLst>
              <a:ext uri="{FF2B5EF4-FFF2-40B4-BE49-F238E27FC236}">
                <a16:creationId xmlns:a16="http://schemas.microsoft.com/office/drawing/2014/main" id="{13932A6C-88F0-4FB4-AA2E-602E43E421F4}"/>
              </a:ext>
            </a:extLst>
          </p:cNvPr>
          <p:cNvSpPr>
            <a:spLocks/>
          </p:cNvSpPr>
          <p:nvPr/>
        </p:nvSpPr>
        <p:spPr bwMode="auto">
          <a:xfrm>
            <a:off x="4634190" y="237531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7" name="Freeform: Shape 16">
            <a:extLst>
              <a:ext uri="{FF2B5EF4-FFF2-40B4-BE49-F238E27FC236}">
                <a16:creationId xmlns:a16="http://schemas.microsoft.com/office/drawing/2014/main" id="{103A344D-20D6-4665-BB56-CFFE857E1F89}"/>
              </a:ext>
            </a:extLst>
          </p:cNvPr>
          <p:cNvSpPr>
            <a:spLocks/>
          </p:cNvSpPr>
          <p:nvPr/>
        </p:nvSpPr>
        <p:spPr bwMode="auto">
          <a:xfrm>
            <a:off x="5613033" y="237531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8" name="Freeform: Shape 17">
            <a:extLst>
              <a:ext uri="{FF2B5EF4-FFF2-40B4-BE49-F238E27FC236}">
                <a16:creationId xmlns:a16="http://schemas.microsoft.com/office/drawing/2014/main" id="{6A91A606-7029-4EAD-BD64-4ECB887E8A31}"/>
              </a:ext>
            </a:extLst>
          </p:cNvPr>
          <p:cNvSpPr>
            <a:spLocks/>
          </p:cNvSpPr>
          <p:nvPr/>
        </p:nvSpPr>
        <p:spPr bwMode="auto">
          <a:xfrm>
            <a:off x="6591875" y="237531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19" name="Freeform: Shape 18">
            <a:extLst>
              <a:ext uri="{FF2B5EF4-FFF2-40B4-BE49-F238E27FC236}">
                <a16:creationId xmlns:a16="http://schemas.microsoft.com/office/drawing/2014/main" id="{A72F8EB5-26CF-4811-9CF8-967CD9572F3B}"/>
              </a:ext>
            </a:extLst>
          </p:cNvPr>
          <p:cNvSpPr>
            <a:spLocks/>
          </p:cNvSpPr>
          <p:nvPr/>
        </p:nvSpPr>
        <p:spPr bwMode="auto">
          <a:xfrm>
            <a:off x="7997273" y="237531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20" name="Freeform: Shape 19">
            <a:extLst>
              <a:ext uri="{FF2B5EF4-FFF2-40B4-BE49-F238E27FC236}">
                <a16:creationId xmlns:a16="http://schemas.microsoft.com/office/drawing/2014/main" id="{4035BF25-0516-46CB-81EC-A4D23586E7F3}"/>
              </a:ext>
            </a:extLst>
          </p:cNvPr>
          <p:cNvSpPr>
            <a:spLocks/>
          </p:cNvSpPr>
          <p:nvPr/>
        </p:nvSpPr>
        <p:spPr bwMode="auto">
          <a:xfrm>
            <a:off x="8957972" y="237531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21" name="Freeform: Shape 20">
            <a:extLst>
              <a:ext uri="{FF2B5EF4-FFF2-40B4-BE49-F238E27FC236}">
                <a16:creationId xmlns:a16="http://schemas.microsoft.com/office/drawing/2014/main" id="{05375033-3F72-4118-A683-2D91FE20F20B}"/>
              </a:ext>
            </a:extLst>
          </p:cNvPr>
          <p:cNvSpPr>
            <a:spLocks/>
          </p:cNvSpPr>
          <p:nvPr/>
        </p:nvSpPr>
        <p:spPr bwMode="auto">
          <a:xfrm>
            <a:off x="10675731" y="237531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22" name="TextBox 21">
            <a:extLst>
              <a:ext uri="{FF2B5EF4-FFF2-40B4-BE49-F238E27FC236}">
                <a16:creationId xmlns:a16="http://schemas.microsoft.com/office/drawing/2014/main" id="{7D0DC03B-BF93-46BB-8C08-A82E7BA105AD}"/>
              </a:ext>
            </a:extLst>
          </p:cNvPr>
          <p:cNvSpPr txBox="1"/>
          <p:nvPr/>
        </p:nvSpPr>
        <p:spPr>
          <a:xfrm>
            <a:off x="3402217" y="2527718"/>
            <a:ext cx="136286" cy="215444"/>
          </a:xfrm>
          <a:prstGeom prst="rect">
            <a:avLst/>
          </a:prstGeom>
          <a:noFill/>
        </p:spPr>
        <p:txBody>
          <a:bodyPr wrap="square" lIns="0" tIns="0" rIns="0" bIns="0" rtlCol="0">
            <a:spAutoFit/>
          </a:bodyPr>
          <a:lstStyle/>
          <a:p>
            <a:pPr defTabSz="932563">
              <a:spcAft>
                <a:spcPts val="600"/>
              </a:spcAft>
              <a:defRPr/>
            </a:pPr>
            <a:r>
              <a:rPr lang="en-US" sz="1400" b="1">
                <a:cs typeface="Segoe UI Semibold" panose="020B0702040204020203" pitchFamily="34" charset="0"/>
              </a:rPr>
              <a:t>B</a:t>
            </a:r>
          </a:p>
        </p:txBody>
      </p:sp>
      <p:sp>
        <p:nvSpPr>
          <p:cNvPr id="23" name="TextBox 22">
            <a:extLst>
              <a:ext uri="{FF2B5EF4-FFF2-40B4-BE49-F238E27FC236}">
                <a16:creationId xmlns:a16="http://schemas.microsoft.com/office/drawing/2014/main" id="{7E2E7750-958D-480F-921E-2F9B6E609590}"/>
              </a:ext>
            </a:extLst>
          </p:cNvPr>
          <p:cNvSpPr txBox="1"/>
          <p:nvPr/>
        </p:nvSpPr>
        <p:spPr>
          <a:xfrm>
            <a:off x="980528" y="2527718"/>
            <a:ext cx="150336"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A</a:t>
            </a:r>
          </a:p>
        </p:txBody>
      </p:sp>
      <p:sp>
        <p:nvSpPr>
          <p:cNvPr id="24" name="TextBox 23">
            <a:extLst>
              <a:ext uri="{FF2B5EF4-FFF2-40B4-BE49-F238E27FC236}">
                <a16:creationId xmlns:a16="http://schemas.microsoft.com/office/drawing/2014/main" id="{409640F0-F6BE-4A78-954F-4B788D97BE1F}"/>
              </a:ext>
            </a:extLst>
          </p:cNvPr>
          <p:cNvSpPr txBox="1"/>
          <p:nvPr/>
        </p:nvSpPr>
        <p:spPr>
          <a:xfrm>
            <a:off x="1792510" y="2527718"/>
            <a:ext cx="447770" cy="215444"/>
          </a:xfrm>
          <a:prstGeom prst="rect">
            <a:avLst/>
          </a:prstGeom>
          <a:noFill/>
        </p:spPr>
        <p:txBody>
          <a:bodyPr wrap="square" lIns="0" tIns="0" rIns="0" bIns="0" rtlCol="0">
            <a:spAutoFit/>
          </a:bodyPr>
          <a:lstStyle/>
          <a:p>
            <a:pPr algn="ctr" defTabSz="932563">
              <a:spcAft>
                <a:spcPts val="600"/>
              </a:spcAft>
              <a:defRPr/>
            </a:pPr>
            <a:r>
              <a:rPr lang="en-US" sz="1400" b="1">
                <a:cs typeface="Segoe UI Semibold" panose="020B0702040204020203" pitchFamily="34" charset="0"/>
              </a:rPr>
              <a:t>Av2</a:t>
            </a:r>
          </a:p>
        </p:txBody>
      </p:sp>
      <p:sp>
        <p:nvSpPr>
          <p:cNvPr id="25" name="TextBox 24">
            <a:extLst>
              <a:ext uri="{FF2B5EF4-FFF2-40B4-BE49-F238E27FC236}">
                <a16:creationId xmlns:a16="http://schemas.microsoft.com/office/drawing/2014/main" id="{5AA0E1A1-052E-43EF-8C93-2029C2A00174}"/>
              </a:ext>
            </a:extLst>
          </p:cNvPr>
          <p:cNvSpPr txBox="1"/>
          <p:nvPr/>
        </p:nvSpPr>
        <p:spPr>
          <a:xfrm>
            <a:off x="4891173" y="2527718"/>
            <a:ext cx="161576" cy="215444"/>
          </a:xfrm>
          <a:prstGeom prst="rect">
            <a:avLst/>
          </a:prstGeom>
          <a:noFill/>
        </p:spPr>
        <p:txBody>
          <a:bodyPr wrap="square" lIns="0" tIns="0" rIns="0" bIns="0" rtlCol="0">
            <a:spAutoFit/>
          </a:bodyPr>
          <a:lstStyle/>
          <a:p>
            <a:pPr algn="ctr" defTabSz="932563">
              <a:spcAft>
                <a:spcPts val="600"/>
              </a:spcAft>
              <a:defRPr/>
            </a:pPr>
            <a:r>
              <a:rPr lang="en-US" sz="1400" b="1">
                <a:cs typeface="Segoe UI Semibold" panose="020B0702040204020203" pitchFamily="34" charset="0"/>
              </a:rPr>
              <a:t>D</a:t>
            </a:r>
          </a:p>
        </p:txBody>
      </p:sp>
      <p:sp>
        <p:nvSpPr>
          <p:cNvPr id="26" name="TextBox 25">
            <a:extLst>
              <a:ext uri="{FF2B5EF4-FFF2-40B4-BE49-F238E27FC236}">
                <a16:creationId xmlns:a16="http://schemas.microsoft.com/office/drawing/2014/main" id="{374F2C67-A97A-4DA5-8565-41C752506427}"/>
              </a:ext>
            </a:extLst>
          </p:cNvPr>
          <p:cNvSpPr txBox="1"/>
          <p:nvPr/>
        </p:nvSpPr>
        <p:spPr>
          <a:xfrm>
            <a:off x="5717557" y="2527718"/>
            <a:ext cx="466494"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Dv2</a:t>
            </a:r>
          </a:p>
        </p:txBody>
      </p:sp>
      <p:sp>
        <p:nvSpPr>
          <p:cNvPr id="27" name="TextBox 26">
            <a:extLst>
              <a:ext uri="{FF2B5EF4-FFF2-40B4-BE49-F238E27FC236}">
                <a16:creationId xmlns:a16="http://schemas.microsoft.com/office/drawing/2014/main" id="{DC7E5433-8090-41EB-BB4C-9AA9B22099CC}"/>
              </a:ext>
            </a:extLst>
          </p:cNvPr>
          <p:cNvSpPr txBox="1"/>
          <p:nvPr/>
        </p:nvSpPr>
        <p:spPr>
          <a:xfrm>
            <a:off x="6696399" y="2527718"/>
            <a:ext cx="466494"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Dv3</a:t>
            </a:r>
          </a:p>
        </p:txBody>
      </p:sp>
      <p:sp>
        <p:nvSpPr>
          <p:cNvPr id="28" name="TextBox 27">
            <a:extLst>
              <a:ext uri="{FF2B5EF4-FFF2-40B4-BE49-F238E27FC236}">
                <a16:creationId xmlns:a16="http://schemas.microsoft.com/office/drawing/2014/main" id="{E1099BDE-2DFF-4070-8D02-61FCEAA4173A}"/>
              </a:ext>
            </a:extLst>
          </p:cNvPr>
          <p:cNvSpPr txBox="1"/>
          <p:nvPr/>
        </p:nvSpPr>
        <p:spPr>
          <a:xfrm>
            <a:off x="10958707" y="2527718"/>
            <a:ext cx="109590" cy="215444"/>
          </a:xfrm>
          <a:prstGeom prst="rect">
            <a:avLst/>
          </a:prstGeom>
          <a:noFill/>
        </p:spPr>
        <p:txBody>
          <a:bodyPr wrap="square" lIns="0" tIns="0" rIns="0" bIns="0" rtlCol="0">
            <a:spAutoFit/>
          </a:bodyPr>
          <a:lstStyle>
            <a:defPPr>
              <a:defRPr lang="en-US"/>
            </a:defPPr>
            <a:lvl1pPr algn="ctr">
              <a:lnSpc>
                <a:spcPct val="90000"/>
              </a:lnSpc>
              <a:spcAft>
                <a:spcPts val="600"/>
              </a:spcAft>
              <a:defRPr sz="1400" b="1">
                <a:gradFill>
                  <a:gsLst>
                    <a:gs pos="2917">
                      <a:schemeClr val="tx1"/>
                    </a:gs>
                    <a:gs pos="30000">
                      <a:schemeClr val="tx1"/>
                    </a:gs>
                  </a:gsLst>
                  <a:lin ang="5400000" scaled="0"/>
                </a:gradFill>
                <a:latin typeface="Segoe UI" panose="020B0502040204020203" pitchFamily="34" charset="0"/>
                <a:cs typeface="Segoe UI" panose="020B0502040204020203" pitchFamily="34" charset="0"/>
              </a:defRPr>
            </a:lvl1pPr>
          </a:lstStyle>
          <a:p>
            <a:pPr defTabSz="932563">
              <a:lnSpc>
                <a:spcPct val="100000"/>
              </a:lnSpc>
              <a:defRPr/>
            </a:pPr>
            <a:r>
              <a:rPr lang="en-US">
                <a:solidFill>
                  <a:schemeClr val="tx1"/>
                </a:solidFill>
                <a:latin typeface="+mn-lt"/>
                <a:cs typeface="Segoe UI Semibold" panose="020B0702040204020203" pitchFamily="34" charset="0"/>
              </a:rPr>
              <a:t>L</a:t>
            </a:r>
          </a:p>
        </p:txBody>
      </p:sp>
      <p:sp>
        <p:nvSpPr>
          <p:cNvPr id="29" name="TextBox 28">
            <a:extLst>
              <a:ext uri="{FF2B5EF4-FFF2-40B4-BE49-F238E27FC236}">
                <a16:creationId xmlns:a16="http://schemas.microsoft.com/office/drawing/2014/main" id="{53A91A93-230D-4DA2-ABCF-B1F03AAA1D0C}"/>
              </a:ext>
            </a:extLst>
          </p:cNvPr>
          <p:cNvSpPr txBox="1"/>
          <p:nvPr/>
        </p:nvSpPr>
        <p:spPr>
          <a:xfrm>
            <a:off x="8278844" y="2527718"/>
            <a:ext cx="112400" cy="215444"/>
          </a:xfrm>
          <a:prstGeom prst="rect">
            <a:avLst/>
          </a:prstGeom>
          <a:noFill/>
        </p:spPr>
        <p:txBody>
          <a:bodyPr wrap="square" lIns="0" tIns="0" rIns="0" bIns="0" rtlCol="0">
            <a:spAutoFit/>
          </a:bodyPr>
          <a:lstStyle/>
          <a:p>
            <a:pPr algn="ctr" defTabSz="932563">
              <a:spcAft>
                <a:spcPts val="600"/>
              </a:spcAft>
              <a:defRPr/>
            </a:pPr>
            <a:r>
              <a:rPr lang="en-US" sz="1400" b="1">
                <a:cs typeface="Segoe UI Semibold" panose="020B0702040204020203" pitchFamily="34" charset="0"/>
              </a:rPr>
              <a:t>F</a:t>
            </a:r>
          </a:p>
        </p:txBody>
      </p:sp>
      <p:sp>
        <p:nvSpPr>
          <p:cNvPr id="30" name="TextBox 29">
            <a:extLst>
              <a:ext uri="{FF2B5EF4-FFF2-40B4-BE49-F238E27FC236}">
                <a16:creationId xmlns:a16="http://schemas.microsoft.com/office/drawing/2014/main" id="{D0D4B9D5-831A-4340-8B42-067D31A03633}"/>
              </a:ext>
            </a:extLst>
          </p:cNvPr>
          <p:cNvSpPr txBox="1"/>
          <p:nvPr/>
        </p:nvSpPr>
        <p:spPr>
          <a:xfrm>
            <a:off x="9036006" y="2527718"/>
            <a:ext cx="519474"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Fv2</a:t>
            </a:r>
          </a:p>
        </p:txBody>
      </p:sp>
      <p:sp>
        <p:nvSpPr>
          <p:cNvPr id="31" name="Oval 30">
            <a:extLst>
              <a:ext uri="{FF2B5EF4-FFF2-40B4-BE49-F238E27FC236}">
                <a16:creationId xmlns:a16="http://schemas.microsoft.com/office/drawing/2014/main" id="{B88B15E9-587D-417E-A08A-F693CC55F1FB}"/>
              </a:ext>
            </a:extLst>
          </p:cNvPr>
          <p:cNvSpPr/>
          <p:nvPr/>
        </p:nvSpPr>
        <p:spPr bwMode="auto">
          <a:xfrm>
            <a:off x="1220668" y="1181654"/>
            <a:ext cx="630754" cy="630752"/>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latin typeface="Segoe UI Semibold" panose="020B0702040204020203" pitchFamily="34" charset="0"/>
              <a:ea typeface="Segoe UI" pitchFamily="34" charset="0"/>
              <a:cs typeface="Segoe UI Semibold" panose="020B0702040204020203" pitchFamily="34" charset="0"/>
            </a:endParaRPr>
          </a:p>
        </p:txBody>
      </p:sp>
      <p:sp>
        <p:nvSpPr>
          <p:cNvPr id="32" name="Oval 31">
            <a:extLst>
              <a:ext uri="{FF2B5EF4-FFF2-40B4-BE49-F238E27FC236}">
                <a16:creationId xmlns:a16="http://schemas.microsoft.com/office/drawing/2014/main" id="{3029B362-1BD5-4005-BE88-3094D4BEB067}"/>
              </a:ext>
            </a:extLst>
          </p:cNvPr>
          <p:cNvSpPr/>
          <p:nvPr/>
        </p:nvSpPr>
        <p:spPr bwMode="auto">
          <a:xfrm>
            <a:off x="3154983" y="1181654"/>
            <a:ext cx="630754" cy="630752"/>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latin typeface="Segoe UI Semibold" panose="020B0702040204020203" pitchFamily="34" charset="0"/>
              <a:ea typeface="Segoe UI" pitchFamily="34" charset="0"/>
              <a:cs typeface="Segoe UI Semibold" panose="020B0702040204020203" pitchFamily="34" charset="0"/>
            </a:endParaRPr>
          </a:p>
        </p:txBody>
      </p:sp>
      <p:sp>
        <p:nvSpPr>
          <p:cNvPr id="33" name="Oval 32">
            <a:extLst>
              <a:ext uri="{FF2B5EF4-FFF2-40B4-BE49-F238E27FC236}">
                <a16:creationId xmlns:a16="http://schemas.microsoft.com/office/drawing/2014/main" id="{48156259-A8DD-45A6-8394-55C6D0723E9C}"/>
              </a:ext>
            </a:extLst>
          </p:cNvPr>
          <p:cNvSpPr/>
          <p:nvPr/>
        </p:nvSpPr>
        <p:spPr bwMode="auto">
          <a:xfrm>
            <a:off x="5635426" y="1181654"/>
            <a:ext cx="630754" cy="630752"/>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latin typeface="Segoe UI Semibold" panose="020B0702040204020203" pitchFamily="34" charset="0"/>
              <a:ea typeface="Segoe UI" pitchFamily="34" charset="0"/>
              <a:cs typeface="Segoe UI Semibold" panose="020B0702040204020203" pitchFamily="34" charset="0"/>
            </a:endParaRPr>
          </a:p>
        </p:txBody>
      </p:sp>
      <p:sp>
        <p:nvSpPr>
          <p:cNvPr id="34" name="Oval 33">
            <a:extLst>
              <a:ext uri="{FF2B5EF4-FFF2-40B4-BE49-F238E27FC236}">
                <a16:creationId xmlns:a16="http://schemas.microsoft.com/office/drawing/2014/main" id="{6F0DF55B-A17F-4B65-A34C-88D15885C28E}"/>
              </a:ext>
            </a:extLst>
          </p:cNvPr>
          <p:cNvSpPr/>
          <p:nvPr/>
        </p:nvSpPr>
        <p:spPr bwMode="auto">
          <a:xfrm>
            <a:off x="8500016" y="1181654"/>
            <a:ext cx="630754" cy="630752"/>
          </a:xfrm>
          <a:prstGeom prst="ellipse">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latin typeface="Segoe UI Semibold" panose="020B0702040204020203" pitchFamily="34" charset="0"/>
              <a:ea typeface="Segoe UI" pitchFamily="34" charset="0"/>
              <a:cs typeface="Segoe UI Semibold" panose="020B0702040204020203" pitchFamily="34" charset="0"/>
            </a:endParaRPr>
          </a:p>
        </p:txBody>
      </p:sp>
      <p:sp>
        <p:nvSpPr>
          <p:cNvPr id="35" name="Oval 34">
            <a:extLst>
              <a:ext uri="{FF2B5EF4-FFF2-40B4-BE49-F238E27FC236}">
                <a16:creationId xmlns:a16="http://schemas.microsoft.com/office/drawing/2014/main" id="{B92FE2DE-19FA-4D31-9276-F957FDE3F8BF}"/>
              </a:ext>
            </a:extLst>
          </p:cNvPr>
          <p:cNvSpPr/>
          <p:nvPr/>
        </p:nvSpPr>
        <p:spPr bwMode="auto">
          <a:xfrm>
            <a:off x="10698125" y="1181654"/>
            <a:ext cx="630754" cy="630752"/>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latin typeface="Segoe UI Semibold" panose="020B0702040204020203" pitchFamily="34" charset="0"/>
              <a:ea typeface="Segoe UI" pitchFamily="34" charset="0"/>
              <a:cs typeface="Segoe UI Semibold" panose="020B0702040204020203" pitchFamily="34" charset="0"/>
            </a:endParaRPr>
          </a:p>
        </p:txBody>
      </p:sp>
      <p:grpSp>
        <p:nvGrpSpPr>
          <p:cNvPr id="36" name="Group 35">
            <a:extLst>
              <a:ext uri="{FF2B5EF4-FFF2-40B4-BE49-F238E27FC236}">
                <a16:creationId xmlns:a16="http://schemas.microsoft.com/office/drawing/2014/main" id="{BA2B9FD7-D890-41CB-B355-CE0F19672650}"/>
              </a:ext>
            </a:extLst>
          </p:cNvPr>
          <p:cNvGrpSpPr/>
          <p:nvPr/>
        </p:nvGrpSpPr>
        <p:grpSpPr>
          <a:xfrm>
            <a:off x="1324150" y="1359156"/>
            <a:ext cx="423790" cy="275748"/>
            <a:chOff x="-1068897" y="4454889"/>
            <a:chExt cx="827088" cy="538163"/>
          </a:xfrm>
          <a:solidFill>
            <a:schemeClr val="bg1"/>
          </a:solidFill>
        </p:grpSpPr>
        <p:sp>
          <p:nvSpPr>
            <p:cNvPr id="37" name="Laptop Part 6">
              <a:extLst>
                <a:ext uri="{FF2B5EF4-FFF2-40B4-BE49-F238E27FC236}">
                  <a16:creationId xmlns:a16="http://schemas.microsoft.com/office/drawing/2014/main" id="{9370D5E3-9C71-46A6-A4B3-ED425B05114B}"/>
                </a:ext>
              </a:extLst>
            </p:cNvPr>
            <p:cNvSpPr>
              <a:spLocks/>
            </p:cNvSpPr>
            <p:nvPr/>
          </p:nvSpPr>
          <p:spPr bwMode="auto">
            <a:xfrm>
              <a:off x="-1068897" y="4932727"/>
              <a:ext cx="827088" cy="60325"/>
            </a:xfrm>
            <a:custGeom>
              <a:avLst/>
              <a:gdLst>
                <a:gd name="T0" fmla="*/ 2735 w 2735"/>
                <a:gd name="T1" fmla="*/ 91 h 198"/>
                <a:gd name="T2" fmla="*/ 2645 w 2735"/>
                <a:gd name="T3" fmla="*/ 198 h 198"/>
                <a:gd name="T4" fmla="*/ 91 w 2735"/>
                <a:gd name="T5" fmla="*/ 198 h 198"/>
                <a:gd name="T6" fmla="*/ 0 w 2735"/>
                <a:gd name="T7" fmla="*/ 91 h 198"/>
                <a:gd name="T8" fmla="*/ 91 w 2735"/>
                <a:gd name="T9" fmla="*/ 0 h 198"/>
                <a:gd name="T10" fmla="*/ 2647 w 2735"/>
                <a:gd name="T11" fmla="*/ 0 h 198"/>
                <a:gd name="T12" fmla="*/ 2735 w 2735"/>
                <a:gd name="T13" fmla="*/ 91 h 198"/>
              </a:gdLst>
              <a:ahLst/>
              <a:cxnLst>
                <a:cxn ang="0">
                  <a:pos x="T0" y="T1"/>
                </a:cxn>
                <a:cxn ang="0">
                  <a:pos x="T2" y="T3"/>
                </a:cxn>
                <a:cxn ang="0">
                  <a:pos x="T4" y="T5"/>
                </a:cxn>
                <a:cxn ang="0">
                  <a:pos x="T6" y="T7"/>
                </a:cxn>
                <a:cxn ang="0">
                  <a:pos x="T8" y="T9"/>
                </a:cxn>
                <a:cxn ang="0">
                  <a:pos x="T10" y="T11"/>
                </a:cxn>
                <a:cxn ang="0">
                  <a:pos x="T12" y="T13"/>
                </a:cxn>
              </a:cxnLst>
              <a:rect l="0" t="0" r="r" b="b"/>
              <a:pathLst>
                <a:path w="2735" h="198">
                  <a:moveTo>
                    <a:pt x="2735" y="91"/>
                  </a:moveTo>
                  <a:cubicBezTo>
                    <a:pt x="2735" y="142"/>
                    <a:pt x="2695" y="181"/>
                    <a:pt x="2645" y="198"/>
                  </a:cubicBezTo>
                  <a:lnTo>
                    <a:pt x="91" y="198"/>
                  </a:lnTo>
                  <a:cubicBezTo>
                    <a:pt x="40" y="184"/>
                    <a:pt x="0" y="142"/>
                    <a:pt x="0" y="91"/>
                  </a:cubicBezTo>
                  <a:cubicBezTo>
                    <a:pt x="0" y="40"/>
                    <a:pt x="40" y="0"/>
                    <a:pt x="91" y="0"/>
                  </a:cubicBezTo>
                  <a:lnTo>
                    <a:pt x="2647" y="0"/>
                  </a:lnTo>
                  <a:cubicBezTo>
                    <a:pt x="2695" y="0"/>
                    <a:pt x="2735" y="43"/>
                    <a:pt x="2735" y="91"/>
                  </a:cubicBezTo>
                  <a:close/>
                </a:path>
              </a:pathLst>
            </a:custGeom>
            <a:grp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a:latin typeface="Segoe UI Semibold" panose="020B0702040204020203" pitchFamily="34" charset="0"/>
                <a:cs typeface="Segoe UI Semibold" panose="020B0702040204020203" pitchFamily="34" charset="0"/>
              </a:endParaRPr>
            </a:p>
          </p:txBody>
        </p:sp>
        <p:sp>
          <p:nvSpPr>
            <p:cNvPr id="38" name="Laptop Part 5">
              <a:extLst>
                <a:ext uri="{FF2B5EF4-FFF2-40B4-BE49-F238E27FC236}">
                  <a16:creationId xmlns:a16="http://schemas.microsoft.com/office/drawing/2014/main" id="{48157284-22E7-4A17-A54F-96B818B4E0E6}"/>
                </a:ext>
              </a:extLst>
            </p:cNvPr>
            <p:cNvSpPr>
              <a:spLocks/>
            </p:cNvSpPr>
            <p:nvPr/>
          </p:nvSpPr>
          <p:spPr bwMode="auto">
            <a:xfrm>
              <a:off x="-1018097" y="4454889"/>
              <a:ext cx="727075" cy="477838"/>
            </a:xfrm>
            <a:custGeom>
              <a:avLst/>
              <a:gdLst>
                <a:gd name="T0" fmla="*/ 2263 w 2401"/>
                <a:gd name="T1" fmla="*/ 1583 h 1583"/>
                <a:gd name="T2" fmla="*/ 135 w 2401"/>
                <a:gd name="T3" fmla="*/ 1583 h 1583"/>
                <a:gd name="T4" fmla="*/ 0 w 2401"/>
                <a:gd name="T5" fmla="*/ 1448 h 1583"/>
                <a:gd name="T6" fmla="*/ 0 w 2401"/>
                <a:gd name="T7" fmla="*/ 136 h 1583"/>
                <a:gd name="T8" fmla="*/ 135 w 2401"/>
                <a:gd name="T9" fmla="*/ 0 h 1583"/>
                <a:gd name="T10" fmla="*/ 2266 w 2401"/>
                <a:gd name="T11" fmla="*/ 0 h 1583"/>
                <a:gd name="T12" fmla="*/ 2401 w 2401"/>
                <a:gd name="T13" fmla="*/ 136 h 1583"/>
                <a:gd name="T14" fmla="*/ 2401 w 2401"/>
                <a:gd name="T15" fmla="*/ 1448 h 1583"/>
                <a:gd name="T16" fmla="*/ 2263 w 2401"/>
                <a:gd name="T17" fmla="*/ 1583 h 15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01" h="1583">
                  <a:moveTo>
                    <a:pt x="2263" y="1583"/>
                  </a:moveTo>
                  <a:lnTo>
                    <a:pt x="135" y="1583"/>
                  </a:lnTo>
                  <a:cubicBezTo>
                    <a:pt x="62" y="1583"/>
                    <a:pt x="0" y="1524"/>
                    <a:pt x="0" y="1448"/>
                  </a:cubicBezTo>
                  <a:lnTo>
                    <a:pt x="0" y="136"/>
                  </a:lnTo>
                  <a:cubicBezTo>
                    <a:pt x="0" y="62"/>
                    <a:pt x="59" y="0"/>
                    <a:pt x="135" y="0"/>
                  </a:cubicBezTo>
                  <a:lnTo>
                    <a:pt x="2266" y="0"/>
                  </a:lnTo>
                  <a:cubicBezTo>
                    <a:pt x="2339" y="0"/>
                    <a:pt x="2401" y="59"/>
                    <a:pt x="2401" y="136"/>
                  </a:cubicBezTo>
                  <a:lnTo>
                    <a:pt x="2401" y="1448"/>
                  </a:lnTo>
                  <a:cubicBezTo>
                    <a:pt x="2401" y="1522"/>
                    <a:pt x="2326" y="1582"/>
                    <a:pt x="2263" y="1583"/>
                  </a:cubicBezTo>
                  <a:close/>
                </a:path>
              </a:pathLst>
            </a:custGeom>
            <a:grp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a:latin typeface="Segoe UI Semibold" panose="020B0702040204020203" pitchFamily="34" charset="0"/>
                <a:cs typeface="Segoe UI Semibold" panose="020B0702040204020203" pitchFamily="34" charset="0"/>
              </a:endParaRPr>
            </a:p>
          </p:txBody>
        </p:sp>
        <p:sp>
          <p:nvSpPr>
            <p:cNvPr id="39" name="Laptop Part 4">
              <a:extLst>
                <a:ext uri="{FF2B5EF4-FFF2-40B4-BE49-F238E27FC236}">
                  <a16:creationId xmlns:a16="http://schemas.microsoft.com/office/drawing/2014/main" id="{B3CBF966-5DBA-4959-834B-F82D7F008F3C}"/>
                </a:ext>
              </a:extLst>
            </p:cNvPr>
            <p:cNvSpPr>
              <a:spLocks noChangeArrowheads="1"/>
            </p:cNvSpPr>
            <p:nvPr/>
          </p:nvSpPr>
          <p:spPr bwMode="auto">
            <a:xfrm>
              <a:off x="-983172" y="4497752"/>
              <a:ext cx="647700" cy="393700"/>
            </a:xfrm>
            <a:prstGeom prst="rect">
              <a:avLst/>
            </a:prstGeom>
            <a:solidFill>
              <a:schemeClr val="accent1"/>
            </a:solidFill>
            <a:ln w="0">
              <a:noFill/>
              <a:prstDash val="solid"/>
              <a:miter lim="800000"/>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a:latin typeface="Segoe UI Semibold" panose="020B0702040204020203" pitchFamily="34" charset="0"/>
                <a:cs typeface="Segoe UI Semibold" panose="020B0702040204020203" pitchFamily="34" charset="0"/>
              </a:endParaRPr>
            </a:p>
          </p:txBody>
        </p:sp>
        <p:sp>
          <p:nvSpPr>
            <p:cNvPr id="40" name="Laptop Part 3">
              <a:extLst>
                <a:ext uri="{FF2B5EF4-FFF2-40B4-BE49-F238E27FC236}">
                  <a16:creationId xmlns:a16="http://schemas.microsoft.com/office/drawing/2014/main" id="{B262E6FD-0442-4B9C-BBF2-92DC9C0D7669}"/>
                </a:ext>
              </a:extLst>
            </p:cNvPr>
            <p:cNvSpPr>
              <a:spLocks/>
            </p:cNvSpPr>
            <p:nvPr/>
          </p:nvSpPr>
          <p:spPr bwMode="auto">
            <a:xfrm>
              <a:off x="-1068897" y="4924789"/>
              <a:ext cx="827088" cy="50800"/>
            </a:xfrm>
            <a:custGeom>
              <a:avLst/>
              <a:gdLst>
                <a:gd name="T0" fmla="*/ 2738 w 2738"/>
                <a:gd name="T1" fmla="*/ 85 h 170"/>
                <a:gd name="T2" fmla="*/ 2653 w 2738"/>
                <a:gd name="T3" fmla="*/ 170 h 170"/>
                <a:gd name="T4" fmla="*/ 85 w 2738"/>
                <a:gd name="T5" fmla="*/ 170 h 170"/>
                <a:gd name="T6" fmla="*/ 0 w 2738"/>
                <a:gd name="T7" fmla="*/ 85 h 170"/>
                <a:gd name="T8" fmla="*/ 85 w 2738"/>
                <a:gd name="T9" fmla="*/ 0 h 170"/>
                <a:gd name="T10" fmla="*/ 2653 w 2738"/>
                <a:gd name="T11" fmla="*/ 0 h 170"/>
                <a:gd name="T12" fmla="*/ 2738 w 2738"/>
                <a:gd name="T13" fmla="*/ 85 h 170"/>
              </a:gdLst>
              <a:ahLst/>
              <a:cxnLst>
                <a:cxn ang="0">
                  <a:pos x="T0" y="T1"/>
                </a:cxn>
                <a:cxn ang="0">
                  <a:pos x="T2" y="T3"/>
                </a:cxn>
                <a:cxn ang="0">
                  <a:pos x="T4" y="T5"/>
                </a:cxn>
                <a:cxn ang="0">
                  <a:pos x="T6" y="T7"/>
                </a:cxn>
                <a:cxn ang="0">
                  <a:pos x="T8" y="T9"/>
                </a:cxn>
                <a:cxn ang="0">
                  <a:pos x="T10" y="T11"/>
                </a:cxn>
                <a:cxn ang="0">
                  <a:pos x="T12" y="T13"/>
                </a:cxn>
              </a:cxnLst>
              <a:rect l="0" t="0" r="r" b="b"/>
              <a:pathLst>
                <a:path w="2738" h="170">
                  <a:moveTo>
                    <a:pt x="2738" y="85"/>
                  </a:moveTo>
                  <a:cubicBezTo>
                    <a:pt x="2738" y="133"/>
                    <a:pt x="2701" y="170"/>
                    <a:pt x="2653" y="170"/>
                  </a:cubicBezTo>
                  <a:lnTo>
                    <a:pt x="85" y="170"/>
                  </a:lnTo>
                  <a:cubicBezTo>
                    <a:pt x="37" y="170"/>
                    <a:pt x="0" y="133"/>
                    <a:pt x="0" y="85"/>
                  </a:cubicBezTo>
                  <a:cubicBezTo>
                    <a:pt x="0" y="37"/>
                    <a:pt x="37" y="0"/>
                    <a:pt x="85" y="0"/>
                  </a:cubicBezTo>
                  <a:lnTo>
                    <a:pt x="2653" y="0"/>
                  </a:lnTo>
                  <a:cubicBezTo>
                    <a:pt x="2701" y="0"/>
                    <a:pt x="2738" y="37"/>
                    <a:pt x="2738" y="85"/>
                  </a:cubicBezTo>
                  <a:close/>
                </a:path>
              </a:pathLst>
            </a:custGeom>
            <a:solidFill>
              <a:schemeClr val="accent1"/>
            </a:solid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a:latin typeface="Segoe UI Semibold" panose="020B0702040204020203" pitchFamily="34" charset="0"/>
                <a:cs typeface="Segoe UI Semibold" panose="020B0702040204020203" pitchFamily="34" charset="0"/>
              </a:endParaRPr>
            </a:p>
          </p:txBody>
        </p:sp>
        <p:sp>
          <p:nvSpPr>
            <p:cNvPr id="41" name="Laptop Part 2">
              <a:extLst>
                <a:ext uri="{FF2B5EF4-FFF2-40B4-BE49-F238E27FC236}">
                  <a16:creationId xmlns:a16="http://schemas.microsoft.com/office/drawing/2014/main" id="{20173932-C43A-49E4-B071-66F303B64C64}"/>
                </a:ext>
              </a:extLst>
            </p:cNvPr>
            <p:cNvSpPr>
              <a:spLocks/>
            </p:cNvSpPr>
            <p:nvPr/>
          </p:nvSpPr>
          <p:spPr bwMode="auto">
            <a:xfrm>
              <a:off x="-716472" y="4926377"/>
              <a:ext cx="139700" cy="15875"/>
            </a:xfrm>
            <a:custGeom>
              <a:avLst/>
              <a:gdLst>
                <a:gd name="T0" fmla="*/ 463 w 463"/>
                <a:gd name="T1" fmla="*/ 0 h 51"/>
                <a:gd name="T2" fmla="*/ 412 w 463"/>
                <a:gd name="T3" fmla="*/ 51 h 51"/>
                <a:gd name="T4" fmla="*/ 51 w 463"/>
                <a:gd name="T5" fmla="*/ 51 h 51"/>
                <a:gd name="T6" fmla="*/ 0 w 463"/>
                <a:gd name="T7" fmla="*/ 0 h 51"/>
              </a:gdLst>
              <a:ahLst/>
              <a:cxnLst>
                <a:cxn ang="0">
                  <a:pos x="T0" y="T1"/>
                </a:cxn>
                <a:cxn ang="0">
                  <a:pos x="T2" y="T3"/>
                </a:cxn>
                <a:cxn ang="0">
                  <a:pos x="T4" y="T5"/>
                </a:cxn>
                <a:cxn ang="0">
                  <a:pos x="T6" y="T7"/>
                </a:cxn>
              </a:cxnLst>
              <a:rect l="0" t="0" r="r" b="b"/>
              <a:pathLst>
                <a:path w="463" h="51">
                  <a:moveTo>
                    <a:pt x="463" y="0"/>
                  </a:moveTo>
                  <a:cubicBezTo>
                    <a:pt x="463" y="29"/>
                    <a:pt x="437" y="50"/>
                    <a:pt x="412" y="51"/>
                  </a:cubicBezTo>
                  <a:lnTo>
                    <a:pt x="51" y="51"/>
                  </a:lnTo>
                  <a:cubicBezTo>
                    <a:pt x="22" y="51"/>
                    <a:pt x="0" y="28"/>
                    <a:pt x="0" y="0"/>
                  </a:cubicBezTo>
                </a:path>
              </a:pathLst>
            </a:custGeom>
            <a:grpFill/>
            <a:ln w="0">
              <a:noFill/>
              <a:prstDash val="solid"/>
              <a:round/>
              <a:headEnd/>
              <a:tailEnd/>
            </a:ln>
          </p:spPr>
          <p:txBody>
            <a:bodyPr vert="horz" wrap="square" lIns="91440" tIns="45720" rIns="91440" bIns="45720" numCol="1" anchor="ctr"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en-US" sz="1400">
                <a:latin typeface="Segoe UI Semibold" panose="020B0702040204020203" pitchFamily="34" charset="0"/>
                <a:cs typeface="Segoe UI Semibold" panose="020B0702040204020203" pitchFamily="34" charset="0"/>
              </a:endParaRPr>
            </a:p>
          </p:txBody>
        </p:sp>
      </p:grpSp>
      <p:sp>
        <p:nvSpPr>
          <p:cNvPr id="42" name="Freeform 63">
            <a:extLst>
              <a:ext uri="{FF2B5EF4-FFF2-40B4-BE49-F238E27FC236}">
                <a16:creationId xmlns:a16="http://schemas.microsoft.com/office/drawing/2014/main" id="{A61FE3F5-61E1-48BB-9ED3-18706BFA1268}"/>
              </a:ext>
            </a:extLst>
          </p:cNvPr>
          <p:cNvSpPr/>
          <p:nvPr/>
        </p:nvSpPr>
        <p:spPr bwMode="auto">
          <a:xfrm rot="18858197" flipH="1" flipV="1">
            <a:off x="5797419" y="1352127"/>
            <a:ext cx="306768" cy="289806"/>
          </a:xfrm>
          <a:custGeom>
            <a:avLst/>
            <a:gdLst>
              <a:gd name="connsiteX0" fmla="*/ 330611 w 893478"/>
              <a:gd name="connsiteY0" fmla="*/ 445441 h 844074"/>
              <a:gd name="connsiteX1" fmla="*/ 248731 w 893478"/>
              <a:gd name="connsiteY1" fmla="*/ 527321 h 844074"/>
              <a:gd name="connsiteX2" fmla="*/ 248731 w 893478"/>
              <a:gd name="connsiteY2" fmla="*/ 486381 h 844074"/>
              <a:gd name="connsiteX3" fmla="*/ 0 w 893478"/>
              <a:gd name="connsiteY3" fmla="*/ 486381 h 844074"/>
              <a:gd name="connsiteX4" fmla="*/ 0 w 893478"/>
              <a:gd name="connsiteY4" fmla="*/ 404500 h 844074"/>
              <a:gd name="connsiteX5" fmla="*/ 248731 w 893478"/>
              <a:gd name="connsiteY5" fmla="*/ 404500 h 844074"/>
              <a:gd name="connsiteX6" fmla="*/ 248731 w 893478"/>
              <a:gd name="connsiteY6" fmla="*/ 363560 h 844074"/>
              <a:gd name="connsiteX7" fmla="*/ 546618 w 893478"/>
              <a:gd name="connsiteY7" fmla="*/ 348667 h 844074"/>
              <a:gd name="connsiteX8" fmla="*/ 398071 w 893478"/>
              <a:gd name="connsiteY8" fmla="*/ 346860 h 844074"/>
              <a:gd name="connsiteX9" fmla="*/ 396265 w 893478"/>
              <a:gd name="connsiteY9" fmla="*/ 495407 h 844074"/>
              <a:gd name="connsiteX10" fmla="*/ 544811 w 893478"/>
              <a:gd name="connsiteY10" fmla="*/ 497213 h 844074"/>
              <a:gd name="connsiteX11" fmla="*/ 546618 w 893478"/>
              <a:gd name="connsiteY11" fmla="*/ 348667 h 844074"/>
              <a:gd name="connsiteX12" fmla="*/ 600557 w 893478"/>
              <a:gd name="connsiteY12" fmla="*/ 296023 h 844074"/>
              <a:gd name="connsiteX13" fmla="*/ 597455 w 893478"/>
              <a:gd name="connsiteY13" fmla="*/ 551153 h 844074"/>
              <a:gd name="connsiteX14" fmla="*/ 342325 w 893478"/>
              <a:gd name="connsiteY14" fmla="*/ 548050 h 844074"/>
              <a:gd name="connsiteX15" fmla="*/ 303422 w 893478"/>
              <a:gd name="connsiteY15" fmla="*/ 487890 h 844074"/>
              <a:gd name="connsiteX16" fmla="*/ 303254 w 893478"/>
              <a:gd name="connsiteY16" fmla="*/ 486968 h 844074"/>
              <a:gd name="connsiteX17" fmla="*/ 348821 w 893478"/>
              <a:gd name="connsiteY17" fmla="*/ 444836 h 844074"/>
              <a:gd name="connsiteX18" fmla="*/ 295983 w 893478"/>
              <a:gd name="connsiteY18" fmla="*/ 395981 h 844074"/>
              <a:gd name="connsiteX19" fmla="*/ 305073 w 893478"/>
              <a:gd name="connsiteY19" fmla="*/ 352117 h 844074"/>
              <a:gd name="connsiteX20" fmla="*/ 345428 w 893478"/>
              <a:gd name="connsiteY20" fmla="*/ 292921 h 844074"/>
              <a:gd name="connsiteX21" fmla="*/ 600557 w 893478"/>
              <a:gd name="connsiteY21" fmla="*/ 296023 h 844074"/>
              <a:gd name="connsiteX22" fmla="*/ 682546 w 893478"/>
              <a:gd name="connsiteY22" fmla="*/ 216005 h 844074"/>
              <a:gd name="connsiteX23" fmla="*/ 677473 w 893478"/>
              <a:gd name="connsiteY23" fmla="*/ 633141 h 844074"/>
              <a:gd name="connsiteX24" fmla="*/ 260337 w 893478"/>
              <a:gd name="connsiteY24" fmla="*/ 628069 h 844074"/>
              <a:gd name="connsiteX25" fmla="*/ 196730 w 893478"/>
              <a:gd name="connsiteY25" fmla="*/ 529706 h 844074"/>
              <a:gd name="connsiteX26" fmla="*/ 187355 w 893478"/>
              <a:gd name="connsiteY26" fmla="*/ 496601 h 844074"/>
              <a:gd name="connsiteX27" fmla="*/ 236852 w 893478"/>
              <a:gd name="connsiteY27" fmla="*/ 496601 h 844074"/>
              <a:gd name="connsiteX28" fmla="*/ 236853 w 893478"/>
              <a:gd name="connsiteY28" fmla="*/ 548364 h 844074"/>
              <a:gd name="connsiteX29" fmla="*/ 278622 w 893478"/>
              <a:gd name="connsiteY29" fmla="*/ 509744 h 844074"/>
              <a:gd name="connsiteX30" fmla="*/ 292464 w 893478"/>
              <a:gd name="connsiteY30" fmla="*/ 536845 h 844074"/>
              <a:gd name="connsiteX31" fmla="*/ 319299 w 893478"/>
              <a:gd name="connsiteY31" fmla="*/ 570524 h 844074"/>
              <a:gd name="connsiteX32" fmla="*/ 619929 w 893478"/>
              <a:gd name="connsiteY32" fmla="*/ 574180 h 844074"/>
              <a:gd name="connsiteX33" fmla="*/ 623584 w 893478"/>
              <a:gd name="connsiteY33" fmla="*/ 273550 h 844074"/>
              <a:gd name="connsiteX34" fmla="*/ 322954 w 893478"/>
              <a:gd name="connsiteY34" fmla="*/ 269894 h 844074"/>
              <a:gd name="connsiteX35" fmla="*/ 275402 w 893478"/>
              <a:gd name="connsiteY35" fmla="*/ 339648 h 844074"/>
              <a:gd name="connsiteX36" fmla="*/ 268915 w 893478"/>
              <a:gd name="connsiteY36" fmla="*/ 370952 h 844074"/>
              <a:gd name="connsiteX37" fmla="*/ 236854 w 893478"/>
              <a:gd name="connsiteY37" fmla="*/ 341307 h 844074"/>
              <a:gd name="connsiteX38" fmla="*/ 236853 w 893478"/>
              <a:gd name="connsiteY38" fmla="*/ 393071 h 844074"/>
              <a:gd name="connsiteX39" fmla="*/ 179226 w 893478"/>
              <a:gd name="connsiteY39" fmla="*/ 393071 h 844074"/>
              <a:gd name="connsiteX40" fmla="*/ 182566 w 893478"/>
              <a:gd name="connsiteY40" fmla="*/ 362180 h 844074"/>
              <a:gd name="connsiteX41" fmla="*/ 265409 w 893478"/>
              <a:gd name="connsiteY41" fmla="*/ 210932 h 844074"/>
              <a:gd name="connsiteX42" fmla="*/ 682546 w 893478"/>
              <a:gd name="connsiteY42" fmla="*/ 216005 h 844074"/>
              <a:gd name="connsiteX43" fmla="*/ 773473 w 893478"/>
              <a:gd name="connsiteY43" fmla="*/ 127262 h 844074"/>
              <a:gd name="connsiteX44" fmla="*/ 766216 w 893478"/>
              <a:gd name="connsiteY44" fmla="*/ 724069 h 844074"/>
              <a:gd name="connsiteX45" fmla="*/ 169409 w 893478"/>
              <a:gd name="connsiteY45" fmla="*/ 716811 h 844074"/>
              <a:gd name="connsiteX46" fmla="*/ 56180 w 893478"/>
              <a:gd name="connsiteY46" fmla="*/ 497599 h 844074"/>
              <a:gd name="connsiteX47" fmla="*/ 56097 w 893478"/>
              <a:gd name="connsiteY47" fmla="*/ 496601 h 844074"/>
              <a:gd name="connsiteX48" fmla="*/ 145195 w 893478"/>
              <a:gd name="connsiteY48" fmla="*/ 496601 h 844074"/>
              <a:gd name="connsiteX49" fmla="*/ 158781 w 893478"/>
              <a:gd name="connsiteY49" fmla="*/ 544580 h 844074"/>
              <a:gd name="connsiteX50" fmla="*/ 231175 w 893478"/>
              <a:gd name="connsiteY50" fmla="*/ 656529 h 844074"/>
              <a:gd name="connsiteX51" fmla="*/ 705934 w 893478"/>
              <a:gd name="connsiteY51" fmla="*/ 662303 h 844074"/>
              <a:gd name="connsiteX52" fmla="*/ 711707 w 893478"/>
              <a:gd name="connsiteY52" fmla="*/ 187544 h 844074"/>
              <a:gd name="connsiteX53" fmla="*/ 236949 w 893478"/>
              <a:gd name="connsiteY53" fmla="*/ 181771 h 844074"/>
              <a:gd name="connsiteX54" fmla="*/ 142661 w 893478"/>
              <a:gd name="connsiteY54" fmla="*/ 353911 h 844074"/>
              <a:gd name="connsiteX55" fmla="*/ 138427 w 893478"/>
              <a:gd name="connsiteY55" fmla="*/ 393072 h 844074"/>
              <a:gd name="connsiteX56" fmla="*/ 52013 w 893478"/>
              <a:gd name="connsiteY56" fmla="*/ 393072 h 844074"/>
              <a:gd name="connsiteX57" fmla="*/ 58141 w 893478"/>
              <a:gd name="connsiteY57" fmla="*/ 336399 h 844074"/>
              <a:gd name="connsiteX58" fmla="*/ 176667 w 893478"/>
              <a:gd name="connsiteY58" fmla="*/ 120005 h 844074"/>
              <a:gd name="connsiteX59" fmla="*/ 773473 w 893478"/>
              <a:gd name="connsiteY59" fmla="*/ 127262 h 844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Lst>
            <a:rect l="l" t="t" r="r" b="b"/>
            <a:pathLst>
              <a:path w="893478" h="844074">
                <a:moveTo>
                  <a:pt x="330611" y="445441"/>
                </a:moveTo>
                <a:lnTo>
                  <a:pt x="248731" y="527321"/>
                </a:lnTo>
                <a:lnTo>
                  <a:pt x="248731" y="486381"/>
                </a:lnTo>
                <a:lnTo>
                  <a:pt x="0" y="486381"/>
                </a:lnTo>
                <a:lnTo>
                  <a:pt x="0" y="404500"/>
                </a:lnTo>
                <a:lnTo>
                  <a:pt x="248731" y="404500"/>
                </a:lnTo>
                <a:lnTo>
                  <a:pt x="248731" y="363560"/>
                </a:lnTo>
                <a:close/>
                <a:moveTo>
                  <a:pt x="546618" y="348667"/>
                </a:moveTo>
                <a:cubicBezTo>
                  <a:pt x="506097" y="307148"/>
                  <a:pt x="439590" y="306339"/>
                  <a:pt x="398071" y="346860"/>
                </a:cubicBezTo>
                <a:cubicBezTo>
                  <a:pt x="356553" y="387381"/>
                  <a:pt x="355744" y="453888"/>
                  <a:pt x="396265" y="495407"/>
                </a:cubicBezTo>
                <a:cubicBezTo>
                  <a:pt x="436787" y="536926"/>
                  <a:pt x="503293" y="537734"/>
                  <a:pt x="544811" y="497213"/>
                </a:cubicBezTo>
                <a:cubicBezTo>
                  <a:pt x="586330" y="456692"/>
                  <a:pt x="587139" y="390186"/>
                  <a:pt x="546618" y="348667"/>
                </a:cubicBezTo>
                <a:close/>
                <a:moveTo>
                  <a:pt x="600557" y="296023"/>
                </a:moveTo>
                <a:cubicBezTo>
                  <a:pt x="670153" y="367332"/>
                  <a:pt x="668763" y="481558"/>
                  <a:pt x="597455" y="551153"/>
                </a:cubicBezTo>
                <a:cubicBezTo>
                  <a:pt x="526146" y="620747"/>
                  <a:pt x="411921" y="619359"/>
                  <a:pt x="342325" y="548050"/>
                </a:cubicBezTo>
                <a:cubicBezTo>
                  <a:pt x="324927" y="530223"/>
                  <a:pt x="311965" y="509714"/>
                  <a:pt x="303422" y="487890"/>
                </a:cubicBezTo>
                <a:lnTo>
                  <a:pt x="303254" y="486968"/>
                </a:lnTo>
                <a:lnTo>
                  <a:pt x="348821" y="444836"/>
                </a:lnTo>
                <a:lnTo>
                  <a:pt x="295983" y="395981"/>
                </a:lnTo>
                <a:lnTo>
                  <a:pt x="305073" y="352117"/>
                </a:lnTo>
                <a:cubicBezTo>
                  <a:pt x="314144" y="330508"/>
                  <a:pt x="327601" y="310319"/>
                  <a:pt x="345428" y="292921"/>
                </a:cubicBezTo>
                <a:cubicBezTo>
                  <a:pt x="416736" y="223326"/>
                  <a:pt x="530962" y="224715"/>
                  <a:pt x="600557" y="296023"/>
                </a:cubicBezTo>
                <a:close/>
                <a:moveTo>
                  <a:pt x="682546" y="216005"/>
                </a:moveTo>
                <a:cubicBezTo>
                  <a:pt x="796334" y="332595"/>
                  <a:pt x="794063" y="519353"/>
                  <a:pt x="677473" y="633141"/>
                </a:cubicBezTo>
                <a:cubicBezTo>
                  <a:pt x="560884" y="746930"/>
                  <a:pt x="374125" y="744659"/>
                  <a:pt x="260337" y="628069"/>
                </a:cubicBezTo>
                <a:cubicBezTo>
                  <a:pt x="231890" y="598922"/>
                  <a:pt x="210697" y="565388"/>
                  <a:pt x="196730" y="529706"/>
                </a:cubicBezTo>
                <a:lnTo>
                  <a:pt x="187355" y="496601"/>
                </a:lnTo>
                <a:lnTo>
                  <a:pt x="236852" y="496601"/>
                </a:lnTo>
                <a:lnTo>
                  <a:pt x="236853" y="548364"/>
                </a:lnTo>
                <a:lnTo>
                  <a:pt x="278622" y="509744"/>
                </a:lnTo>
                <a:lnTo>
                  <a:pt x="292464" y="536845"/>
                </a:lnTo>
                <a:cubicBezTo>
                  <a:pt x="300104" y="548727"/>
                  <a:pt x="309048" y="560021"/>
                  <a:pt x="319299" y="570524"/>
                </a:cubicBezTo>
                <a:cubicBezTo>
                  <a:pt x="401306" y="654550"/>
                  <a:pt x="535903" y="656187"/>
                  <a:pt x="619929" y="574180"/>
                </a:cubicBezTo>
                <a:cubicBezTo>
                  <a:pt x="703955" y="492173"/>
                  <a:pt x="705591" y="357576"/>
                  <a:pt x="623584" y="273550"/>
                </a:cubicBezTo>
                <a:cubicBezTo>
                  <a:pt x="541577" y="189524"/>
                  <a:pt x="406981" y="187887"/>
                  <a:pt x="322954" y="269894"/>
                </a:cubicBezTo>
                <a:cubicBezTo>
                  <a:pt x="301948" y="290396"/>
                  <a:pt x="286090" y="314185"/>
                  <a:pt x="275402" y="339648"/>
                </a:cubicBezTo>
                <a:lnTo>
                  <a:pt x="268915" y="370952"/>
                </a:lnTo>
                <a:lnTo>
                  <a:pt x="236854" y="341307"/>
                </a:lnTo>
                <a:lnTo>
                  <a:pt x="236853" y="393071"/>
                </a:lnTo>
                <a:lnTo>
                  <a:pt x="179226" y="393071"/>
                </a:lnTo>
                <a:lnTo>
                  <a:pt x="182566" y="362180"/>
                </a:lnTo>
                <a:cubicBezTo>
                  <a:pt x="194043" y="306535"/>
                  <a:pt x="221688" y="253603"/>
                  <a:pt x="265409" y="210932"/>
                </a:cubicBezTo>
                <a:cubicBezTo>
                  <a:pt x="381999" y="97144"/>
                  <a:pt x="568758" y="99415"/>
                  <a:pt x="682546" y="216005"/>
                </a:cubicBezTo>
                <a:close/>
                <a:moveTo>
                  <a:pt x="773473" y="127262"/>
                </a:moveTo>
                <a:cubicBezTo>
                  <a:pt x="936273" y="294070"/>
                  <a:pt x="933024" y="561269"/>
                  <a:pt x="766216" y="724069"/>
                </a:cubicBezTo>
                <a:cubicBezTo>
                  <a:pt x="599408" y="886868"/>
                  <a:pt x="332209" y="883619"/>
                  <a:pt x="169409" y="716811"/>
                </a:cubicBezTo>
                <a:cubicBezTo>
                  <a:pt x="108360" y="654259"/>
                  <a:pt x="70660" y="577588"/>
                  <a:pt x="56180" y="497599"/>
                </a:cubicBezTo>
                <a:lnTo>
                  <a:pt x="56097" y="496601"/>
                </a:lnTo>
                <a:lnTo>
                  <a:pt x="145195" y="496601"/>
                </a:lnTo>
                <a:lnTo>
                  <a:pt x="158781" y="544580"/>
                </a:lnTo>
                <a:cubicBezTo>
                  <a:pt x="174677" y="585191"/>
                  <a:pt x="198799" y="623356"/>
                  <a:pt x="231175" y="656529"/>
                </a:cubicBezTo>
                <a:cubicBezTo>
                  <a:pt x="360682" y="789225"/>
                  <a:pt x="573239" y="791810"/>
                  <a:pt x="705934" y="662303"/>
                </a:cubicBezTo>
                <a:cubicBezTo>
                  <a:pt x="838630" y="532796"/>
                  <a:pt x="841215" y="320240"/>
                  <a:pt x="711707" y="187544"/>
                </a:cubicBezTo>
                <a:cubicBezTo>
                  <a:pt x="582200" y="54848"/>
                  <a:pt x="369644" y="52264"/>
                  <a:pt x="236949" y="181771"/>
                </a:cubicBezTo>
                <a:cubicBezTo>
                  <a:pt x="187188" y="230336"/>
                  <a:pt x="155724" y="290579"/>
                  <a:pt x="142661" y="353911"/>
                </a:cubicBezTo>
                <a:lnTo>
                  <a:pt x="138427" y="393072"/>
                </a:lnTo>
                <a:lnTo>
                  <a:pt x="52013" y="393072"/>
                </a:lnTo>
                <a:lnTo>
                  <a:pt x="58141" y="336399"/>
                </a:lnTo>
                <a:cubicBezTo>
                  <a:pt x="74562" y="256786"/>
                  <a:pt x="114114" y="181055"/>
                  <a:pt x="176667" y="120005"/>
                </a:cubicBezTo>
                <a:cubicBezTo>
                  <a:pt x="343475" y="-42795"/>
                  <a:pt x="610674" y="-39545"/>
                  <a:pt x="773473" y="127262"/>
                </a:cubicBez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82880" tIns="146304" rIns="182880" bIns="146304"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472" fontAlgn="base">
              <a:spcBef>
                <a:spcPct val="0"/>
              </a:spcBef>
              <a:spcAft>
                <a:spcPct val="0"/>
              </a:spcAft>
            </a:pPr>
            <a:endParaRPr lang="en-US" sz="2400" dirty="0" err="1">
              <a:gradFill>
                <a:gsLst>
                  <a:gs pos="0">
                    <a:srgbClr val="FFFFFF"/>
                  </a:gs>
                  <a:gs pos="100000">
                    <a:srgbClr val="FFFFFF"/>
                  </a:gs>
                </a:gsLst>
                <a:lin ang="5400000" scaled="0"/>
              </a:gradFill>
              <a:latin typeface="Segoe UI Semibold" panose="020B0702040204020203" pitchFamily="34" charset="0"/>
              <a:ea typeface="Segoe UI" pitchFamily="34" charset="0"/>
              <a:cs typeface="Segoe UI Semibold" panose="020B0702040204020203" pitchFamily="34" charset="0"/>
            </a:endParaRPr>
          </a:p>
        </p:txBody>
      </p:sp>
      <p:sp>
        <p:nvSpPr>
          <p:cNvPr id="43" name="binary">
            <a:extLst>
              <a:ext uri="{FF2B5EF4-FFF2-40B4-BE49-F238E27FC236}">
                <a16:creationId xmlns:a16="http://schemas.microsoft.com/office/drawing/2014/main" id="{718188ED-9D4A-4736-A100-2D027050B16F}"/>
              </a:ext>
            </a:extLst>
          </p:cNvPr>
          <p:cNvSpPr>
            <a:spLocks noChangeAspect="1" noEditPoints="1"/>
          </p:cNvSpPr>
          <p:nvPr/>
        </p:nvSpPr>
        <p:spPr bwMode="auto">
          <a:xfrm>
            <a:off x="8641269" y="1346674"/>
            <a:ext cx="348248" cy="300712"/>
          </a:xfrm>
          <a:custGeom>
            <a:avLst/>
            <a:gdLst>
              <a:gd name="T0" fmla="*/ 0 w 245"/>
              <a:gd name="T1" fmla="*/ 48 h 212"/>
              <a:gd name="T2" fmla="*/ 92 w 245"/>
              <a:gd name="T3" fmla="*/ 48 h 212"/>
              <a:gd name="T4" fmla="*/ 183 w 245"/>
              <a:gd name="T5" fmla="*/ 48 h 212"/>
              <a:gd name="T6" fmla="*/ 62 w 245"/>
              <a:gd name="T7" fmla="*/ 15 h 212"/>
              <a:gd name="T8" fmla="*/ 46 w 245"/>
              <a:gd name="T9" fmla="*/ 0 h 212"/>
              <a:gd name="T10" fmla="*/ 30 w 245"/>
              <a:gd name="T11" fmla="*/ 33 h 212"/>
              <a:gd name="T12" fmla="*/ 46 w 245"/>
              <a:gd name="T13" fmla="*/ 49 h 212"/>
              <a:gd name="T14" fmla="*/ 153 w 245"/>
              <a:gd name="T15" fmla="*/ 33 h 212"/>
              <a:gd name="T16" fmla="*/ 137 w 245"/>
              <a:gd name="T17" fmla="*/ 0 h 212"/>
              <a:gd name="T18" fmla="*/ 122 w 245"/>
              <a:gd name="T19" fmla="*/ 15 h 212"/>
              <a:gd name="T20" fmla="*/ 137 w 245"/>
              <a:gd name="T21" fmla="*/ 49 h 212"/>
              <a:gd name="T22" fmla="*/ 153 w 245"/>
              <a:gd name="T23" fmla="*/ 33 h 212"/>
              <a:gd name="T24" fmla="*/ 245 w 245"/>
              <a:gd name="T25" fmla="*/ 15 h 212"/>
              <a:gd name="T26" fmla="*/ 229 w 245"/>
              <a:gd name="T27" fmla="*/ 0 h 212"/>
              <a:gd name="T28" fmla="*/ 213 w 245"/>
              <a:gd name="T29" fmla="*/ 33 h 212"/>
              <a:gd name="T30" fmla="*/ 229 w 245"/>
              <a:gd name="T31" fmla="*/ 49 h 212"/>
              <a:gd name="T32" fmla="*/ 0 w 245"/>
              <a:gd name="T33" fmla="*/ 163 h 212"/>
              <a:gd name="T34" fmla="*/ 92 w 245"/>
              <a:gd name="T35" fmla="*/ 163 h 212"/>
              <a:gd name="T36" fmla="*/ 183 w 245"/>
              <a:gd name="T37" fmla="*/ 163 h 212"/>
              <a:gd name="T38" fmla="*/ 62 w 245"/>
              <a:gd name="T39" fmla="*/ 196 h 212"/>
              <a:gd name="T40" fmla="*/ 46 w 245"/>
              <a:gd name="T41" fmla="*/ 163 h 212"/>
              <a:gd name="T42" fmla="*/ 30 w 245"/>
              <a:gd name="T43" fmla="*/ 179 h 212"/>
              <a:gd name="T44" fmla="*/ 46 w 245"/>
              <a:gd name="T45" fmla="*/ 212 h 212"/>
              <a:gd name="T46" fmla="*/ 62 w 245"/>
              <a:gd name="T47" fmla="*/ 196 h 212"/>
              <a:gd name="T48" fmla="*/ 153 w 245"/>
              <a:gd name="T49" fmla="*/ 179 h 212"/>
              <a:gd name="T50" fmla="*/ 137 w 245"/>
              <a:gd name="T51" fmla="*/ 163 h 212"/>
              <a:gd name="T52" fmla="*/ 122 w 245"/>
              <a:gd name="T53" fmla="*/ 196 h 212"/>
              <a:gd name="T54" fmla="*/ 137 w 245"/>
              <a:gd name="T55" fmla="*/ 212 h 212"/>
              <a:gd name="T56" fmla="*/ 245 w 245"/>
              <a:gd name="T57" fmla="*/ 196 h 212"/>
              <a:gd name="T58" fmla="*/ 229 w 245"/>
              <a:gd name="T59" fmla="*/ 163 h 212"/>
              <a:gd name="T60" fmla="*/ 213 w 245"/>
              <a:gd name="T61" fmla="*/ 179 h 212"/>
              <a:gd name="T62" fmla="*/ 229 w 245"/>
              <a:gd name="T63" fmla="*/ 212 h 212"/>
              <a:gd name="T64" fmla="*/ 245 w 245"/>
              <a:gd name="T65" fmla="*/ 196 h 212"/>
              <a:gd name="T66" fmla="*/ 62 w 245"/>
              <a:gd name="T67" fmla="*/ 131 h 212"/>
              <a:gd name="T68" fmla="*/ 153 w 245"/>
              <a:gd name="T69" fmla="*/ 131 h 212"/>
              <a:gd name="T70" fmla="*/ 32 w 245"/>
              <a:gd name="T71" fmla="*/ 98 h 212"/>
              <a:gd name="T72" fmla="*/ 16 w 245"/>
              <a:gd name="T73" fmla="*/ 83 h 212"/>
              <a:gd name="T74" fmla="*/ 0 w 245"/>
              <a:gd name="T75" fmla="*/ 116 h 212"/>
              <a:gd name="T76" fmla="*/ 16 w 245"/>
              <a:gd name="T77" fmla="*/ 132 h 212"/>
              <a:gd name="T78" fmla="*/ 123 w 245"/>
              <a:gd name="T79" fmla="*/ 116 h 212"/>
              <a:gd name="T80" fmla="*/ 107 w 245"/>
              <a:gd name="T81" fmla="*/ 83 h 212"/>
              <a:gd name="T82" fmla="*/ 92 w 245"/>
              <a:gd name="T83" fmla="*/ 98 h 212"/>
              <a:gd name="T84" fmla="*/ 107 w 245"/>
              <a:gd name="T85" fmla="*/ 132 h 212"/>
              <a:gd name="T86" fmla="*/ 123 w 245"/>
              <a:gd name="T87" fmla="*/ 116 h 212"/>
              <a:gd name="T88" fmla="*/ 215 w 245"/>
              <a:gd name="T89" fmla="*/ 98 h 212"/>
              <a:gd name="T90" fmla="*/ 199 w 245"/>
              <a:gd name="T91" fmla="*/ 83 h 212"/>
              <a:gd name="T92" fmla="*/ 183 w 245"/>
              <a:gd name="T93" fmla="*/ 116 h 212"/>
              <a:gd name="T94" fmla="*/ 199 w 245"/>
              <a:gd name="T95" fmla="*/ 132 h 212"/>
              <a:gd name="T96" fmla="*/ 245 w 245"/>
              <a:gd name="T97" fmla="*/ 83 h 2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245" h="212">
                <a:moveTo>
                  <a:pt x="0" y="0"/>
                </a:moveTo>
                <a:cubicBezTo>
                  <a:pt x="0" y="48"/>
                  <a:pt x="0" y="48"/>
                  <a:pt x="0" y="48"/>
                </a:cubicBezTo>
                <a:moveTo>
                  <a:pt x="92" y="0"/>
                </a:moveTo>
                <a:cubicBezTo>
                  <a:pt x="92" y="48"/>
                  <a:pt x="92" y="48"/>
                  <a:pt x="92" y="48"/>
                </a:cubicBezTo>
                <a:moveTo>
                  <a:pt x="183" y="0"/>
                </a:moveTo>
                <a:cubicBezTo>
                  <a:pt x="183" y="48"/>
                  <a:pt x="183" y="48"/>
                  <a:pt x="183" y="48"/>
                </a:cubicBezTo>
                <a:moveTo>
                  <a:pt x="62" y="33"/>
                </a:moveTo>
                <a:cubicBezTo>
                  <a:pt x="62" y="15"/>
                  <a:pt x="62" y="15"/>
                  <a:pt x="62" y="15"/>
                </a:cubicBezTo>
                <a:cubicBezTo>
                  <a:pt x="62" y="7"/>
                  <a:pt x="55" y="0"/>
                  <a:pt x="46" y="0"/>
                </a:cubicBezTo>
                <a:cubicBezTo>
                  <a:pt x="46" y="0"/>
                  <a:pt x="46" y="0"/>
                  <a:pt x="46" y="0"/>
                </a:cubicBezTo>
                <a:cubicBezTo>
                  <a:pt x="37" y="0"/>
                  <a:pt x="30" y="7"/>
                  <a:pt x="30" y="15"/>
                </a:cubicBezTo>
                <a:cubicBezTo>
                  <a:pt x="30" y="33"/>
                  <a:pt x="30" y="33"/>
                  <a:pt x="30" y="33"/>
                </a:cubicBezTo>
                <a:cubicBezTo>
                  <a:pt x="30" y="41"/>
                  <a:pt x="37" y="49"/>
                  <a:pt x="46" y="49"/>
                </a:cubicBezTo>
                <a:cubicBezTo>
                  <a:pt x="46" y="49"/>
                  <a:pt x="46" y="49"/>
                  <a:pt x="46" y="49"/>
                </a:cubicBezTo>
                <a:cubicBezTo>
                  <a:pt x="55" y="49"/>
                  <a:pt x="62" y="41"/>
                  <a:pt x="62" y="33"/>
                </a:cubicBezTo>
                <a:close/>
                <a:moveTo>
                  <a:pt x="153" y="33"/>
                </a:moveTo>
                <a:cubicBezTo>
                  <a:pt x="153" y="15"/>
                  <a:pt x="153" y="15"/>
                  <a:pt x="153" y="15"/>
                </a:cubicBezTo>
                <a:cubicBezTo>
                  <a:pt x="153" y="7"/>
                  <a:pt x="146" y="0"/>
                  <a:pt x="137" y="0"/>
                </a:cubicBezTo>
                <a:cubicBezTo>
                  <a:pt x="137" y="0"/>
                  <a:pt x="137" y="0"/>
                  <a:pt x="137" y="0"/>
                </a:cubicBezTo>
                <a:cubicBezTo>
                  <a:pt x="129" y="0"/>
                  <a:pt x="122" y="7"/>
                  <a:pt x="122" y="15"/>
                </a:cubicBezTo>
                <a:cubicBezTo>
                  <a:pt x="122" y="33"/>
                  <a:pt x="122" y="33"/>
                  <a:pt x="122" y="33"/>
                </a:cubicBezTo>
                <a:cubicBezTo>
                  <a:pt x="122" y="41"/>
                  <a:pt x="129" y="49"/>
                  <a:pt x="137" y="49"/>
                </a:cubicBezTo>
                <a:cubicBezTo>
                  <a:pt x="137" y="49"/>
                  <a:pt x="137" y="49"/>
                  <a:pt x="137" y="49"/>
                </a:cubicBezTo>
                <a:cubicBezTo>
                  <a:pt x="146" y="49"/>
                  <a:pt x="153" y="41"/>
                  <a:pt x="153" y="33"/>
                </a:cubicBezTo>
                <a:close/>
                <a:moveTo>
                  <a:pt x="245" y="33"/>
                </a:moveTo>
                <a:cubicBezTo>
                  <a:pt x="245" y="15"/>
                  <a:pt x="245" y="15"/>
                  <a:pt x="245" y="15"/>
                </a:cubicBezTo>
                <a:cubicBezTo>
                  <a:pt x="245" y="7"/>
                  <a:pt x="237" y="0"/>
                  <a:pt x="229" y="0"/>
                </a:cubicBezTo>
                <a:cubicBezTo>
                  <a:pt x="229" y="0"/>
                  <a:pt x="229" y="0"/>
                  <a:pt x="229" y="0"/>
                </a:cubicBezTo>
                <a:cubicBezTo>
                  <a:pt x="220" y="0"/>
                  <a:pt x="213" y="7"/>
                  <a:pt x="213" y="15"/>
                </a:cubicBezTo>
                <a:cubicBezTo>
                  <a:pt x="213" y="33"/>
                  <a:pt x="213" y="33"/>
                  <a:pt x="213" y="33"/>
                </a:cubicBezTo>
                <a:cubicBezTo>
                  <a:pt x="213" y="41"/>
                  <a:pt x="220" y="49"/>
                  <a:pt x="229" y="49"/>
                </a:cubicBezTo>
                <a:cubicBezTo>
                  <a:pt x="229" y="49"/>
                  <a:pt x="229" y="49"/>
                  <a:pt x="229" y="49"/>
                </a:cubicBezTo>
                <a:cubicBezTo>
                  <a:pt x="237" y="49"/>
                  <a:pt x="245" y="41"/>
                  <a:pt x="245" y="33"/>
                </a:cubicBezTo>
                <a:close/>
                <a:moveTo>
                  <a:pt x="0" y="163"/>
                </a:moveTo>
                <a:cubicBezTo>
                  <a:pt x="0" y="212"/>
                  <a:pt x="0" y="212"/>
                  <a:pt x="0" y="212"/>
                </a:cubicBezTo>
                <a:moveTo>
                  <a:pt x="92" y="163"/>
                </a:moveTo>
                <a:cubicBezTo>
                  <a:pt x="92" y="212"/>
                  <a:pt x="92" y="212"/>
                  <a:pt x="92" y="212"/>
                </a:cubicBezTo>
                <a:moveTo>
                  <a:pt x="183" y="163"/>
                </a:moveTo>
                <a:cubicBezTo>
                  <a:pt x="183" y="212"/>
                  <a:pt x="183" y="212"/>
                  <a:pt x="183" y="212"/>
                </a:cubicBezTo>
                <a:moveTo>
                  <a:pt x="62" y="196"/>
                </a:moveTo>
                <a:cubicBezTo>
                  <a:pt x="62" y="179"/>
                  <a:pt x="62" y="179"/>
                  <a:pt x="62" y="179"/>
                </a:cubicBezTo>
                <a:cubicBezTo>
                  <a:pt x="62" y="170"/>
                  <a:pt x="55" y="163"/>
                  <a:pt x="46" y="163"/>
                </a:cubicBezTo>
                <a:cubicBezTo>
                  <a:pt x="46" y="163"/>
                  <a:pt x="46" y="163"/>
                  <a:pt x="46" y="163"/>
                </a:cubicBezTo>
                <a:cubicBezTo>
                  <a:pt x="37" y="163"/>
                  <a:pt x="30" y="170"/>
                  <a:pt x="30" y="179"/>
                </a:cubicBezTo>
                <a:cubicBezTo>
                  <a:pt x="30" y="196"/>
                  <a:pt x="30" y="196"/>
                  <a:pt x="30" y="196"/>
                </a:cubicBezTo>
                <a:cubicBezTo>
                  <a:pt x="30" y="205"/>
                  <a:pt x="37" y="212"/>
                  <a:pt x="46" y="212"/>
                </a:cubicBezTo>
                <a:cubicBezTo>
                  <a:pt x="46" y="212"/>
                  <a:pt x="46" y="212"/>
                  <a:pt x="46" y="212"/>
                </a:cubicBezTo>
                <a:cubicBezTo>
                  <a:pt x="55" y="212"/>
                  <a:pt x="62" y="205"/>
                  <a:pt x="62" y="196"/>
                </a:cubicBezTo>
                <a:close/>
                <a:moveTo>
                  <a:pt x="153" y="196"/>
                </a:moveTo>
                <a:cubicBezTo>
                  <a:pt x="153" y="179"/>
                  <a:pt x="153" y="179"/>
                  <a:pt x="153" y="179"/>
                </a:cubicBezTo>
                <a:cubicBezTo>
                  <a:pt x="153" y="170"/>
                  <a:pt x="146" y="163"/>
                  <a:pt x="137" y="163"/>
                </a:cubicBezTo>
                <a:cubicBezTo>
                  <a:pt x="137" y="163"/>
                  <a:pt x="137" y="163"/>
                  <a:pt x="137" y="163"/>
                </a:cubicBezTo>
                <a:cubicBezTo>
                  <a:pt x="129" y="163"/>
                  <a:pt x="122" y="170"/>
                  <a:pt x="122" y="179"/>
                </a:cubicBezTo>
                <a:cubicBezTo>
                  <a:pt x="122" y="196"/>
                  <a:pt x="122" y="196"/>
                  <a:pt x="122" y="196"/>
                </a:cubicBezTo>
                <a:cubicBezTo>
                  <a:pt x="122" y="205"/>
                  <a:pt x="129" y="212"/>
                  <a:pt x="137" y="212"/>
                </a:cubicBezTo>
                <a:cubicBezTo>
                  <a:pt x="137" y="212"/>
                  <a:pt x="137" y="212"/>
                  <a:pt x="137" y="212"/>
                </a:cubicBezTo>
                <a:cubicBezTo>
                  <a:pt x="146" y="212"/>
                  <a:pt x="153" y="205"/>
                  <a:pt x="153" y="196"/>
                </a:cubicBezTo>
                <a:close/>
                <a:moveTo>
                  <a:pt x="245" y="196"/>
                </a:moveTo>
                <a:cubicBezTo>
                  <a:pt x="245" y="179"/>
                  <a:pt x="245" y="179"/>
                  <a:pt x="245" y="179"/>
                </a:cubicBezTo>
                <a:cubicBezTo>
                  <a:pt x="245" y="170"/>
                  <a:pt x="237" y="163"/>
                  <a:pt x="229" y="163"/>
                </a:cubicBezTo>
                <a:cubicBezTo>
                  <a:pt x="229" y="163"/>
                  <a:pt x="229" y="163"/>
                  <a:pt x="229" y="163"/>
                </a:cubicBezTo>
                <a:cubicBezTo>
                  <a:pt x="220" y="163"/>
                  <a:pt x="213" y="170"/>
                  <a:pt x="213" y="179"/>
                </a:cubicBezTo>
                <a:cubicBezTo>
                  <a:pt x="213" y="196"/>
                  <a:pt x="213" y="196"/>
                  <a:pt x="213" y="196"/>
                </a:cubicBezTo>
                <a:cubicBezTo>
                  <a:pt x="213" y="205"/>
                  <a:pt x="220" y="212"/>
                  <a:pt x="229" y="212"/>
                </a:cubicBezTo>
                <a:cubicBezTo>
                  <a:pt x="229" y="212"/>
                  <a:pt x="229" y="212"/>
                  <a:pt x="229" y="212"/>
                </a:cubicBezTo>
                <a:cubicBezTo>
                  <a:pt x="237" y="212"/>
                  <a:pt x="245" y="205"/>
                  <a:pt x="245" y="196"/>
                </a:cubicBezTo>
                <a:close/>
                <a:moveTo>
                  <a:pt x="62" y="83"/>
                </a:moveTo>
                <a:cubicBezTo>
                  <a:pt x="62" y="131"/>
                  <a:pt x="62" y="131"/>
                  <a:pt x="62" y="131"/>
                </a:cubicBezTo>
                <a:moveTo>
                  <a:pt x="153" y="83"/>
                </a:moveTo>
                <a:cubicBezTo>
                  <a:pt x="153" y="131"/>
                  <a:pt x="153" y="131"/>
                  <a:pt x="153" y="131"/>
                </a:cubicBezTo>
                <a:moveTo>
                  <a:pt x="32" y="116"/>
                </a:moveTo>
                <a:cubicBezTo>
                  <a:pt x="32" y="98"/>
                  <a:pt x="32" y="98"/>
                  <a:pt x="32" y="98"/>
                </a:cubicBezTo>
                <a:cubicBezTo>
                  <a:pt x="32" y="90"/>
                  <a:pt x="25" y="83"/>
                  <a:pt x="16" y="83"/>
                </a:cubicBezTo>
                <a:cubicBezTo>
                  <a:pt x="16" y="83"/>
                  <a:pt x="16" y="83"/>
                  <a:pt x="16" y="83"/>
                </a:cubicBezTo>
                <a:cubicBezTo>
                  <a:pt x="7" y="83"/>
                  <a:pt x="0" y="90"/>
                  <a:pt x="0" y="98"/>
                </a:cubicBezTo>
                <a:cubicBezTo>
                  <a:pt x="0" y="116"/>
                  <a:pt x="0" y="116"/>
                  <a:pt x="0" y="116"/>
                </a:cubicBezTo>
                <a:cubicBezTo>
                  <a:pt x="0" y="124"/>
                  <a:pt x="7" y="132"/>
                  <a:pt x="16" y="132"/>
                </a:cubicBezTo>
                <a:cubicBezTo>
                  <a:pt x="16" y="132"/>
                  <a:pt x="16" y="132"/>
                  <a:pt x="16" y="132"/>
                </a:cubicBezTo>
                <a:cubicBezTo>
                  <a:pt x="25" y="132"/>
                  <a:pt x="32" y="124"/>
                  <a:pt x="32" y="116"/>
                </a:cubicBezTo>
                <a:close/>
                <a:moveTo>
                  <a:pt x="123" y="116"/>
                </a:moveTo>
                <a:cubicBezTo>
                  <a:pt x="123" y="98"/>
                  <a:pt x="123" y="98"/>
                  <a:pt x="123" y="98"/>
                </a:cubicBezTo>
                <a:cubicBezTo>
                  <a:pt x="123" y="90"/>
                  <a:pt x="116" y="83"/>
                  <a:pt x="107" y="83"/>
                </a:cubicBezTo>
                <a:cubicBezTo>
                  <a:pt x="107" y="83"/>
                  <a:pt x="107" y="83"/>
                  <a:pt x="107" y="83"/>
                </a:cubicBezTo>
                <a:cubicBezTo>
                  <a:pt x="99" y="83"/>
                  <a:pt x="92" y="90"/>
                  <a:pt x="92" y="98"/>
                </a:cubicBezTo>
                <a:cubicBezTo>
                  <a:pt x="92" y="116"/>
                  <a:pt x="92" y="116"/>
                  <a:pt x="92" y="116"/>
                </a:cubicBezTo>
                <a:cubicBezTo>
                  <a:pt x="92" y="124"/>
                  <a:pt x="99" y="132"/>
                  <a:pt x="107" y="132"/>
                </a:cubicBezTo>
                <a:cubicBezTo>
                  <a:pt x="107" y="132"/>
                  <a:pt x="107" y="132"/>
                  <a:pt x="107" y="132"/>
                </a:cubicBezTo>
                <a:cubicBezTo>
                  <a:pt x="116" y="132"/>
                  <a:pt x="123" y="124"/>
                  <a:pt x="123" y="116"/>
                </a:cubicBezTo>
                <a:close/>
                <a:moveTo>
                  <a:pt x="215" y="116"/>
                </a:moveTo>
                <a:cubicBezTo>
                  <a:pt x="215" y="98"/>
                  <a:pt x="215" y="98"/>
                  <a:pt x="215" y="98"/>
                </a:cubicBezTo>
                <a:cubicBezTo>
                  <a:pt x="215" y="90"/>
                  <a:pt x="207" y="83"/>
                  <a:pt x="199" y="83"/>
                </a:cubicBezTo>
                <a:cubicBezTo>
                  <a:pt x="199" y="83"/>
                  <a:pt x="199" y="83"/>
                  <a:pt x="199" y="83"/>
                </a:cubicBezTo>
                <a:cubicBezTo>
                  <a:pt x="190" y="83"/>
                  <a:pt x="183" y="90"/>
                  <a:pt x="183" y="98"/>
                </a:cubicBezTo>
                <a:cubicBezTo>
                  <a:pt x="183" y="116"/>
                  <a:pt x="183" y="116"/>
                  <a:pt x="183" y="116"/>
                </a:cubicBezTo>
                <a:cubicBezTo>
                  <a:pt x="183" y="124"/>
                  <a:pt x="190" y="132"/>
                  <a:pt x="199" y="132"/>
                </a:cubicBezTo>
                <a:cubicBezTo>
                  <a:pt x="199" y="132"/>
                  <a:pt x="199" y="132"/>
                  <a:pt x="199" y="132"/>
                </a:cubicBezTo>
                <a:cubicBezTo>
                  <a:pt x="207" y="132"/>
                  <a:pt x="215" y="124"/>
                  <a:pt x="215" y="116"/>
                </a:cubicBezTo>
                <a:close/>
                <a:moveTo>
                  <a:pt x="245" y="83"/>
                </a:moveTo>
                <a:cubicBezTo>
                  <a:pt x="245" y="131"/>
                  <a:pt x="245" y="131"/>
                  <a:pt x="245" y="131"/>
                </a:cubicBezTo>
              </a:path>
            </a:pathLst>
          </a:custGeom>
          <a:solidFill>
            <a:schemeClr val="accent1"/>
          </a:solidFill>
          <a:ln w="15875" cap="sq">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a:solidFill>
                <a:srgbClr val="353535"/>
              </a:solidFill>
              <a:latin typeface="Segoe UI Semibold" panose="020B0702040204020203" pitchFamily="34" charset="0"/>
              <a:cs typeface="Segoe UI Semibold" panose="020B0702040204020203" pitchFamily="34" charset="0"/>
            </a:endParaRPr>
          </a:p>
        </p:txBody>
      </p:sp>
      <p:sp>
        <p:nvSpPr>
          <p:cNvPr id="44" name="Freeform 186">
            <a:extLst>
              <a:ext uri="{FF2B5EF4-FFF2-40B4-BE49-F238E27FC236}">
                <a16:creationId xmlns:a16="http://schemas.microsoft.com/office/drawing/2014/main" id="{9E3735BD-5985-41A0-852F-4C6B172A4EFB}"/>
              </a:ext>
            </a:extLst>
          </p:cNvPr>
          <p:cNvSpPr/>
          <p:nvPr/>
        </p:nvSpPr>
        <p:spPr>
          <a:xfrm flipH="1">
            <a:off x="10914921" y="1352787"/>
            <a:ext cx="197162" cy="288486"/>
          </a:xfrm>
          <a:custGeom>
            <a:avLst/>
            <a:gdLst>
              <a:gd name="connsiteX0" fmla="*/ 3284673 w 3284673"/>
              <a:gd name="connsiteY0" fmla="*/ 701841 h 4806110"/>
              <a:gd name="connsiteX1" fmla="*/ 3284671 w 3284673"/>
              <a:gd name="connsiteY1" fmla="*/ 701843 h 4806110"/>
              <a:gd name="connsiteX2" fmla="*/ 3284671 w 3284673"/>
              <a:gd name="connsiteY2" fmla="*/ 701841 h 4806110"/>
              <a:gd name="connsiteX3" fmla="*/ 3284669 w 3284673"/>
              <a:gd name="connsiteY3" fmla="*/ 701842 h 4806110"/>
              <a:gd name="connsiteX4" fmla="*/ 3284669 w 3284673"/>
              <a:gd name="connsiteY4" fmla="*/ 701841 h 4806110"/>
              <a:gd name="connsiteX5" fmla="*/ 3195823 w 3284673"/>
              <a:gd name="connsiteY5" fmla="*/ 779666 h 4806110"/>
              <a:gd name="connsiteX6" fmla="*/ 2143690 w 3284673"/>
              <a:gd name="connsiteY6" fmla="*/ 1039044 h 4806110"/>
              <a:gd name="connsiteX7" fmla="*/ 1642337 w 3284673"/>
              <a:gd name="connsiteY7" fmla="*/ 1059655 h 4806110"/>
              <a:gd name="connsiteX8" fmla="*/ 1140983 w 3284673"/>
              <a:gd name="connsiteY8" fmla="*/ 1039044 h 4806110"/>
              <a:gd name="connsiteX9" fmla="*/ 508725 w 3284673"/>
              <a:gd name="connsiteY9" fmla="*/ 940562 h 4806110"/>
              <a:gd name="connsiteX10" fmla="*/ 395039 w 3284673"/>
              <a:gd name="connsiteY10" fmla="*/ 909279 h 4806110"/>
              <a:gd name="connsiteX11" fmla="*/ 380829 w 3284673"/>
              <a:gd name="connsiteY11" fmla="*/ 905369 h 4806110"/>
              <a:gd name="connsiteX12" fmla="*/ 88851 w 3284673"/>
              <a:gd name="connsiteY12" fmla="*/ 779666 h 4806110"/>
              <a:gd name="connsiteX13" fmla="*/ 59720 w 3284673"/>
              <a:gd name="connsiteY13" fmla="*/ 754150 h 4806110"/>
              <a:gd name="connsiteX14" fmla="*/ 4 w 3284673"/>
              <a:gd name="connsiteY14" fmla="*/ 701841 h 4806110"/>
              <a:gd name="connsiteX15" fmla="*/ 4 w 3284673"/>
              <a:gd name="connsiteY15" fmla="*/ 701842 h 4806110"/>
              <a:gd name="connsiteX16" fmla="*/ 2 w 3284673"/>
              <a:gd name="connsiteY16" fmla="*/ 701841 h 4806110"/>
              <a:gd name="connsiteX17" fmla="*/ 2 w 3284673"/>
              <a:gd name="connsiteY17" fmla="*/ 701843 h 4806110"/>
              <a:gd name="connsiteX18" fmla="*/ 0 w 3284673"/>
              <a:gd name="connsiteY18" fmla="*/ 701841 h 4806110"/>
              <a:gd name="connsiteX19" fmla="*/ 0 w 3284673"/>
              <a:gd name="connsiteY19" fmla="*/ 1053189 h 4806110"/>
              <a:gd name="connsiteX20" fmla="*/ 2 w 3284673"/>
              <a:gd name="connsiteY20" fmla="*/ 1053191 h 4806110"/>
              <a:gd name="connsiteX21" fmla="*/ 2 w 3284673"/>
              <a:gd name="connsiteY21" fmla="*/ 1918845 h 4806110"/>
              <a:gd name="connsiteX22" fmla="*/ 2 w 3284673"/>
              <a:gd name="connsiteY22" fmla="*/ 2181795 h 4806110"/>
              <a:gd name="connsiteX23" fmla="*/ 2 w 3284673"/>
              <a:gd name="connsiteY23" fmla="*/ 2551024 h 4806110"/>
              <a:gd name="connsiteX24" fmla="*/ 4 w 3284673"/>
              <a:gd name="connsiteY24" fmla="*/ 2551025 h 4806110"/>
              <a:gd name="connsiteX25" fmla="*/ 4 w 3284673"/>
              <a:gd name="connsiteY25" fmla="*/ 2920828 h 4806110"/>
              <a:gd name="connsiteX26" fmla="*/ 4 w 3284673"/>
              <a:gd name="connsiteY26" fmla="*/ 3146226 h 4806110"/>
              <a:gd name="connsiteX27" fmla="*/ 0 w 3284673"/>
              <a:gd name="connsiteY27" fmla="*/ 3146222 h 4806110"/>
              <a:gd name="connsiteX28" fmla="*/ 0 w 3284673"/>
              <a:gd name="connsiteY28" fmla="*/ 3169359 h 4806110"/>
              <a:gd name="connsiteX29" fmla="*/ 4 w 3284673"/>
              <a:gd name="connsiteY29" fmla="*/ 3169359 h 4806110"/>
              <a:gd name="connsiteX30" fmla="*/ 4 w 3284673"/>
              <a:gd name="connsiteY30" fmla="*/ 3398798 h 4806110"/>
              <a:gd name="connsiteX31" fmla="*/ 4 w 3284673"/>
              <a:gd name="connsiteY31" fmla="*/ 3719407 h 4806110"/>
              <a:gd name="connsiteX32" fmla="*/ 0 w 3284673"/>
              <a:gd name="connsiteY32" fmla="*/ 3719407 h 4806110"/>
              <a:gd name="connsiteX33" fmla="*/ 0 w 3284673"/>
              <a:gd name="connsiteY33" fmla="*/ 4400783 h 4806110"/>
              <a:gd name="connsiteX34" fmla="*/ 1642335 w 3284673"/>
              <a:gd name="connsiteY34" fmla="*/ 4806110 h 4806110"/>
              <a:gd name="connsiteX35" fmla="*/ 1642339 w 3284673"/>
              <a:gd name="connsiteY35" fmla="*/ 4806110 h 4806110"/>
              <a:gd name="connsiteX36" fmla="*/ 3284673 w 3284673"/>
              <a:gd name="connsiteY36" fmla="*/ 4400783 h 4806110"/>
              <a:gd name="connsiteX37" fmla="*/ 3284673 w 3284673"/>
              <a:gd name="connsiteY37" fmla="*/ 3719407 h 4806110"/>
              <a:gd name="connsiteX38" fmla="*/ 3284669 w 3284673"/>
              <a:gd name="connsiteY38" fmla="*/ 3719407 h 4806110"/>
              <a:gd name="connsiteX39" fmla="*/ 3284669 w 3284673"/>
              <a:gd name="connsiteY39" fmla="*/ 3398798 h 4806110"/>
              <a:gd name="connsiteX40" fmla="*/ 3284669 w 3284673"/>
              <a:gd name="connsiteY40" fmla="*/ 3169359 h 4806110"/>
              <a:gd name="connsiteX41" fmla="*/ 3284673 w 3284673"/>
              <a:gd name="connsiteY41" fmla="*/ 3169359 h 4806110"/>
              <a:gd name="connsiteX42" fmla="*/ 3284673 w 3284673"/>
              <a:gd name="connsiteY42" fmla="*/ 3146222 h 4806110"/>
              <a:gd name="connsiteX43" fmla="*/ 3284669 w 3284673"/>
              <a:gd name="connsiteY43" fmla="*/ 3146226 h 4806110"/>
              <a:gd name="connsiteX44" fmla="*/ 3284669 w 3284673"/>
              <a:gd name="connsiteY44" fmla="*/ 2920828 h 4806110"/>
              <a:gd name="connsiteX45" fmla="*/ 3284669 w 3284673"/>
              <a:gd name="connsiteY45" fmla="*/ 2551025 h 4806110"/>
              <a:gd name="connsiteX46" fmla="*/ 3284671 w 3284673"/>
              <a:gd name="connsiteY46" fmla="*/ 2551024 h 4806110"/>
              <a:gd name="connsiteX47" fmla="*/ 3284671 w 3284673"/>
              <a:gd name="connsiteY47" fmla="*/ 2181795 h 4806110"/>
              <a:gd name="connsiteX48" fmla="*/ 3284671 w 3284673"/>
              <a:gd name="connsiteY48" fmla="*/ 1918845 h 4806110"/>
              <a:gd name="connsiteX49" fmla="*/ 3284671 w 3284673"/>
              <a:gd name="connsiteY49" fmla="*/ 1053191 h 4806110"/>
              <a:gd name="connsiteX50" fmla="*/ 3284673 w 3284673"/>
              <a:gd name="connsiteY50" fmla="*/ 1053189 h 4806110"/>
              <a:gd name="connsiteX51" fmla="*/ 1642339 w 3284673"/>
              <a:gd name="connsiteY51" fmla="*/ 0 h 4806110"/>
              <a:gd name="connsiteX52" fmla="*/ 1642335 w 3284673"/>
              <a:gd name="connsiteY52" fmla="*/ 0 h 4806110"/>
              <a:gd name="connsiteX53" fmla="*/ 0 w 3284673"/>
              <a:gd name="connsiteY53" fmla="*/ 458431 h 4806110"/>
              <a:gd name="connsiteX54" fmla="*/ 1642335 w 3284673"/>
              <a:gd name="connsiteY54" fmla="*/ 916862 h 4806110"/>
              <a:gd name="connsiteX55" fmla="*/ 1642339 w 3284673"/>
              <a:gd name="connsiteY55" fmla="*/ 916862 h 4806110"/>
              <a:gd name="connsiteX56" fmla="*/ 3284673 w 3284673"/>
              <a:gd name="connsiteY56" fmla="*/ 458431 h 4806110"/>
              <a:gd name="connsiteX57" fmla="*/ 1642339 w 3284673"/>
              <a:gd name="connsiteY57" fmla="*/ 0 h 48061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3284673" h="4806110">
                <a:moveTo>
                  <a:pt x="3284673" y="701841"/>
                </a:moveTo>
                <a:lnTo>
                  <a:pt x="3284671" y="701843"/>
                </a:lnTo>
                <a:lnTo>
                  <a:pt x="3284671" y="701841"/>
                </a:lnTo>
                <a:lnTo>
                  <a:pt x="3284669" y="701842"/>
                </a:lnTo>
                <a:lnTo>
                  <a:pt x="3284669" y="701841"/>
                </a:lnTo>
                <a:lnTo>
                  <a:pt x="3195823" y="779666"/>
                </a:lnTo>
                <a:cubicBezTo>
                  <a:pt x="3003862" y="903069"/>
                  <a:pt x="2618829" y="998859"/>
                  <a:pt x="2143690" y="1039044"/>
                </a:cubicBezTo>
                <a:lnTo>
                  <a:pt x="1642337" y="1059655"/>
                </a:lnTo>
                <a:lnTo>
                  <a:pt x="1140983" y="1039044"/>
                </a:lnTo>
                <a:cubicBezTo>
                  <a:pt x="903413" y="1018952"/>
                  <a:pt x="688370" y="984958"/>
                  <a:pt x="508725" y="940562"/>
                </a:cubicBezTo>
                <a:lnTo>
                  <a:pt x="395039" y="909279"/>
                </a:lnTo>
                <a:lnTo>
                  <a:pt x="380829" y="905369"/>
                </a:lnTo>
                <a:cubicBezTo>
                  <a:pt x="259972" y="868335"/>
                  <a:pt x="160836" y="825942"/>
                  <a:pt x="88851" y="779666"/>
                </a:cubicBezTo>
                <a:lnTo>
                  <a:pt x="59720" y="754150"/>
                </a:lnTo>
                <a:lnTo>
                  <a:pt x="4" y="701841"/>
                </a:lnTo>
                <a:lnTo>
                  <a:pt x="4" y="701842"/>
                </a:lnTo>
                <a:lnTo>
                  <a:pt x="2" y="701841"/>
                </a:lnTo>
                <a:lnTo>
                  <a:pt x="2" y="701843"/>
                </a:lnTo>
                <a:lnTo>
                  <a:pt x="0" y="701841"/>
                </a:lnTo>
                <a:lnTo>
                  <a:pt x="0" y="1053189"/>
                </a:lnTo>
                <a:lnTo>
                  <a:pt x="2" y="1053191"/>
                </a:lnTo>
                <a:lnTo>
                  <a:pt x="2" y="1918845"/>
                </a:lnTo>
                <a:lnTo>
                  <a:pt x="2" y="2181795"/>
                </a:lnTo>
                <a:lnTo>
                  <a:pt x="2" y="2551024"/>
                </a:lnTo>
                <a:lnTo>
                  <a:pt x="4" y="2551025"/>
                </a:lnTo>
                <a:lnTo>
                  <a:pt x="4" y="2920828"/>
                </a:lnTo>
                <a:lnTo>
                  <a:pt x="4" y="3146226"/>
                </a:lnTo>
                <a:lnTo>
                  <a:pt x="0" y="3146222"/>
                </a:lnTo>
                <a:lnTo>
                  <a:pt x="0" y="3169359"/>
                </a:lnTo>
                <a:lnTo>
                  <a:pt x="4" y="3169359"/>
                </a:lnTo>
                <a:lnTo>
                  <a:pt x="4" y="3398798"/>
                </a:lnTo>
                <a:lnTo>
                  <a:pt x="4" y="3719407"/>
                </a:lnTo>
                <a:lnTo>
                  <a:pt x="0" y="3719407"/>
                </a:lnTo>
                <a:lnTo>
                  <a:pt x="0" y="4400783"/>
                </a:lnTo>
                <a:cubicBezTo>
                  <a:pt x="0" y="4624721"/>
                  <a:pt x="735436" y="4806110"/>
                  <a:pt x="1642335" y="4806110"/>
                </a:cubicBezTo>
                <a:lnTo>
                  <a:pt x="1642339" y="4806110"/>
                </a:lnTo>
                <a:cubicBezTo>
                  <a:pt x="2549237" y="4806110"/>
                  <a:pt x="3284673" y="4624721"/>
                  <a:pt x="3284673" y="4400783"/>
                </a:cubicBezTo>
                <a:lnTo>
                  <a:pt x="3284673" y="3719407"/>
                </a:lnTo>
                <a:lnTo>
                  <a:pt x="3284669" y="3719407"/>
                </a:lnTo>
                <a:lnTo>
                  <a:pt x="3284669" y="3398798"/>
                </a:lnTo>
                <a:lnTo>
                  <a:pt x="3284669" y="3169359"/>
                </a:lnTo>
                <a:lnTo>
                  <a:pt x="3284673" y="3169359"/>
                </a:lnTo>
                <a:lnTo>
                  <a:pt x="3284673" y="3146222"/>
                </a:lnTo>
                <a:lnTo>
                  <a:pt x="3284669" y="3146226"/>
                </a:lnTo>
                <a:lnTo>
                  <a:pt x="3284669" y="2920828"/>
                </a:lnTo>
                <a:lnTo>
                  <a:pt x="3284669" y="2551025"/>
                </a:lnTo>
                <a:lnTo>
                  <a:pt x="3284671" y="2551024"/>
                </a:lnTo>
                <a:lnTo>
                  <a:pt x="3284671" y="2181795"/>
                </a:lnTo>
                <a:lnTo>
                  <a:pt x="3284671" y="1918845"/>
                </a:lnTo>
                <a:lnTo>
                  <a:pt x="3284671" y="1053191"/>
                </a:lnTo>
                <a:lnTo>
                  <a:pt x="3284673" y="1053189"/>
                </a:lnTo>
                <a:close/>
                <a:moveTo>
                  <a:pt x="1642339" y="0"/>
                </a:moveTo>
                <a:lnTo>
                  <a:pt x="1642335" y="0"/>
                </a:lnTo>
                <a:cubicBezTo>
                  <a:pt x="735297" y="0"/>
                  <a:pt x="0" y="205248"/>
                  <a:pt x="0" y="458431"/>
                </a:cubicBezTo>
                <a:cubicBezTo>
                  <a:pt x="0" y="711614"/>
                  <a:pt x="735297" y="916862"/>
                  <a:pt x="1642335" y="916862"/>
                </a:cubicBezTo>
                <a:lnTo>
                  <a:pt x="1642339" y="916862"/>
                </a:lnTo>
                <a:cubicBezTo>
                  <a:pt x="2549376" y="916862"/>
                  <a:pt x="3284673" y="711614"/>
                  <a:pt x="3284673" y="458431"/>
                </a:cubicBezTo>
                <a:cubicBezTo>
                  <a:pt x="3284673" y="205248"/>
                  <a:pt x="2549376" y="0"/>
                  <a:pt x="1642339"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latin typeface="Segoe UI Semibold" panose="020B0702040204020203" pitchFamily="34" charset="0"/>
              <a:cs typeface="Segoe UI Semibold" panose="020B0702040204020203" pitchFamily="34" charset="0"/>
            </a:endParaRPr>
          </a:p>
        </p:txBody>
      </p:sp>
      <p:sp>
        <p:nvSpPr>
          <p:cNvPr id="45" name="Rectangle 44">
            <a:extLst>
              <a:ext uri="{FF2B5EF4-FFF2-40B4-BE49-F238E27FC236}">
                <a16:creationId xmlns:a16="http://schemas.microsoft.com/office/drawing/2014/main" id="{772A310D-5E83-4BC3-9847-F4AA00BC331D}"/>
              </a:ext>
            </a:extLst>
          </p:cNvPr>
          <p:cNvSpPr/>
          <p:nvPr/>
        </p:nvSpPr>
        <p:spPr bwMode="auto">
          <a:xfrm>
            <a:off x="457856" y="4363657"/>
            <a:ext cx="2810024" cy="2047424"/>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dirty="0">
                <a:solidFill>
                  <a:schemeClr val="accent1"/>
                </a:solidFill>
                <a:ea typeface="Segoe UI" pitchFamily="34" charset="0"/>
                <a:cs typeface="Segoe UI Semibold" panose="020B0702040204020203" pitchFamily="34" charset="0"/>
              </a:rPr>
              <a:t>Memory Optimized</a:t>
            </a:r>
          </a:p>
        </p:txBody>
      </p:sp>
      <p:sp>
        <p:nvSpPr>
          <p:cNvPr id="46" name="Rectangle 45">
            <a:extLst>
              <a:ext uri="{FF2B5EF4-FFF2-40B4-BE49-F238E27FC236}">
                <a16:creationId xmlns:a16="http://schemas.microsoft.com/office/drawing/2014/main" id="{9FA839C4-FB87-4554-952B-20EF57BB6F01}"/>
              </a:ext>
            </a:extLst>
          </p:cNvPr>
          <p:cNvSpPr/>
          <p:nvPr/>
        </p:nvSpPr>
        <p:spPr bwMode="auto">
          <a:xfrm>
            <a:off x="3374608" y="4363657"/>
            <a:ext cx="4538953" cy="2047425"/>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dirty="0">
                <a:solidFill>
                  <a:schemeClr val="accent1"/>
                </a:solidFill>
                <a:ea typeface="Segoe UI" pitchFamily="34" charset="0"/>
                <a:cs typeface="Segoe UI Semibold" panose="020B0702040204020203" pitchFamily="34" charset="0"/>
              </a:rPr>
              <a:t>Graphics Intensive</a:t>
            </a:r>
          </a:p>
        </p:txBody>
      </p:sp>
      <p:sp>
        <p:nvSpPr>
          <p:cNvPr id="47" name="Rectangle 46">
            <a:extLst>
              <a:ext uri="{FF2B5EF4-FFF2-40B4-BE49-F238E27FC236}">
                <a16:creationId xmlns:a16="http://schemas.microsoft.com/office/drawing/2014/main" id="{FD777CA7-D2B0-439D-A4DC-6BBB4A85E508}"/>
              </a:ext>
            </a:extLst>
          </p:cNvPr>
          <p:cNvSpPr/>
          <p:nvPr/>
        </p:nvSpPr>
        <p:spPr bwMode="auto">
          <a:xfrm>
            <a:off x="10055666" y="4363656"/>
            <a:ext cx="1920240" cy="2047425"/>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73152" rIns="9144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dirty="0">
                <a:solidFill>
                  <a:schemeClr val="accent1"/>
                </a:solidFill>
                <a:ea typeface="Segoe UI" pitchFamily="34" charset="0"/>
                <a:cs typeface="Segoe UI Semibold" panose="020B0702040204020203" pitchFamily="34" charset="0"/>
              </a:rPr>
              <a:t>Purpose-built SAP HANA</a:t>
            </a:r>
          </a:p>
        </p:txBody>
      </p:sp>
      <p:sp>
        <p:nvSpPr>
          <p:cNvPr id="48" name="Rectangle 47">
            <a:extLst>
              <a:ext uri="{FF2B5EF4-FFF2-40B4-BE49-F238E27FC236}">
                <a16:creationId xmlns:a16="http://schemas.microsoft.com/office/drawing/2014/main" id="{3CDDEFF7-6C81-4543-87B0-365330ECCA31}"/>
              </a:ext>
            </a:extLst>
          </p:cNvPr>
          <p:cNvSpPr/>
          <p:nvPr/>
        </p:nvSpPr>
        <p:spPr bwMode="auto">
          <a:xfrm>
            <a:off x="8028698" y="4363656"/>
            <a:ext cx="1920240" cy="2047425"/>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73152" rIns="0" bIns="45720" numCol="1" spcCol="0" rtlCol="0" fromWordArt="0" anchor="t" anchorCtr="0" forceAA="0" compatLnSpc="1">
            <a:prstTxWarp prst="textNoShape">
              <a:avLst/>
            </a:prstTxWarp>
            <a:noAutofit/>
          </a:bodyPr>
          <a:lstStyle/>
          <a:p>
            <a:pPr algn="ctr" defTabSz="932293" fontAlgn="base">
              <a:spcBef>
                <a:spcPct val="0"/>
              </a:spcBef>
              <a:spcAft>
                <a:spcPct val="0"/>
              </a:spcAft>
              <a:defRPr/>
            </a:pPr>
            <a:r>
              <a:rPr lang="en-US" sz="1600" b="1" dirty="0">
                <a:solidFill>
                  <a:schemeClr val="accent1"/>
                </a:solidFill>
                <a:ea typeface="Segoe UI" pitchFamily="34" charset="0"/>
                <a:cs typeface="Segoe UI Semibold" panose="020B0702040204020203" pitchFamily="34" charset="0"/>
              </a:rPr>
              <a:t>High Performance Computing</a:t>
            </a:r>
          </a:p>
        </p:txBody>
      </p:sp>
      <p:sp>
        <p:nvSpPr>
          <p:cNvPr id="49" name="Freeform: Shape 48">
            <a:extLst>
              <a:ext uri="{FF2B5EF4-FFF2-40B4-BE49-F238E27FC236}">
                <a16:creationId xmlns:a16="http://schemas.microsoft.com/office/drawing/2014/main" id="{B8026131-7E15-4D18-912B-89133EFB58F4}"/>
              </a:ext>
            </a:extLst>
          </p:cNvPr>
          <p:cNvSpPr>
            <a:spLocks/>
          </p:cNvSpPr>
          <p:nvPr/>
        </p:nvSpPr>
        <p:spPr bwMode="auto">
          <a:xfrm>
            <a:off x="8651047" y="4969084"/>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50" name="Freeform: Shape 49">
            <a:extLst>
              <a:ext uri="{FF2B5EF4-FFF2-40B4-BE49-F238E27FC236}">
                <a16:creationId xmlns:a16="http://schemas.microsoft.com/office/drawing/2014/main" id="{930EB2E5-AE90-40D7-B578-31592CBE3555}"/>
              </a:ext>
            </a:extLst>
          </p:cNvPr>
          <p:cNvSpPr>
            <a:spLocks/>
          </p:cNvSpPr>
          <p:nvPr/>
        </p:nvSpPr>
        <p:spPr bwMode="auto">
          <a:xfrm>
            <a:off x="10675731" y="4969084"/>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764" b="1" dirty="0">
              <a:solidFill>
                <a:srgbClr val="000000"/>
              </a:solidFill>
              <a:cs typeface="Segoe UI Semibold" panose="020B0702040204020203" pitchFamily="34" charset="0"/>
            </a:endParaRPr>
          </a:p>
        </p:txBody>
      </p:sp>
      <p:grpSp>
        <p:nvGrpSpPr>
          <p:cNvPr id="51" name="Group 50">
            <a:extLst>
              <a:ext uri="{FF2B5EF4-FFF2-40B4-BE49-F238E27FC236}">
                <a16:creationId xmlns:a16="http://schemas.microsoft.com/office/drawing/2014/main" id="{4E193043-352B-4C96-B0AB-F5A70A86F2C9}"/>
              </a:ext>
            </a:extLst>
          </p:cNvPr>
          <p:cNvGrpSpPr/>
          <p:nvPr/>
        </p:nvGrpSpPr>
        <p:grpSpPr>
          <a:xfrm>
            <a:off x="633268" y="4969084"/>
            <a:ext cx="2459201" cy="625790"/>
            <a:chOff x="717925" y="5822138"/>
            <a:chExt cx="2459201" cy="625790"/>
          </a:xfrm>
          <a:solidFill>
            <a:schemeClr val="bg1">
              <a:lumMod val="75000"/>
            </a:schemeClr>
          </a:solidFill>
        </p:grpSpPr>
        <p:sp>
          <p:nvSpPr>
            <p:cNvPr id="55" name="Freeform: Shape 54">
              <a:extLst>
                <a:ext uri="{FF2B5EF4-FFF2-40B4-BE49-F238E27FC236}">
                  <a16:creationId xmlns:a16="http://schemas.microsoft.com/office/drawing/2014/main" id="{3C5574E5-A51D-406E-9B6C-70537DE7B8AC}"/>
                </a:ext>
              </a:extLst>
            </p:cNvPr>
            <p:cNvSpPr>
              <a:spLocks/>
            </p:cNvSpPr>
            <p:nvPr/>
          </p:nvSpPr>
          <p:spPr bwMode="auto">
            <a:xfrm>
              <a:off x="717925" y="582213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56" name="Freeform: Shape 55">
              <a:extLst>
                <a:ext uri="{FF2B5EF4-FFF2-40B4-BE49-F238E27FC236}">
                  <a16:creationId xmlns:a16="http://schemas.microsoft.com/office/drawing/2014/main" id="{5B3CDA5D-1B25-44C6-8E67-CA62283A8D0E}"/>
                </a:ext>
              </a:extLst>
            </p:cNvPr>
            <p:cNvSpPr>
              <a:spLocks/>
            </p:cNvSpPr>
            <p:nvPr/>
          </p:nvSpPr>
          <p:spPr bwMode="auto">
            <a:xfrm>
              <a:off x="1609755" y="582213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57" name="Freeform: Shape 56">
              <a:extLst>
                <a:ext uri="{FF2B5EF4-FFF2-40B4-BE49-F238E27FC236}">
                  <a16:creationId xmlns:a16="http://schemas.microsoft.com/office/drawing/2014/main" id="{53DA8459-DECD-4D4C-A99C-FFBCF0B1D5AA}"/>
                </a:ext>
              </a:extLst>
            </p:cNvPr>
            <p:cNvSpPr>
              <a:spLocks/>
            </p:cNvSpPr>
            <p:nvPr/>
          </p:nvSpPr>
          <p:spPr bwMode="auto">
            <a:xfrm>
              <a:off x="2501584" y="5822138"/>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grp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grpSp>
      <p:sp>
        <p:nvSpPr>
          <p:cNvPr id="58" name="Freeform: Shape 57">
            <a:extLst>
              <a:ext uri="{FF2B5EF4-FFF2-40B4-BE49-F238E27FC236}">
                <a16:creationId xmlns:a16="http://schemas.microsoft.com/office/drawing/2014/main" id="{2D635E0D-769D-46BC-A04A-F9D693FAA137}"/>
              </a:ext>
            </a:extLst>
          </p:cNvPr>
          <p:cNvSpPr>
            <a:spLocks/>
          </p:cNvSpPr>
          <p:nvPr/>
        </p:nvSpPr>
        <p:spPr bwMode="auto">
          <a:xfrm>
            <a:off x="3824551" y="4969084"/>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59" name="Freeform: Shape 58">
            <a:extLst>
              <a:ext uri="{FF2B5EF4-FFF2-40B4-BE49-F238E27FC236}">
                <a16:creationId xmlns:a16="http://schemas.microsoft.com/office/drawing/2014/main" id="{73A0489B-30B3-4B20-8458-692A2627F68B}"/>
              </a:ext>
            </a:extLst>
          </p:cNvPr>
          <p:cNvSpPr>
            <a:spLocks/>
          </p:cNvSpPr>
          <p:nvPr/>
        </p:nvSpPr>
        <p:spPr bwMode="auto">
          <a:xfrm>
            <a:off x="4812393" y="4969084"/>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60" name="Freeform: Shape 59">
            <a:extLst>
              <a:ext uri="{FF2B5EF4-FFF2-40B4-BE49-F238E27FC236}">
                <a16:creationId xmlns:a16="http://schemas.microsoft.com/office/drawing/2014/main" id="{1A430E3F-D081-436E-B3C9-9934909EA87B}"/>
              </a:ext>
            </a:extLst>
          </p:cNvPr>
          <p:cNvSpPr>
            <a:spLocks/>
          </p:cNvSpPr>
          <p:nvPr/>
        </p:nvSpPr>
        <p:spPr bwMode="auto">
          <a:xfrm>
            <a:off x="5800235" y="4969084"/>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61" name="Freeform: Shape 60">
            <a:extLst>
              <a:ext uri="{FF2B5EF4-FFF2-40B4-BE49-F238E27FC236}">
                <a16:creationId xmlns:a16="http://schemas.microsoft.com/office/drawing/2014/main" id="{3AC0CCD2-FA97-4A2E-8E53-E44BBCE37B0D}"/>
              </a:ext>
            </a:extLst>
          </p:cNvPr>
          <p:cNvSpPr>
            <a:spLocks/>
          </p:cNvSpPr>
          <p:nvPr/>
        </p:nvSpPr>
        <p:spPr bwMode="auto">
          <a:xfrm>
            <a:off x="6788076" y="4969084"/>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62" name="Freeform: Shape 61">
            <a:extLst>
              <a:ext uri="{FF2B5EF4-FFF2-40B4-BE49-F238E27FC236}">
                <a16:creationId xmlns:a16="http://schemas.microsoft.com/office/drawing/2014/main" id="{E9124767-9BA6-42D4-801D-BB968286A1AB}"/>
              </a:ext>
            </a:extLst>
          </p:cNvPr>
          <p:cNvSpPr>
            <a:spLocks/>
          </p:cNvSpPr>
          <p:nvPr/>
        </p:nvSpPr>
        <p:spPr bwMode="auto">
          <a:xfrm>
            <a:off x="4812393" y="5785292"/>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63" name="Freeform: Shape 62">
            <a:extLst>
              <a:ext uri="{FF2B5EF4-FFF2-40B4-BE49-F238E27FC236}">
                <a16:creationId xmlns:a16="http://schemas.microsoft.com/office/drawing/2014/main" id="{CF7C9EF2-0B55-4BC0-8292-9B1FF0C23FA7}"/>
              </a:ext>
            </a:extLst>
          </p:cNvPr>
          <p:cNvSpPr>
            <a:spLocks/>
          </p:cNvSpPr>
          <p:nvPr/>
        </p:nvSpPr>
        <p:spPr bwMode="auto">
          <a:xfrm>
            <a:off x="5800235" y="5785292"/>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64" name="Freeform: Shape 63">
            <a:extLst>
              <a:ext uri="{FF2B5EF4-FFF2-40B4-BE49-F238E27FC236}">
                <a16:creationId xmlns:a16="http://schemas.microsoft.com/office/drawing/2014/main" id="{F8D601FD-B48B-4BC5-AEBA-68E01454F889}"/>
              </a:ext>
            </a:extLst>
          </p:cNvPr>
          <p:cNvSpPr>
            <a:spLocks/>
          </p:cNvSpPr>
          <p:nvPr/>
        </p:nvSpPr>
        <p:spPr bwMode="auto">
          <a:xfrm>
            <a:off x="6788076" y="5785292"/>
            <a:ext cx="675542" cy="625790"/>
          </a:xfrm>
          <a:custGeom>
            <a:avLst/>
            <a:gdLst>
              <a:gd name="connsiteX0" fmla="*/ 1239008 w 1360126"/>
              <a:gd name="connsiteY0" fmla="*/ 103066 h 1259954"/>
              <a:gd name="connsiteX1" fmla="*/ 1132418 w 1360126"/>
              <a:gd name="connsiteY1" fmla="*/ 105071 h 1259954"/>
              <a:gd name="connsiteX2" fmla="*/ 124482 w 1360126"/>
              <a:gd name="connsiteY2" fmla="*/ 105739 h 1259954"/>
              <a:gd name="connsiteX3" fmla="*/ 105163 w 1360126"/>
              <a:gd name="connsiteY3" fmla="*/ 125119 h 1259954"/>
              <a:gd name="connsiteX4" fmla="*/ 105163 w 1360126"/>
              <a:gd name="connsiteY4" fmla="*/ 872230 h 1259954"/>
              <a:gd name="connsiteX5" fmla="*/ 124482 w 1360126"/>
              <a:gd name="connsiteY5" fmla="*/ 890941 h 1259954"/>
              <a:gd name="connsiteX6" fmla="*/ 680080 w 1360126"/>
              <a:gd name="connsiteY6" fmla="*/ 890941 h 1259954"/>
              <a:gd name="connsiteX7" fmla="*/ 1238342 w 1360126"/>
              <a:gd name="connsiteY7" fmla="*/ 891610 h 1259954"/>
              <a:gd name="connsiteX8" fmla="*/ 1255662 w 1360126"/>
              <a:gd name="connsiteY8" fmla="*/ 874903 h 1259954"/>
              <a:gd name="connsiteX9" fmla="*/ 1255662 w 1360126"/>
              <a:gd name="connsiteY9" fmla="*/ 119105 h 1259954"/>
              <a:gd name="connsiteX10" fmla="*/ 1239008 w 1360126"/>
              <a:gd name="connsiteY10" fmla="*/ 103066 h 1259954"/>
              <a:gd name="connsiteX11" fmla="*/ 1268208 w 1360126"/>
              <a:gd name="connsiteY11" fmla="*/ 0 h 1259954"/>
              <a:gd name="connsiteX12" fmla="*/ 1338145 w 1360126"/>
              <a:gd name="connsiteY12" fmla="*/ 28072 h 1259954"/>
              <a:gd name="connsiteX13" fmla="*/ 1360126 w 1360126"/>
              <a:gd name="connsiteY13" fmla="*/ 82210 h 1259954"/>
              <a:gd name="connsiteX14" fmla="*/ 1360126 w 1360126"/>
              <a:gd name="connsiteY14" fmla="*/ 915002 h 1259954"/>
              <a:gd name="connsiteX15" fmla="*/ 1278199 w 1360126"/>
              <a:gd name="connsiteY15" fmla="*/ 995875 h 1259954"/>
              <a:gd name="connsiteX16" fmla="*/ 875889 w 1360126"/>
              <a:gd name="connsiteY16" fmla="*/ 995875 h 1259954"/>
              <a:gd name="connsiteX17" fmla="*/ 851245 w 1360126"/>
              <a:gd name="connsiteY17" fmla="*/ 1015927 h 1259954"/>
              <a:gd name="connsiteX18" fmla="*/ 839921 w 1360126"/>
              <a:gd name="connsiteY18" fmla="*/ 1098805 h 1259954"/>
              <a:gd name="connsiteX19" fmla="*/ 873225 w 1360126"/>
              <a:gd name="connsiteY19" fmla="*/ 1150938 h 1259954"/>
              <a:gd name="connsiteX20" fmla="*/ 963145 w 1360126"/>
              <a:gd name="connsiteY20" fmla="*/ 1171658 h 1259954"/>
              <a:gd name="connsiteX21" fmla="*/ 1083039 w 1360126"/>
              <a:gd name="connsiteY21" fmla="*/ 1174331 h 1259954"/>
              <a:gd name="connsiteX22" fmla="*/ 1099025 w 1360126"/>
              <a:gd name="connsiteY22" fmla="*/ 1189704 h 1259954"/>
              <a:gd name="connsiteX23" fmla="*/ 1099025 w 1360126"/>
              <a:gd name="connsiteY23" fmla="*/ 1247184 h 1259954"/>
              <a:gd name="connsiteX24" fmla="*/ 1086369 w 1360126"/>
              <a:gd name="connsiteY24" fmla="*/ 1259883 h 1259954"/>
              <a:gd name="connsiteX25" fmla="*/ 1074380 w 1360126"/>
              <a:gd name="connsiteY25" fmla="*/ 1259883 h 1259954"/>
              <a:gd name="connsiteX26" fmla="*/ 233793 w 1360126"/>
              <a:gd name="connsiteY26" fmla="*/ 1259883 h 1259954"/>
              <a:gd name="connsiteX27" fmla="*/ 220471 w 1360126"/>
              <a:gd name="connsiteY27" fmla="*/ 1259883 h 1259954"/>
              <a:gd name="connsiteX28" fmla="*/ 208482 w 1360126"/>
              <a:gd name="connsiteY28" fmla="*/ 1249189 h 1259954"/>
              <a:gd name="connsiteX29" fmla="*/ 208482 w 1360126"/>
              <a:gd name="connsiteY29" fmla="*/ 1186362 h 1259954"/>
              <a:gd name="connsiteX30" fmla="*/ 223135 w 1360126"/>
              <a:gd name="connsiteY30" fmla="*/ 1175000 h 1259954"/>
              <a:gd name="connsiteX31" fmla="*/ 292407 w 1360126"/>
              <a:gd name="connsiteY31" fmla="*/ 1174331 h 1259954"/>
              <a:gd name="connsiteX32" fmla="*/ 428953 w 1360126"/>
              <a:gd name="connsiteY32" fmla="*/ 1158290 h 1259954"/>
              <a:gd name="connsiteX33" fmla="*/ 497558 w 1360126"/>
              <a:gd name="connsiteY33" fmla="*/ 1050682 h 1259954"/>
              <a:gd name="connsiteX34" fmla="*/ 488899 w 1360126"/>
              <a:gd name="connsiteY34" fmla="*/ 1007906 h 1259954"/>
              <a:gd name="connsiteX35" fmla="*/ 474246 w 1360126"/>
              <a:gd name="connsiteY35" fmla="*/ 995875 h 1259954"/>
              <a:gd name="connsiteX36" fmla="*/ 428953 w 1360126"/>
              <a:gd name="connsiteY36" fmla="*/ 995875 h 1259954"/>
              <a:gd name="connsiteX37" fmla="*/ 79929 w 1360126"/>
              <a:gd name="connsiteY37" fmla="*/ 996544 h 1259954"/>
              <a:gd name="connsiteX38" fmla="*/ 0 w 1360126"/>
              <a:gd name="connsiteY38" fmla="*/ 917007 h 1259954"/>
              <a:gd name="connsiteX39" fmla="*/ 666 w 1360126"/>
              <a:gd name="connsiteY39" fmla="*/ 80205 h 1259954"/>
              <a:gd name="connsiteX40" fmla="*/ 80595 w 1360126"/>
              <a:gd name="connsiteY40" fmla="*/ 668 h 1259954"/>
              <a:gd name="connsiteX41" fmla="*/ 677399 w 1360126"/>
              <a:gd name="connsiteY41" fmla="*/ 668 h 1259954"/>
              <a:gd name="connsiteX42" fmla="*/ 1268208 w 1360126"/>
              <a:gd name="connsiteY42" fmla="*/ 0 h 12599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1360126" h="1259954">
                <a:moveTo>
                  <a:pt x="1239008" y="103066"/>
                </a:moveTo>
                <a:cubicBezTo>
                  <a:pt x="1203700" y="103066"/>
                  <a:pt x="1168392" y="105071"/>
                  <a:pt x="1132418" y="105071"/>
                </a:cubicBezTo>
                <a:cubicBezTo>
                  <a:pt x="796662" y="105739"/>
                  <a:pt x="460239" y="105739"/>
                  <a:pt x="124482" y="105739"/>
                </a:cubicBezTo>
                <a:cubicBezTo>
                  <a:pt x="105163" y="105739"/>
                  <a:pt x="105163" y="105739"/>
                  <a:pt x="105163" y="125119"/>
                </a:cubicBezTo>
                <a:cubicBezTo>
                  <a:pt x="105163" y="373710"/>
                  <a:pt x="105163" y="622970"/>
                  <a:pt x="105163" y="872230"/>
                </a:cubicBezTo>
                <a:cubicBezTo>
                  <a:pt x="105163" y="890941"/>
                  <a:pt x="105163" y="890941"/>
                  <a:pt x="124482" y="890941"/>
                </a:cubicBezTo>
                <a:cubicBezTo>
                  <a:pt x="309681" y="890941"/>
                  <a:pt x="494880" y="890941"/>
                  <a:pt x="680080" y="890941"/>
                </a:cubicBezTo>
                <a:cubicBezTo>
                  <a:pt x="865945" y="890941"/>
                  <a:pt x="1051810" y="890941"/>
                  <a:pt x="1238342" y="891610"/>
                </a:cubicBezTo>
                <a:cubicBezTo>
                  <a:pt x="1250333" y="891610"/>
                  <a:pt x="1255662" y="888936"/>
                  <a:pt x="1255662" y="874903"/>
                </a:cubicBezTo>
                <a:cubicBezTo>
                  <a:pt x="1254997" y="622970"/>
                  <a:pt x="1254997" y="371037"/>
                  <a:pt x="1255662" y="119105"/>
                </a:cubicBezTo>
                <a:cubicBezTo>
                  <a:pt x="1255662" y="106408"/>
                  <a:pt x="1250999" y="103066"/>
                  <a:pt x="1239008" y="103066"/>
                </a:cubicBezTo>
                <a:close/>
                <a:moveTo>
                  <a:pt x="1268208" y="0"/>
                </a:moveTo>
                <a:cubicBezTo>
                  <a:pt x="1296183" y="0"/>
                  <a:pt x="1318829" y="8021"/>
                  <a:pt x="1338145" y="28072"/>
                </a:cubicBezTo>
                <a:cubicBezTo>
                  <a:pt x="1352133" y="43444"/>
                  <a:pt x="1360126" y="60822"/>
                  <a:pt x="1360126" y="82210"/>
                </a:cubicBezTo>
                <a:cubicBezTo>
                  <a:pt x="1359460" y="359585"/>
                  <a:pt x="1360126" y="636959"/>
                  <a:pt x="1360126" y="915002"/>
                </a:cubicBezTo>
                <a:cubicBezTo>
                  <a:pt x="1359460" y="959783"/>
                  <a:pt x="1323492" y="995875"/>
                  <a:pt x="1278199" y="995875"/>
                </a:cubicBezTo>
                <a:cubicBezTo>
                  <a:pt x="1144318" y="996544"/>
                  <a:pt x="1009770" y="995875"/>
                  <a:pt x="875889" y="995875"/>
                </a:cubicBezTo>
                <a:cubicBezTo>
                  <a:pt x="855907" y="995875"/>
                  <a:pt x="855907" y="995875"/>
                  <a:pt x="851245" y="1015927"/>
                </a:cubicBezTo>
                <a:cubicBezTo>
                  <a:pt x="843918" y="1042662"/>
                  <a:pt x="837923" y="1070065"/>
                  <a:pt x="839921" y="1098805"/>
                </a:cubicBezTo>
                <a:cubicBezTo>
                  <a:pt x="841253" y="1122866"/>
                  <a:pt x="851911" y="1140244"/>
                  <a:pt x="873225" y="1150938"/>
                </a:cubicBezTo>
                <a:cubicBezTo>
                  <a:pt x="901200" y="1165642"/>
                  <a:pt x="932506" y="1168984"/>
                  <a:pt x="963145" y="1171658"/>
                </a:cubicBezTo>
                <a:cubicBezTo>
                  <a:pt x="1003110" y="1175668"/>
                  <a:pt x="1043074" y="1175000"/>
                  <a:pt x="1083039" y="1174331"/>
                </a:cubicBezTo>
                <a:cubicBezTo>
                  <a:pt x="1094362" y="1174331"/>
                  <a:pt x="1099691" y="1177673"/>
                  <a:pt x="1099025" y="1189704"/>
                </a:cubicBezTo>
                <a:cubicBezTo>
                  <a:pt x="1098358" y="1209087"/>
                  <a:pt x="1098358" y="1228469"/>
                  <a:pt x="1099025" y="1247184"/>
                </a:cubicBezTo>
                <a:cubicBezTo>
                  <a:pt x="1099025" y="1256541"/>
                  <a:pt x="1095028" y="1260551"/>
                  <a:pt x="1086369" y="1259883"/>
                </a:cubicBezTo>
                <a:cubicBezTo>
                  <a:pt x="1082373" y="1259883"/>
                  <a:pt x="1078376" y="1259883"/>
                  <a:pt x="1074380" y="1259883"/>
                </a:cubicBezTo>
                <a:cubicBezTo>
                  <a:pt x="793962" y="1259883"/>
                  <a:pt x="514210" y="1259883"/>
                  <a:pt x="233793" y="1259883"/>
                </a:cubicBezTo>
                <a:cubicBezTo>
                  <a:pt x="229130" y="1259883"/>
                  <a:pt x="225134" y="1259883"/>
                  <a:pt x="220471" y="1259883"/>
                </a:cubicBezTo>
                <a:cubicBezTo>
                  <a:pt x="213144" y="1259883"/>
                  <a:pt x="208482" y="1256541"/>
                  <a:pt x="208482" y="1249189"/>
                </a:cubicBezTo>
                <a:cubicBezTo>
                  <a:pt x="208482" y="1227801"/>
                  <a:pt x="208482" y="1207081"/>
                  <a:pt x="208482" y="1186362"/>
                </a:cubicBezTo>
                <a:cubicBezTo>
                  <a:pt x="208482" y="1176336"/>
                  <a:pt x="215142" y="1175000"/>
                  <a:pt x="223135" y="1175000"/>
                </a:cubicBezTo>
                <a:cubicBezTo>
                  <a:pt x="246448" y="1175000"/>
                  <a:pt x="269095" y="1175000"/>
                  <a:pt x="292407" y="1174331"/>
                </a:cubicBezTo>
                <a:cubicBezTo>
                  <a:pt x="338366" y="1172994"/>
                  <a:pt x="384992" y="1172326"/>
                  <a:pt x="428953" y="1158290"/>
                </a:cubicBezTo>
                <a:cubicBezTo>
                  <a:pt x="486235" y="1140912"/>
                  <a:pt x="505551" y="1110167"/>
                  <a:pt x="497558" y="1050682"/>
                </a:cubicBezTo>
                <a:cubicBezTo>
                  <a:pt x="496226" y="1036646"/>
                  <a:pt x="491564" y="1021942"/>
                  <a:pt x="488899" y="1007906"/>
                </a:cubicBezTo>
                <a:cubicBezTo>
                  <a:pt x="487567" y="999217"/>
                  <a:pt x="482905" y="995875"/>
                  <a:pt x="474246" y="995875"/>
                </a:cubicBezTo>
                <a:cubicBezTo>
                  <a:pt x="459592" y="996544"/>
                  <a:pt x="444272" y="995875"/>
                  <a:pt x="428953" y="995875"/>
                </a:cubicBezTo>
                <a:cubicBezTo>
                  <a:pt x="313056" y="995875"/>
                  <a:pt x="196492" y="995207"/>
                  <a:pt x="79929" y="996544"/>
                </a:cubicBezTo>
                <a:cubicBezTo>
                  <a:pt x="31972" y="997212"/>
                  <a:pt x="0" y="957778"/>
                  <a:pt x="0" y="917007"/>
                </a:cubicBezTo>
                <a:cubicBezTo>
                  <a:pt x="666" y="637628"/>
                  <a:pt x="0" y="358916"/>
                  <a:pt x="666" y="80205"/>
                </a:cubicBezTo>
                <a:cubicBezTo>
                  <a:pt x="666" y="32750"/>
                  <a:pt x="33304" y="668"/>
                  <a:pt x="80595" y="668"/>
                </a:cubicBezTo>
                <a:cubicBezTo>
                  <a:pt x="279086" y="668"/>
                  <a:pt x="478242" y="668"/>
                  <a:pt x="677399" y="668"/>
                </a:cubicBezTo>
                <a:cubicBezTo>
                  <a:pt x="874557" y="668"/>
                  <a:pt x="1071715" y="668"/>
                  <a:pt x="1268208" y="0"/>
                </a:cubicBezTo>
                <a:close/>
              </a:path>
            </a:pathLst>
          </a:custGeom>
          <a:solidFill>
            <a:schemeClr val="bg1">
              <a:lumMod val="75000"/>
            </a:schemeClr>
          </a:solidFill>
          <a:ln>
            <a:noFill/>
          </a:ln>
        </p:spPr>
        <p:txBody>
          <a:bodyPr vert="horz" wrap="square" lIns="89619" tIns="44810" rIns="89619" bIns="44810" numCol="1" anchor="t" anchorCtr="0" compatLnSpc="1">
            <a:prstTxWarp prst="textNoShape">
              <a:avLst/>
            </a:prstTxWarp>
            <a:noAutofit/>
          </a:bodyPr>
          <a:lstStyle/>
          <a:p>
            <a:pPr defTabSz="914180"/>
            <a:endParaRPr lang="en-US" sz="1600" b="1" dirty="0">
              <a:solidFill>
                <a:srgbClr val="000000"/>
              </a:solidFill>
              <a:cs typeface="Segoe UI Semibold" panose="020B0702040204020203" pitchFamily="34" charset="0"/>
            </a:endParaRPr>
          </a:p>
        </p:txBody>
      </p:sp>
      <p:sp>
        <p:nvSpPr>
          <p:cNvPr id="65" name="Oval 64">
            <a:extLst>
              <a:ext uri="{FF2B5EF4-FFF2-40B4-BE49-F238E27FC236}">
                <a16:creationId xmlns:a16="http://schemas.microsoft.com/office/drawing/2014/main" id="{AD5A0361-A6D7-4B11-B3F4-9C8D92F393EF}"/>
              </a:ext>
            </a:extLst>
          </p:cNvPr>
          <p:cNvSpPr/>
          <p:nvPr/>
        </p:nvSpPr>
        <p:spPr bwMode="auto">
          <a:xfrm>
            <a:off x="1547491" y="3647062"/>
            <a:ext cx="630754" cy="630752"/>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ea typeface="Segoe UI" pitchFamily="34" charset="0"/>
              <a:cs typeface="Segoe UI Semibold" panose="020B0702040204020203" pitchFamily="34" charset="0"/>
            </a:endParaRPr>
          </a:p>
        </p:txBody>
      </p:sp>
      <p:sp>
        <p:nvSpPr>
          <p:cNvPr id="66" name="Oval 65">
            <a:extLst>
              <a:ext uri="{FF2B5EF4-FFF2-40B4-BE49-F238E27FC236}">
                <a16:creationId xmlns:a16="http://schemas.microsoft.com/office/drawing/2014/main" id="{A8E8B3EA-B8BD-4055-86B0-1E2CE36E4322}"/>
              </a:ext>
            </a:extLst>
          </p:cNvPr>
          <p:cNvSpPr/>
          <p:nvPr/>
        </p:nvSpPr>
        <p:spPr bwMode="auto">
          <a:xfrm>
            <a:off x="5328707" y="3647062"/>
            <a:ext cx="630754" cy="630752"/>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ea typeface="Segoe UI" pitchFamily="34" charset="0"/>
              <a:cs typeface="Segoe UI Semibold" panose="020B0702040204020203" pitchFamily="34" charset="0"/>
            </a:endParaRPr>
          </a:p>
        </p:txBody>
      </p:sp>
      <p:sp>
        <p:nvSpPr>
          <p:cNvPr id="67" name="Oval 66">
            <a:extLst>
              <a:ext uri="{FF2B5EF4-FFF2-40B4-BE49-F238E27FC236}">
                <a16:creationId xmlns:a16="http://schemas.microsoft.com/office/drawing/2014/main" id="{49532F2D-3F1F-4A45-9E3C-3FCEF5C55F10}"/>
              </a:ext>
            </a:extLst>
          </p:cNvPr>
          <p:cNvSpPr/>
          <p:nvPr/>
        </p:nvSpPr>
        <p:spPr bwMode="auto">
          <a:xfrm>
            <a:off x="8673441" y="3647062"/>
            <a:ext cx="630754" cy="630752"/>
          </a:xfrm>
          <a:prstGeom prst="ellipse">
            <a:avLst/>
          </a:prstGeom>
          <a:solidFill>
            <a:schemeClr val="accent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ea typeface="Segoe UI" pitchFamily="34" charset="0"/>
              <a:cs typeface="Segoe UI Semibold" panose="020B0702040204020203" pitchFamily="34" charset="0"/>
            </a:endParaRPr>
          </a:p>
        </p:txBody>
      </p:sp>
      <p:sp>
        <p:nvSpPr>
          <p:cNvPr id="68" name="Oval 67">
            <a:extLst>
              <a:ext uri="{FF2B5EF4-FFF2-40B4-BE49-F238E27FC236}">
                <a16:creationId xmlns:a16="http://schemas.microsoft.com/office/drawing/2014/main" id="{B08BE3A8-3A61-47FF-A078-97686C6A6040}"/>
              </a:ext>
            </a:extLst>
          </p:cNvPr>
          <p:cNvSpPr/>
          <p:nvPr/>
        </p:nvSpPr>
        <p:spPr bwMode="auto">
          <a:xfrm>
            <a:off x="10700409" y="3647062"/>
            <a:ext cx="630754" cy="630752"/>
          </a:xfrm>
          <a:prstGeom prst="ellipse">
            <a:avLst/>
          </a:prstGeom>
          <a:solidFill>
            <a:schemeClr val="tx1"/>
          </a:solidFill>
          <a:ln w="285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3" rIns="182854" bIns="146283" numCol="1" spcCol="0" rtlCol="0" fromWordArt="0" anchor="t" anchorCtr="0" forceAA="0" compatLnSpc="1">
            <a:prstTxWarp prst="textNoShape">
              <a:avLst/>
            </a:prstTxWarp>
            <a:noAutofit/>
          </a:bodyPr>
          <a:lstStyle/>
          <a:p>
            <a:pPr algn="ctr" defTabSz="932293" fontAlgn="base">
              <a:spcBef>
                <a:spcPct val="0"/>
              </a:spcBef>
              <a:spcAft>
                <a:spcPct val="0"/>
              </a:spcAft>
              <a:defRPr/>
            </a:pPr>
            <a:endParaRPr lang="en-US" b="1">
              <a:solidFill>
                <a:schemeClr val="tx2"/>
              </a:solidFill>
              <a:ea typeface="Segoe UI" pitchFamily="34" charset="0"/>
              <a:cs typeface="Segoe UI Semibold" panose="020B0702040204020203" pitchFamily="34" charset="0"/>
            </a:endParaRPr>
          </a:p>
        </p:txBody>
      </p:sp>
      <p:sp>
        <p:nvSpPr>
          <p:cNvPr id="69" name="TextBox 68">
            <a:extLst>
              <a:ext uri="{FF2B5EF4-FFF2-40B4-BE49-F238E27FC236}">
                <a16:creationId xmlns:a16="http://schemas.microsoft.com/office/drawing/2014/main" id="{81E0A040-7B6A-4912-A683-6388F1FF66A5}"/>
              </a:ext>
            </a:extLst>
          </p:cNvPr>
          <p:cNvSpPr txBox="1"/>
          <p:nvPr/>
        </p:nvSpPr>
        <p:spPr>
          <a:xfrm>
            <a:off x="876356" y="5125729"/>
            <a:ext cx="150336"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G</a:t>
            </a:r>
          </a:p>
        </p:txBody>
      </p:sp>
      <p:sp>
        <p:nvSpPr>
          <p:cNvPr id="70" name="TextBox 69">
            <a:extLst>
              <a:ext uri="{FF2B5EF4-FFF2-40B4-BE49-F238E27FC236}">
                <a16:creationId xmlns:a16="http://schemas.microsoft.com/office/drawing/2014/main" id="{8EB5239C-09D7-472D-B2F4-6AC0AA9AB994}"/>
              </a:ext>
            </a:extLst>
          </p:cNvPr>
          <p:cNvSpPr txBox="1"/>
          <p:nvPr/>
        </p:nvSpPr>
        <p:spPr>
          <a:xfrm>
            <a:off x="1636830" y="5125729"/>
            <a:ext cx="458188"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Ev3</a:t>
            </a:r>
          </a:p>
        </p:txBody>
      </p:sp>
      <p:sp>
        <p:nvSpPr>
          <p:cNvPr id="71" name="TextBox 70">
            <a:extLst>
              <a:ext uri="{FF2B5EF4-FFF2-40B4-BE49-F238E27FC236}">
                <a16:creationId xmlns:a16="http://schemas.microsoft.com/office/drawing/2014/main" id="{7709A74D-67BD-4E30-9BF7-7DCF175F7A54}"/>
              </a:ext>
            </a:extLst>
          </p:cNvPr>
          <p:cNvSpPr txBox="1"/>
          <p:nvPr/>
        </p:nvSpPr>
        <p:spPr>
          <a:xfrm>
            <a:off x="2528081" y="5125729"/>
            <a:ext cx="458188"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M</a:t>
            </a:r>
          </a:p>
        </p:txBody>
      </p:sp>
      <p:sp>
        <p:nvSpPr>
          <p:cNvPr id="72" name="TextBox 71">
            <a:extLst>
              <a:ext uri="{FF2B5EF4-FFF2-40B4-BE49-F238E27FC236}">
                <a16:creationId xmlns:a16="http://schemas.microsoft.com/office/drawing/2014/main" id="{80F71D4A-BA80-4595-81ED-67D2B4BAB5CD}"/>
              </a:ext>
            </a:extLst>
          </p:cNvPr>
          <p:cNvSpPr txBox="1"/>
          <p:nvPr/>
        </p:nvSpPr>
        <p:spPr>
          <a:xfrm>
            <a:off x="3917043" y="5125729"/>
            <a:ext cx="458188"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NC</a:t>
            </a:r>
          </a:p>
        </p:txBody>
      </p:sp>
      <p:sp>
        <p:nvSpPr>
          <p:cNvPr id="73" name="TextBox 72">
            <a:extLst>
              <a:ext uri="{FF2B5EF4-FFF2-40B4-BE49-F238E27FC236}">
                <a16:creationId xmlns:a16="http://schemas.microsoft.com/office/drawing/2014/main" id="{B31242F9-2C2B-4F35-B098-13A1DD7D7D57}"/>
              </a:ext>
            </a:extLst>
          </p:cNvPr>
          <p:cNvSpPr txBox="1"/>
          <p:nvPr/>
        </p:nvSpPr>
        <p:spPr>
          <a:xfrm>
            <a:off x="4796720" y="5125729"/>
            <a:ext cx="689680"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NCv2</a:t>
            </a:r>
          </a:p>
        </p:txBody>
      </p:sp>
      <p:sp>
        <p:nvSpPr>
          <p:cNvPr id="74" name="TextBox 73">
            <a:extLst>
              <a:ext uri="{FF2B5EF4-FFF2-40B4-BE49-F238E27FC236}">
                <a16:creationId xmlns:a16="http://schemas.microsoft.com/office/drawing/2014/main" id="{60ACAB15-11AE-448B-ADFA-DA43EC9D8847}"/>
              </a:ext>
            </a:extLst>
          </p:cNvPr>
          <p:cNvSpPr txBox="1"/>
          <p:nvPr/>
        </p:nvSpPr>
        <p:spPr>
          <a:xfrm>
            <a:off x="5919463" y="5125729"/>
            <a:ext cx="458188"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NV</a:t>
            </a:r>
          </a:p>
        </p:txBody>
      </p:sp>
      <p:sp>
        <p:nvSpPr>
          <p:cNvPr id="75" name="TextBox 74">
            <a:extLst>
              <a:ext uri="{FF2B5EF4-FFF2-40B4-BE49-F238E27FC236}">
                <a16:creationId xmlns:a16="http://schemas.microsoft.com/office/drawing/2014/main" id="{FE62BDCD-247A-4DA4-926C-37C746F2317A}"/>
              </a:ext>
            </a:extLst>
          </p:cNvPr>
          <p:cNvSpPr txBox="1"/>
          <p:nvPr/>
        </p:nvSpPr>
        <p:spPr>
          <a:xfrm>
            <a:off x="6926460" y="5125729"/>
            <a:ext cx="458188"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ND</a:t>
            </a:r>
          </a:p>
        </p:txBody>
      </p:sp>
      <p:sp>
        <p:nvSpPr>
          <p:cNvPr id="76" name="TextBox 75">
            <a:extLst>
              <a:ext uri="{FF2B5EF4-FFF2-40B4-BE49-F238E27FC236}">
                <a16:creationId xmlns:a16="http://schemas.microsoft.com/office/drawing/2014/main" id="{FECF4AA0-143C-4DF8-BCBA-E36C86B51930}"/>
              </a:ext>
            </a:extLst>
          </p:cNvPr>
          <p:cNvSpPr txBox="1"/>
          <p:nvPr/>
        </p:nvSpPr>
        <p:spPr>
          <a:xfrm>
            <a:off x="4796720" y="5940320"/>
            <a:ext cx="689680"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NCv3</a:t>
            </a:r>
          </a:p>
        </p:txBody>
      </p:sp>
      <p:sp>
        <p:nvSpPr>
          <p:cNvPr id="77" name="TextBox 76">
            <a:extLst>
              <a:ext uri="{FF2B5EF4-FFF2-40B4-BE49-F238E27FC236}">
                <a16:creationId xmlns:a16="http://schemas.microsoft.com/office/drawing/2014/main" id="{92AC7868-45B1-4D8D-80B8-F5ADB12CA8E3}"/>
              </a:ext>
            </a:extLst>
          </p:cNvPr>
          <p:cNvSpPr txBox="1"/>
          <p:nvPr/>
        </p:nvSpPr>
        <p:spPr>
          <a:xfrm>
            <a:off x="5768994" y="5940320"/>
            <a:ext cx="689680"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NCv2</a:t>
            </a:r>
          </a:p>
        </p:txBody>
      </p:sp>
      <p:sp>
        <p:nvSpPr>
          <p:cNvPr id="78" name="TextBox 77">
            <a:extLst>
              <a:ext uri="{FF2B5EF4-FFF2-40B4-BE49-F238E27FC236}">
                <a16:creationId xmlns:a16="http://schemas.microsoft.com/office/drawing/2014/main" id="{9497988C-AAAC-41BC-9184-2FDAE8E782F7}"/>
              </a:ext>
            </a:extLst>
          </p:cNvPr>
          <p:cNvSpPr txBox="1"/>
          <p:nvPr/>
        </p:nvSpPr>
        <p:spPr>
          <a:xfrm>
            <a:off x="6767610" y="5940320"/>
            <a:ext cx="689680"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NCv2</a:t>
            </a:r>
          </a:p>
        </p:txBody>
      </p:sp>
      <p:sp>
        <p:nvSpPr>
          <p:cNvPr id="79" name="TextBox 78">
            <a:extLst>
              <a:ext uri="{FF2B5EF4-FFF2-40B4-BE49-F238E27FC236}">
                <a16:creationId xmlns:a16="http://schemas.microsoft.com/office/drawing/2014/main" id="{A0FF7246-EC30-4044-81A1-5559D1A41405}"/>
              </a:ext>
            </a:extLst>
          </p:cNvPr>
          <p:cNvSpPr txBox="1"/>
          <p:nvPr/>
        </p:nvSpPr>
        <p:spPr>
          <a:xfrm>
            <a:off x="8732111" y="5125729"/>
            <a:ext cx="458188" cy="215444"/>
          </a:xfrm>
          <a:prstGeom prst="rect">
            <a:avLst/>
          </a:prstGeom>
          <a:noFill/>
        </p:spPr>
        <p:txBody>
          <a:bodyPr wrap="square" lIns="0" tIns="0" rIns="0" bIns="0" rtlCol="0">
            <a:spAutoFit/>
          </a:bodyPr>
          <a:lstStyle/>
          <a:p>
            <a:pPr algn="ctr" defTabSz="932563">
              <a:spcAft>
                <a:spcPts val="600"/>
              </a:spcAft>
              <a:defRPr/>
            </a:pPr>
            <a:r>
              <a:rPr lang="en-US" sz="1400" b="1" dirty="0">
                <a:cs typeface="Segoe UI Semibold" panose="020B0702040204020203" pitchFamily="34" charset="0"/>
              </a:rPr>
              <a:t>H</a:t>
            </a:r>
          </a:p>
        </p:txBody>
      </p:sp>
      <p:sp>
        <p:nvSpPr>
          <p:cNvPr id="80" name="TextBox 79">
            <a:extLst>
              <a:ext uri="{FF2B5EF4-FFF2-40B4-BE49-F238E27FC236}">
                <a16:creationId xmlns:a16="http://schemas.microsoft.com/office/drawing/2014/main" id="{079624F8-B6FC-444A-A02C-4C831BB65CAE}"/>
              </a:ext>
            </a:extLst>
          </p:cNvPr>
          <p:cNvSpPr txBox="1"/>
          <p:nvPr/>
        </p:nvSpPr>
        <p:spPr>
          <a:xfrm>
            <a:off x="10834267" y="5229240"/>
            <a:ext cx="453650" cy="184538"/>
          </a:xfrm>
          <a:prstGeom prst="rect">
            <a:avLst/>
          </a:prstGeom>
          <a:noFill/>
        </p:spPr>
        <p:txBody>
          <a:bodyPr wrap="none" lIns="0" tIns="0" rIns="0" bIns="0" rtlCol="0">
            <a:spAutoFit/>
          </a:bodyPr>
          <a:lstStyle/>
          <a:p>
            <a:pPr defTabSz="932563">
              <a:spcAft>
                <a:spcPts val="600"/>
              </a:spcAft>
              <a:defRPr/>
            </a:pPr>
            <a:r>
              <a:rPr lang="en-US" sz="1199" b="1" dirty="0">
                <a:solidFill>
                  <a:schemeClr val="tx2"/>
                </a:solidFill>
                <a:cs typeface="Segoe UI Semibold" panose="020B0702040204020203" pitchFamily="34" charset="0"/>
              </a:rPr>
              <a:t>HANA</a:t>
            </a:r>
          </a:p>
        </p:txBody>
      </p:sp>
      <p:pic>
        <p:nvPicPr>
          <p:cNvPr id="81" name="Picture 80">
            <a:extLst>
              <a:ext uri="{FF2B5EF4-FFF2-40B4-BE49-F238E27FC236}">
                <a16:creationId xmlns:a16="http://schemas.microsoft.com/office/drawing/2014/main" id="{3ED7D6E0-A4BE-4CB6-99D9-81839EB8050C}"/>
              </a:ext>
            </a:extLst>
          </p:cNvPr>
          <p:cNvPicPr>
            <a:picLocks noChangeAspect="1"/>
          </p:cNvPicPr>
          <p:nvPr/>
        </p:nvPicPr>
        <p:blipFill>
          <a:blip r:embed="rId2">
            <a:duotone>
              <a:prstClr val="black"/>
              <a:schemeClr val="accent5">
                <a:tint val="45000"/>
                <a:satMod val="400000"/>
              </a:schemeClr>
            </a:duotone>
            <a:lum bright="-40000" contrast="-20000"/>
          </a:blip>
          <a:stretch>
            <a:fillRect/>
          </a:stretch>
        </p:blipFill>
        <p:spPr>
          <a:xfrm>
            <a:off x="10746483" y="5033137"/>
            <a:ext cx="454260" cy="224608"/>
          </a:xfrm>
          <a:prstGeom prst="rect">
            <a:avLst/>
          </a:prstGeom>
        </p:spPr>
      </p:pic>
      <p:sp>
        <p:nvSpPr>
          <p:cNvPr id="82" name="TextBox 81">
            <a:extLst>
              <a:ext uri="{FF2B5EF4-FFF2-40B4-BE49-F238E27FC236}">
                <a16:creationId xmlns:a16="http://schemas.microsoft.com/office/drawing/2014/main" id="{53991C3B-5BD2-47DC-B09C-E067F4481CF3}"/>
              </a:ext>
            </a:extLst>
          </p:cNvPr>
          <p:cNvSpPr txBox="1"/>
          <p:nvPr/>
        </p:nvSpPr>
        <p:spPr>
          <a:xfrm>
            <a:off x="5586410" y="6439695"/>
            <a:ext cx="1043555" cy="184538"/>
          </a:xfrm>
          <a:prstGeom prst="rect">
            <a:avLst/>
          </a:prstGeom>
          <a:noFill/>
        </p:spPr>
        <p:txBody>
          <a:bodyPr wrap="none" lIns="0" tIns="0" rIns="0" bIns="0" rtlCol="0">
            <a:spAutoFit/>
          </a:bodyPr>
          <a:lstStyle/>
          <a:p>
            <a:pPr defTabSz="932563">
              <a:spcAft>
                <a:spcPts val="600"/>
              </a:spcAft>
              <a:defRPr/>
            </a:pPr>
            <a:r>
              <a:rPr lang="en-US" sz="1199" b="1" dirty="0">
                <a:solidFill>
                  <a:schemeClr val="tx2"/>
                </a:solidFill>
                <a:cs typeface="Segoe UI Semibold" panose="020B0702040204020203" pitchFamily="34" charset="0"/>
              </a:rPr>
              <a:t>(coming soon)</a:t>
            </a:r>
          </a:p>
        </p:txBody>
      </p:sp>
      <p:sp>
        <p:nvSpPr>
          <p:cNvPr id="83" name="TextBox 82">
            <a:extLst>
              <a:ext uri="{FF2B5EF4-FFF2-40B4-BE49-F238E27FC236}">
                <a16:creationId xmlns:a16="http://schemas.microsoft.com/office/drawing/2014/main" id="{09B87BE5-5690-45E6-9E84-F3CDD3928430}"/>
              </a:ext>
            </a:extLst>
          </p:cNvPr>
          <p:cNvSpPr txBox="1"/>
          <p:nvPr/>
        </p:nvSpPr>
        <p:spPr>
          <a:xfrm>
            <a:off x="6696399" y="6439695"/>
            <a:ext cx="1043555" cy="184538"/>
          </a:xfrm>
          <a:prstGeom prst="rect">
            <a:avLst/>
          </a:prstGeom>
          <a:noFill/>
        </p:spPr>
        <p:txBody>
          <a:bodyPr wrap="none" lIns="0" tIns="0" rIns="0" bIns="0" rtlCol="0">
            <a:spAutoFit/>
          </a:bodyPr>
          <a:lstStyle/>
          <a:p>
            <a:pPr defTabSz="932563">
              <a:spcAft>
                <a:spcPts val="600"/>
              </a:spcAft>
              <a:defRPr/>
            </a:pPr>
            <a:r>
              <a:rPr lang="en-US" sz="1199" b="1" dirty="0">
                <a:solidFill>
                  <a:schemeClr val="tx2"/>
                </a:solidFill>
                <a:cs typeface="Segoe UI Semibold" panose="020B0702040204020203" pitchFamily="34" charset="0"/>
              </a:rPr>
              <a:t>(coming soon)</a:t>
            </a:r>
          </a:p>
        </p:txBody>
      </p:sp>
      <p:sp>
        <p:nvSpPr>
          <p:cNvPr id="84" name="chip">
            <a:extLst>
              <a:ext uri="{FF2B5EF4-FFF2-40B4-BE49-F238E27FC236}">
                <a16:creationId xmlns:a16="http://schemas.microsoft.com/office/drawing/2014/main" id="{32AFA338-7BFD-40EB-932B-BC4B8936582B}"/>
              </a:ext>
            </a:extLst>
          </p:cNvPr>
          <p:cNvSpPr>
            <a:spLocks noChangeAspect="1" noEditPoints="1"/>
          </p:cNvSpPr>
          <p:nvPr/>
        </p:nvSpPr>
        <p:spPr bwMode="auto">
          <a:xfrm>
            <a:off x="1695843" y="3791962"/>
            <a:ext cx="334050" cy="340952"/>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solidFill>
            <a:schemeClr val="bg1"/>
          </a:solidFill>
          <a:ln w="15875" cap="sq">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b="1">
              <a:gradFill>
                <a:gsLst>
                  <a:gs pos="0">
                    <a:srgbClr val="505050"/>
                  </a:gs>
                  <a:gs pos="100000">
                    <a:srgbClr val="505050"/>
                  </a:gs>
                </a:gsLst>
              </a:gradFill>
              <a:cs typeface="Segoe UI Semibold" panose="020B0702040204020203" pitchFamily="34" charset="0"/>
            </a:endParaRPr>
          </a:p>
        </p:txBody>
      </p:sp>
      <p:sp>
        <p:nvSpPr>
          <p:cNvPr id="85" name="Frame 16">
            <a:extLst>
              <a:ext uri="{FF2B5EF4-FFF2-40B4-BE49-F238E27FC236}">
                <a16:creationId xmlns:a16="http://schemas.microsoft.com/office/drawing/2014/main" id="{3262053D-18FB-452D-9055-6FE34BF93C42}"/>
              </a:ext>
            </a:extLst>
          </p:cNvPr>
          <p:cNvSpPr/>
          <p:nvPr/>
        </p:nvSpPr>
        <p:spPr>
          <a:xfrm>
            <a:off x="3319943" y="1336572"/>
            <a:ext cx="300834" cy="320916"/>
          </a:xfrm>
          <a:custGeom>
            <a:avLst/>
            <a:gdLst/>
            <a:ahLst/>
            <a:cxnLst/>
            <a:rect l="l" t="t" r="r" b="b"/>
            <a:pathLst>
              <a:path w="2425700" h="2587625">
                <a:moveTo>
                  <a:pt x="160339" y="1527973"/>
                </a:moveTo>
                <a:lnTo>
                  <a:pt x="160339" y="2427286"/>
                </a:lnTo>
                <a:lnTo>
                  <a:pt x="1056477" y="2427286"/>
                </a:lnTo>
                <a:lnTo>
                  <a:pt x="1056477" y="1527973"/>
                </a:lnTo>
                <a:close/>
                <a:moveTo>
                  <a:pt x="1851338" y="1"/>
                </a:moveTo>
                <a:lnTo>
                  <a:pt x="1971674" y="1"/>
                </a:lnTo>
                <a:lnTo>
                  <a:pt x="1971674" y="3"/>
                </a:lnTo>
                <a:lnTo>
                  <a:pt x="2425700" y="3"/>
                </a:lnTo>
                <a:lnTo>
                  <a:pt x="2425700" y="143503"/>
                </a:lnTo>
                <a:lnTo>
                  <a:pt x="2424027" y="143503"/>
                </a:lnTo>
                <a:lnTo>
                  <a:pt x="2424027" y="612773"/>
                </a:lnTo>
                <a:cubicBezTo>
                  <a:pt x="2424027" y="652400"/>
                  <a:pt x="2391903" y="684524"/>
                  <a:pt x="2352276" y="684524"/>
                </a:cubicBezTo>
                <a:lnTo>
                  <a:pt x="2352276" y="684523"/>
                </a:lnTo>
                <a:cubicBezTo>
                  <a:pt x="2312649" y="684523"/>
                  <a:pt x="2280525" y="652399"/>
                  <a:pt x="2280525" y="612772"/>
                </a:cubicBezTo>
                <a:lnTo>
                  <a:pt x="2280525" y="291082"/>
                </a:lnTo>
                <a:lnTo>
                  <a:pt x="1489517" y="1162800"/>
                </a:lnTo>
                <a:cubicBezTo>
                  <a:pt x="1462888" y="1192146"/>
                  <a:pt x="1417511" y="1194349"/>
                  <a:pt x="1388165" y="1167720"/>
                </a:cubicBezTo>
                <a:lnTo>
                  <a:pt x="1388166" y="1167720"/>
                </a:lnTo>
                <a:cubicBezTo>
                  <a:pt x="1358820" y="1141091"/>
                  <a:pt x="1356617" y="1095714"/>
                  <a:pt x="1383246" y="1066368"/>
                </a:cubicBezTo>
                <a:lnTo>
                  <a:pt x="2220666" y="143502"/>
                </a:lnTo>
                <a:lnTo>
                  <a:pt x="1851338" y="143502"/>
                </a:lnTo>
                <a:cubicBezTo>
                  <a:pt x="1811711" y="143502"/>
                  <a:pt x="1779587" y="111378"/>
                  <a:pt x="1779587" y="71752"/>
                </a:cubicBezTo>
                <a:cubicBezTo>
                  <a:pt x="1779587" y="32125"/>
                  <a:pt x="1811711" y="1"/>
                  <a:pt x="1851338" y="1"/>
                </a:cubicBezTo>
                <a:close/>
                <a:moveTo>
                  <a:pt x="0" y="0"/>
                </a:moveTo>
                <a:lnTo>
                  <a:pt x="1584325" y="0"/>
                </a:lnTo>
                <a:lnTo>
                  <a:pt x="1584325" y="160339"/>
                </a:lnTo>
                <a:lnTo>
                  <a:pt x="160339" y="160339"/>
                </a:lnTo>
                <a:lnTo>
                  <a:pt x="160339" y="1371600"/>
                </a:lnTo>
                <a:lnTo>
                  <a:pt x="1212850" y="1371600"/>
                </a:lnTo>
                <a:lnTo>
                  <a:pt x="1212850" y="2427286"/>
                </a:lnTo>
                <a:lnTo>
                  <a:pt x="2265361" y="2427286"/>
                </a:lnTo>
                <a:lnTo>
                  <a:pt x="2265361" y="923926"/>
                </a:lnTo>
                <a:lnTo>
                  <a:pt x="2425700" y="923926"/>
                </a:lnTo>
                <a:lnTo>
                  <a:pt x="2425700" y="2587625"/>
                </a:lnTo>
                <a:lnTo>
                  <a:pt x="1212850" y="2587625"/>
                </a:lnTo>
                <a:lnTo>
                  <a:pt x="0" y="2587625"/>
                </a:lnTo>
                <a:lnTo>
                  <a:pt x="0" y="13716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a:solidFill>
                <a:schemeClr val="tx1"/>
              </a:solidFill>
              <a:latin typeface="Segoe UI Semibold" panose="020B0702040204020203" pitchFamily="34" charset="0"/>
              <a:cs typeface="Segoe UI Semibold" panose="020B0702040204020203" pitchFamily="34" charset="0"/>
            </a:endParaRPr>
          </a:p>
        </p:txBody>
      </p:sp>
      <p:grpSp>
        <p:nvGrpSpPr>
          <p:cNvPr id="86" name="Group 85">
            <a:extLst>
              <a:ext uri="{FF2B5EF4-FFF2-40B4-BE49-F238E27FC236}">
                <a16:creationId xmlns:a16="http://schemas.microsoft.com/office/drawing/2014/main" id="{8616C456-C3FE-434F-98E0-E9A97F0D00D2}"/>
              </a:ext>
            </a:extLst>
          </p:cNvPr>
          <p:cNvGrpSpPr/>
          <p:nvPr/>
        </p:nvGrpSpPr>
        <p:grpSpPr>
          <a:xfrm>
            <a:off x="5447438" y="3823383"/>
            <a:ext cx="393292" cy="278110"/>
            <a:chOff x="3625197" y="3354490"/>
            <a:chExt cx="699154" cy="494394"/>
          </a:xfrm>
        </p:grpSpPr>
        <p:sp>
          <p:nvSpPr>
            <p:cNvPr id="87" name="Freeform: Shape 86">
              <a:extLst>
                <a:ext uri="{FF2B5EF4-FFF2-40B4-BE49-F238E27FC236}">
                  <a16:creationId xmlns:a16="http://schemas.microsoft.com/office/drawing/2014/main" id="{AD470030-DE6D-4388-A350-8D89F87AD81B}"/>
                </a:ext>
              </a:extLst>
            </p:cNvPr>
            <p:cNvSpPr/>
            <p:nvPr/>
          </p:nvSpPr>
          <p:spPr>
            <a:xfrm>
              <a:off x="3769637" y="3459636"/>
              <a:ext cx="410274" cy="284102"/>
            </a:xfrm>
            <a:custGeom>
              <a:avLst/>
              <a:gdLst>
                <a:gd name="connsiteX0" fmla="*/ 318636 w 427150"/>
                <a:gd name="connsiteY0" fmla="*/ 95385 h 295788"/>
                <a:gd name="connsiteX1" fmla="*/ 427150 w 427150"/>
                <a:gd name="connsiteY1" fmla="*/ 270625 h 295788"/>
                <a:gd name="connsiteX2" fmla="*/ 395186 w 427150"/>
                <a:gd name="connsiteY2" fmla="*/ 290043 h 295788"/>
                <a:gd name="connsiteX3" fmla="*/ 387503 w 427150"/>
                <a:gd name="connsiteY3" fmla="*/ 295788 h 295788"/>
                <a:gd name="connsiteX4" fmla="*/ 270100 w 427150"/>
                <a:gd name="connsiteY4" fmla="*/ 295788 h 295788"/>
                <a:gd name="connsiteX5" fmla="*/ 194540 w 427150"/>
                <a:gd name="connsiteY5" fmla="*/ 295788 h 295788"/>
                <a:gd name="connsiteX6" fmla="*/ 21907 w 427150"/>
                <a:gd name="connsiteY6" fmla="*/ 295788 h 295788"/>
                <a:gd name="connsiteX7" fmla="*/ 146003 w 427150"/>
                <a:gd name="connsiteY7" fmla="*/ 174715 h 295788"/>
                <a:gd name="connsiteX8" fmla="*/ 222997 w 427150"/>
                <a:gd name="connsiteY8" fmla="*/ 249833 h 295788"/>
                <a:gd name="connsiteX9" fmla="*/ 73664 w 427150"/>
                <a:gd name="connsiteY9" fmla="*/ 0 h 295788"/>
                <a:gd name="connsiteX10" fmla="*/ 147328 w 427150"/>
                <a:gd name="connsiteY10" fmla="*/ 73663 h 295788"/>
                <a:gd name="connsiteX11" fmla="*/ 73664 w 427150"/>
                <a:gd name="connsiteY11" fmla="*/ 147327 h 295788"/>
                <a:gd name="connsiteX12" fmla="*/ 0 w 427150"/>
                <a:gd name="connsiteY12" fmla="*/ 73663 h 295788"/>
                <a:gd name="connsiteX13" fmla="*/ 73664 w 427150"/>
                <a:gd name="connsiteY13" fmla="*/ 0 h 2957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27150" h="295788">
                  <a:moveTo>
                    <a:pt x="318636" y="95385"/>
                  </a:moveTo>
                  <a:lnTo>
                    <a:pt x="427150" y="270625"/>
                  </a:lnTo>
                  <a:lnTo>
                    <a:pt x="395186" y="290043"/>
                  </a:lnTo>
                  <a:lnTo>
                    <a:pt x="387503" y="295788"/>
                  </a:lnTo>
                  <a:lnTo>
                    <a:pt x="270100" y="295788"/>
                  </a:lnTo>
                  <a:lnTo>
                    <a:pt x="194540" y="295788"/>
                  </a:lnTo>
                  <a:lnTo>
                    <a:pt x="21907" y="295788"/>
                  </a:lnTo>
                  <a:lnTo>
                    <a:pt x="146003" y="174715"/>
                  </a:lnTo>
                  <a:lnTo>
                    <a:pt x="222997" y="249833"/>
                  </a:lnTo>
                  <a:close/>
                  <a:moveTo>
                    <a:pt x="73664" y="0"/>
                  </a:moveTo>
                  <a:cubicBezTo>
                    <a:pt x="114347" y="0"/>
                    <a:pt x="147328" y="32980"/>
                    <a:pt x="147328" y="73663"/>
                  </a:cubicBezTo>
                  <a:cubicBezTo>
                    <a:pt x="147328" y="114347"/>
                    <a:pt x="114347" y="147327"/>
                    <a:pt x="73664" y="147327"/>
                  </a:cubicBezTo>
                  <a:cubicBezTo>
                    <a:pt x="32981" y="147327"/>
                    <a:pt x="0" y="114347"/>
                    <a:pt x="0" y="73663"/>
                  </a:cubicBezTo>
                  <a:cubicBezTo>
                    <a:pt x="0" y="32980"/>
                    <a:pt x="32981" y="0"/>
                    <a:pt x="73664" y="0"/>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b="1" dirty="0">
                <a:ln>
                  <a:solidFill>
                    <a:schemeClr val="bg1">
                      <a:alpha val="0"/>
                    </a:schemeClr>
                  </a:solidFill>
                </a:ln>
                <a:cs typeface="Segoe UI Semibold" panose="020B0702040204020203" pitchFamily="34" charset="0"/>
              </a:endParaRPr>
            </a:p>
          </p:txBody>
        </p:sp>
        <p:sp>
          <p:nvSpPr>
            <p:cNvPr id="88" name="Freeform 27">
              <a:extLst>
                <a:ext uri="{FF2B5EF4-FFF2-40B4-BE49-F238E27FC236}">
                  <a16:creationId xmlns:a16="http://schemas.microsoft.com/office/drawing/2014/main" id="{CA94EFD1-25F9-4DA9-886E-BB798139D332}"/>
                </a:ext>
              </a:extLst>
            </p:cNvPr>
            <p:cNvSpPr>
              <a:spLocks noEditPoints="1"/>
            </p:cNvSpPr>
            <p:nvPr/>
          </p:nvSpPr>
          <p:spPr bwMode="black">
            <a:xfrm>
              <a:off x="3625197" y="3354490"/>
              <a:ext cx="699154" cy="494394"/>
            </a:xfrm>
            <a:custGeom>
              <a:avLst/>
              <a:gdLst>
                <a:gd name="T0" fmla="*/ 0 w 697"/>
                <a:gd name="T1" fmla="*/ 0 h 493"/>
                <a:gd name="T2" fmla="*/ 0 w 697"/>
                <a:gd name="T3" fmla="*/ 493 h 493"/>
                <a:gd name="T4" fmla="*/ 697 w 697"/>
                <a:gd name="T5" fmla="*/ 493 h 493"/>
                <a:gd name="T6" fmla="*/ 697 w 697"/>
                <a:gd name="T7" fmla="*/ 0 h 493"/>
                <a:gd name="T8" fmla="*/ 0 w 697"/>
                <a:gd name="T9" fmla="*/ 0 h 493"/>
                <a:gd name="T10" fmla="*/ 626 w 697"/>
                <a:gd name="T11" fmla="*/ 422 h 493"/>
                <a:gd name="T12" fmla="*/ 71 w 697"/>
                <a:gd name="T13" fmla="*/ 422 h 493"/>
                <a:gd name="T14" fmla="*/ 71 w 697"/>
                <a:gd name="T15" fmla="*/ 73 h 493"/>
                <a:gd name="T16" fmla="*/ 626 w 697"/>
                <a:gd name="T17" fmla="*/ 73 h 493"/>
                <a:gd name="T18" fmla="*/ 626 w 697"/>
                <a:gd name="T19" fmla="*/ 422 h 4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7" h="493">
                  <a:moveTo>
                    <a:pt x="0" y="0"/>
                  </a:moveTo>
                  <a:lnTo>
                    <a:pt x="0" y="493"/>
                  </a:lnTo>
                  <a:lnTo>
                    <a:pt x="697" y="493"/>
                  </a:lnTo>
                  <a:lnTo>
                    <a:pt x="697" y="0"/>
                  </a:lnTo>
                  <a:lnTo>
                    <a:pt x="0" y="0"/>
                  </a:lnTo>
                  <a:close/>
                  <a:moveTo>
                    <a:pt x="626" y="422"/>
                  </a:moveTo>
                  <a:lnTo>
                    <a:pt x="71" y="422"/>
                  </a:lnTo>
                  <a:lnTo>
                    <a:pt x="71" y="73"/>
                  </a:lnTo>
                  <a:lnTo>
                    <a:pt x="626" y="73"/>
                  </a:lnTo>
                  <a:lnTo>
                    <a:pt x="626" y="422"/>
                  </a:lnTo>
                  <a:close/>
                </a:path>
              </a:pathLst>
            </a:custGeom>
            <a:solidFill>
              <a:schemeClr val="bg1"/>
            </a:solidFill>
            <a:ln>
              <a:noFill/>
              <a:headEnd type="none" w="med" len="med"/>
              <a:tailEnd type="none" w="med" len="med"/>
            </a:ln>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defTabSz="740740"/>
              <a:endParaRPr lang="en-US" b="1" dirty="0">
                <a:solidFill>
                  <a:schemeClr val="tx1">
                    <a:lumMod val="50000"/>
                  </a:schemeClr>
                </a:solidFill>
                <a:cs typeface="Segoe UI Semibold" panose="020B0702040204020203" pitchFamily="34" charset="0"/>
              </a:endParaRPr>
            </a:p>
          </p:txBody>
        </p:sp>
      </p:grpSp>
      <p:sp>
        <p:nvSpPr>
          <p:cNvPr id="89" name="LightningBolt_E945">
            <a:extLst>
              <a:ext uri="{FF2B5EF4-FFF2-40B4-BE49-F238E27FC236}">
                <a16:creationId xmlns:a16="http://schemas.microsoft.com/office/drawing/2014/main" id="{06BB5E21-3624-4016-B880-48B34DFF20B1}"/>
              </a:ext>
            </a:extLst>
          </p:cNvPr>
          <p:cNvSpPr>
            <a:spLocks noChangeAspect="1"/>
          </p:cNvSpPr>
          <p:nvPr/>
        </p:nvSpPr>
        <p:spPr bwMode="auto">
          <a:xfrm>
            <a:off x="8868658" y="3794760"/>
            <a:ext cx="240320" cy="335356"/>
          </a:xfrm>
          <a:custGeom>
            <a:avLst/>
            <a:gdLst>
              <a:gd name="T0" fmla="*/ 481 w 2961"/>
              <a:gd name="T1" fmla="*/ 4132 h 4132"/>
              <a:gd name="T2" fmla="*/ 2961 w 2961"/>
              <a:gd name="T3" fmla="*/ 1653 h 4132"/>
              <a:gd name="T4" fmla="*/ 1652 w 2961"/>
              <a:gd name="T5" fmla="*/ 1653 h 4132"/>
              <a:gd name="T6" fmla="*/ 2479 w 2961"/>
              <a:gd name="T7" fmla="*/ 0 h 4132"/>
              <a:gd name="T8" fmla="*/ 1239 w 2961"/>
              <a:gd name="T9" fmla="*/ 0 h 4132"/>
              <a:gd name="T10" fmla="*/ 0 w 2961"/>
              <a:gd name="T11" fmla="*/ 2479 h 4132"/>
              <a:gd name="T12" fmla="*/ 964 w 2961"/>
              <a:gd name="T13" fmla="*/ 2479 h 4132"/>
              <a:gd name="T14" fmla="*/ 137 w 2961"/>
              <a:gd name="T15" fmla="*/ 4132 h 4132"/>
              <a:gd name="T16" fmla="*/ 481 w 2961"/>
              <a:gd name="T17" fmla="*/ 4132 h 4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61" h="4132">
                <a:moveTo>
                  <a:pt x="481" y="4132"/>
                </a:moveTo>
                <a:lnTo>
                  <a:pt x="2961" y="1653"/>
                </a:lnTo>
                <a:lnTo>
                  <a:pt x="1652" y="1653"/>
                </a:lnTo>
                <a:lnTo>
                  <a:pt x="2479" y="0"/>
                </a:lnTo>
                <a:lnTo>
                  <a:pt x="1239" y="0"/>
                </a:lnTo>
                <a:lnTo>
                  <a:pt x="0" y="2479"/>
                </a:lnTo>
                <a:lnTo>
                  <a:pt x="964" y="2479"/>
                </a:lnTo>
                <a:lnTo>
                  <a:pt x="137" y="4132"/>
                </a:lnTo>
                <a:lnTo>
                  <a:pt x="481" y="4132"/>
                </a:lnTo>
                <a:close/>
              </a:path>
            </a:pathLst>
          </a:custGeom>
          <a:solidFill>
            <a:schemeClr val="bg1"/>
          </a:solidFill>
          <a:ln w="15875" cap="sq">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pPr defTabSz="932563">
              <a:defRPr/>
            </a:pPr>
            <a:endParaRPr lang="en-US" sz="900" b="1">
              <a:gradFill>
                <a:gsLst>
                  <a:gs pos="0">
                    <a:srgbClr val="505050"/>
                  </a:gs>
                  <a:gs pos="100000">
                    <a:srgbClr val="505050"/>
                  </a:gs>
                </a:gsLst>
                <a:lin ang="5400000" scaled="1"/>
              </a:gradFill>
              <a:cs typeface="Segoe UI Semibold" panose="020B0702040204020203" pitchFamily="34" charset="0"/>
            </a:endParaRPr>
          </a:p>
        </p:txBody>
      </p:sp>
      <p:sp>
        <p:nvSpPr>
          <p:cNvPr id="90" name="Freeform: Shape 89">
            <a:extLst>
              <a:ext uri="{FF2B5EF4-FFF2-40B4-BE49-F238E27FC236}">
                <a16:creationId xmlns:a16="http://schemas.microsoft.com/office/drawing/2014/main" id="{3AEC54F1-71EE-4B98-9AF5-4B02D2152F40}"/>
              </a:ext>
            </a:extLst>
          </p:cNvPr>
          <p:cNvSpPr/>
          <p:nvPr/>
        </p:nvSpPr>
        <p:spPr>
          <a:xfrm>
            <a:off x="10858878" y="3813407"/>
            <a:ext cx="313816" cy="298062"/>
          </a:xfrm>
          <a:custGeom>
            <a:avLst/>
            <a:gdLst>
              <a:gd name="connsiteX0" fmla="*/ 105912 w 951068"/>
              <a:gd name="connsiteY0" fmla="*/ 724667 h 903325"/>
              <a:gd name="connsiteX1" fmla="*/ 105912 w 951068"/>
              <a:gd name="connsiteY1" fmla="*/ 783348 h 903325"/>
              <a:gd name="connsiteX2" fmla="*/ 842760 w 951068"/>
              <a:gd name="connsiteY2" fmla="*/ 783348 h 903325"/>
              <a:gd name="connsiteX3" fmla="*/ 842760 w 951068"/>
              <a:gd name="connsiteY3" fmla="*/ 724667 h 903325"/>
              <a:gd name="connsiteX4" fmla="*/ 105912 w 951068"/>
              <a:gd name="connsiteY4" fmla="*/ 624825 h 903325"/>
              <a:gd name="connsiteX5" fmla="*/ 105912 w 951068"/>
              <a:gd name="connsiteY5" fmla="*/ 683506 h 903325"/>
              <a:gd name="connsiteX6" fmla="*/ 842760 w 951068"/>
              <a:gd name="connsiteY6" fmla="*/ 683506 h 903325"/>
              <a:gd name="connsiteX7" fmla="*/ 842760 w 951068"/>
              <a:gd name="connsiteY7" fmla="*/ 624825 h 903325"/>
              <a:gd name="connsiteX8" fmla="*/ 105912 w 951068"/>
              <a:gd name="connsiteY8" fmla="*/ 524983 h 903325"/>
              <a:gd name="connsiteX9" fmla="*/ 105912 w 951068"/>
              <a:gd name="connsiteY9" fmla="*/ 583664 h 903325"/>
              <a:gd name="connsiteX10" fmla="*/ 842760 w 951068"/>
              <a:gd name="connsiteY10" fmla="*/ 583664 h 903325"/>
              <a:gd name="connsiteX11" fmla="*/ 842760 w 951068"/>
              <a:gd name="connsiteY11" fmla="*/ 524983 h 903325"/>
              <a:gd name="connsiteX12" fmla="*/ 105912 w 951068"/>
              <a:gd name="connsiteY12" fmla="*/ 425141 h 903325"/>
              <a:gd name="connsiteX13" fmla="*/ 105912 w 951068"/>
              <a:gd name="connsiteY13" fmla="*/ 483822 h 903325"/>
              <a:gd name="connsiteX14" fmla="*/ 842760 w 951068"/>
              <a:gd name="connsiteY14" fmla="*/ 483822 h 903325"/>
              <a:gd name="connsiteX15" fmla="*/ 842760 w 951068"/>
              <a:gd name="connsiteY15" fmla="*/ 425141 h 903325"/>
              <a:gd name="connsiteX16" fmla="*/ 582678 w 951068"/>
              <a:gd name="connsiteY16" fmla="*/ 294282 h 903325"/>
              <a:gd name="connsiteX17" fmla="*/ 582678 w 951068"/>
              <a:gd name="connsiteY17" fmla="*/ 352962 h 903325"/>
              <a:gd name="connsiteX18" fmla="*/ 842760 w 951068"/>
              <a:gd name="connsiteY18" fmla="*/ 352962 h 903325"/>
              <a:gd name="connsiteX19" fmla="*/ 842760 w 951068"/>
              <a:gd name="connsiteY19" fmla="*/ 294282 h 903325"/>
              <a:gd name="connsiteX20" fmla="*/ 582678 w 951068"/>
              <a:gd name="connsiteY20" fmla="*/ 213863 h 903325"/>
              <a:gd name="connsiteX21" fmla="*/ 582678 w 951068"/>
              <a:gd name="connsiteY21" fmla="*/ 272544 h 903325"/>
              <a:gd name="connsiteX22" fmla="*/ 842760 w 951068"/>
              <a:gd name="connsiteY22" fmla="*/ 272544 h 903325"/>
              <a:gd name="connsiteX23" fmla="*/ 842760 w 951068"/>
              <a:gd name="connsiteY23" fmla="*/ 213863 h 903325"/>
              <a:gd name="connsiteX24" fmla="*/ 582678 w 951068"/>
              <a:gd name="connsiteY24" fmla="*/ 133444 h 903325"/>
              <a:gd name="connsiteX25" fmla="*/ 582678 w 951068"/>
              <a:gd name="connsiteY25" fmla="*/ 192124 h 903325"/>
              <a:gd name="connsiteX26" fmla="*/ 842760 w 951068"/>
              <a:gd name="connsiteY26" fmla="*/ 192124 h 903325"/>
              <a:gd name="connsiteX27" fmla="*/ 842760 w 951068"/>
              <a:gd name="connsiteY27" fmla="*/ 133444 h 903325"/>
              <a:gd name="connsiteX28" fmla="*/ 105912 w 951068"/>
              <a:gd name="connsiteY28" fmla="*/ 105331 h 903325"/>
              <a:gd name="connsiteX29" fmla="*/ 105912 w 951068"/>
              <a:gd name="connsiteY29" fmla="*/ 352962 h 903325"/>
              <a:gd name="connsiteX30" fmla="*/ 542463 w 951068"/>
              <a:gd name="connsiteY30" fmla="*/ 352962 h 903325"/>
              <a:gd name="connsiteX31" fmla="*/ 542463 w 951068"/>
              <a:gd name="connsiteY31" fmla="*/ 105331 h 903325"/>
              <a:gd name="connsiteX32" fmla="*/ 63023 w 951068"/>
              <a:gd name="connsiteY32" fmla="*/ 50675 h 903325"/>
              <a:gd name="connsiteX33" fmla="*/ 885649 w 951068"/>
              <a:gd name="connsiteY33" fmla="*/ 50675 h 903325"/>
              <a:gd name="connsiteX34" fmla="*/ 885649 w 951068"/>
              <a:gd name="connsiteY34" fmla="*/ 829140 h 903325"/>
              <a:gd name="connsiteX35" fmla="*/ 63023 w 951068"/>
              <a:gd name="connsiteY35" fmla="*/ 829140 h 903325"/>
              <a:gd name="connsiteX36" fmla="*/ 44490 w 951068"/>
              <a:gd name="connsiteY36" fmla="*/ 24227 h 903325"/>
              <a:gd name="connsiteX37" fmla="*/ 44490 w 951068"/>
              <a:gd name="connsiteY37" fmla="*/ 859360 h 903325"/>
              <a:gd name="connsiteX38" fmla="*/ 906578 w 951068"/>
              <a:gd name="connsiteY38" fmla="*/ 859360 h 903325"/>
              <a:gd name="connsiteX39" fmla="*/ 906578 w 951068"/>
              <a:gd name="connsiteY39" fmla="*/ 24227 h 903325"/>
              <a:gd name="connsiteX40" fmla="*/ 0 w 951068"/>
              <a:gd name="connsiteY40" fmla="*/ 0 h 903325"/>
              <a:gd name="connsiteX41" fmla="*/ 951068 w 951068"/>
              <a:gd name="connsiteY41" fmla="*/ 0 h 903325"/>
              <a:gd name="connsiteX42" fmla="*/ 951068 w 951068"/>
              <a:gd name="connsiteY42" fmla="*/ 903325 h 903325"/>
              <a:gd name="connsiteX43" fmla="*/ 68337 w 951068"/>
              <a:gd name="connsiteY43" fmla="*/ 903325 h 903325"/>
              <a:gd name="connsiteX44" fmla="*/ 25044 w 951068"/>
              <a:gd name="connsiteY44" fmla="*/ 903325 h 903325"/>
              <a:gd name="connsiteX45" fmla="*/ 0 w 951068"/>
              <a:gd name="connsiteY45" fmla="*/ 903325 h 903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Lst>
            <a:rect l="l" t="t" r="r" b="b"/>
            <a:pathLst>
              <a:path w="951068" h="903325">
                <a:moveTo>
                  <a:pt x="105912" y="724667"/>
                </a:moveTo>
                <a:lnTo>
                  <a:pt x="105912" y="783348"/>
                </a:lnTo>
                <a:lnTo>
                  <a:pt x="842760" y="783348"/>
                </a:lnTo>
                <a:lnTo>
                  <a:pt x="842760" y="724667"/>
                </a:lnTo>
                <a:close/>
                <a:moveTo>
                  <a:pt x="105912" y="624825"/>
                </a:moveTo>
                <a:lnTo>
                  <a:pt x="105912" y="683506"/>
                </a:lnTo>
                <a:lnTo>
                  <a:pt x="842760" y="683506"/>
                </a:lnTo>
                <a:lnTo>
                  <a:pt x="842760" y="624825"/>
                </a:lnTo>
                <a:close/>
                <a:moveTo>
                  <a:pt x="105912" y="524983"/>
                </a:moveTo>
                <a:lnTo>
                  <a:pt x="105912" y="583664"/>
                </a:lnTo>
                <a:lnTo>
                  <a:pt x="842760" y="583664"/>
                </a:lnTo>
                <a:lnTo>
                  <a:pt x="842760" y="524983"/>
                </a:lnTo>
                <a:close/>
                <a:moveTo>
                  <a:pt x="105912" y="425141"/>
                </a:moveTo>
                <a:lnTo>
                  <a:pt x="105912" y="483822"/>
                </a:lnTo>
                <a:lnTo>
                  <a:pt x="842760" y="483822"/>
                </a:lnTo>
                <a:lnTo>
                  <a:pt x="842760" y="425141"/>
                </a:lnTo>
                <a:close/>
                <a:moveTo>
                  <a:pt x="582678" y="294282"/>
                </a:moveTo>
                <a:lnTo>
                  <a:pt x="582678" y="352962"/>
                </a:lnTo>
                <a:lnTo>
                  <a:pt x="842760" y="352962"/>
                </a:lnTo>
                <a:lnTo>
                  <a:pt x="842760" y="294282"/>
                </a:lnTo>
                <a:close/>
                <a:moveTo>
                  <a:pt x="582678" y="213863"/>
                </a:moveTo>
                <a:lnTo>
                  <a:pt x="582678" y="272544"/>
                </a:lnTo>
                <a:lnTo>
                  <a:pt x="842760" y="272544"/>
                </a:lnTo>
                <a:lnTo>
                  <a:pt x="842760" y="213863"/>
                </a:lnTo>
                <a:close/>
                <a:moveTo>
                  <a:pt x="582678" y="133444"/>
                </a:moveTo>
                <a:lnTo>
                  <a:pt x="582678" y="192124"/>
                </a:lnTo>
                <a:lnTo>
                  <a:pt x="842760" y="192124"/>
                </a:lnTo>
                <a:lnTo>
                  <a:pt x="842760" y="133444"/>
                </a:lnTo>
                <a:close/>
                <a:moveTo>
                  <a:pt x="105912" y="105331"/>
                </a:moveTo>
                <a:lnTo>
                  <a:pt x="105912" y="352962"/>
                </a:lnTo>
                <a:lnTo>
                  <a:pt x="542463" y="352962"/>
                </a:lnTo>
                <a:lnTo>
                  <a:pt x="542463" y="105331"/>
                </a:lnTo>
                <a:close/>
                <a:moveTo>
                  <a:pt x="63023" y="50675"/>
                </a:moveTo>
                <a:lnTo>
                  <a:pt x="885649" y="50675"/>
                </a:lnTo>
                <a:lnTo>
                  <a:pt x="885649" y="829140"/>
                </a:lnTo>
                <a:lnTo>
                  <a:pt x="63023" y="829140"/>
                </a:lnTo>
                <a:close/>
                <a:moveTo>
                  <a:pt x="44490" y="24227"/>
                </a:moveTo>
                <a:lnTo>
                  <a:pt x="44490" y="859360"/>
                </a:lnTo>
                <a:lnTo>
                  <a:pt x="906578" y="859360"/>
                </a:lnTo>
                <a:lnTo>
                  <a:pt x="906578" y="24227"/>
                </a:lnTo>
                <a:close/>
                <a:moveTo>
                  <a:pt x="0" y="0"/>
                </a:moveTo>
                <a:lnTo>
                  <a:pt x="951068" y="0"/>
                </a:lnTo>
                <a:lnTo>
                  <a:pt x="951068" y="903325"/>
                </a:lnTo>
                <a:lnTo>
                  <a:pt x="68337" y="903325"/>
                </a:lnTo>
                <a:lnTo>
                  <a:pt x="25044" y="903325"/>
                </a:lnTo>
                <a:lnTo>
                  <a:pt x="0" y="90332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algn="ctr"/>
            <a:endParaRPr lang="en-US" b="1">
              <a:cs typeface="Segoe UI Semibold" panose="020B0702040204020203" pitchFamily="34" charset="0"/>
            </a:endParaRPr>
          </a:p>
        </p:txBody>
      </p:sp>
    </p:spTree>
    <p:extLst>
      <p:ext uri="{BB962C8B-B14F-4D97-AF65-F5344CB8AC3E}">
        <p14:creationId xmlns:p14="http://schemas.microsoft.com/office/powerpoint/2010/main" val="31555057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63" presetClass="path" presetSubtype="0" decel="100000" fill="hold" grpId="1" nodeType="withEffect">
                                  <p:stCondLst>
                                    <p:cond delay="0"/>
                                  </p:stCondLst>
                                  <p:childTnLst>
                                    <p:animMotion origin="layout" path="M 3.6048E-6 -1.87926E-6 L 0.07161 -1.87926E-6 " pathEditMode="relative" rAng="0" ptsTypes="AA">
                                      <p:cBhvr>
                                        <p:cTn id="9" dur="750" spd="-100000" fill="hold"/>
                                        <p:tgtEl>
                                          <p:spTgt spid="6"/>
                                        </p:tgtEl>
                                        <p:attrNameLst>
                                          <p:attrName>ppt_x</p:attrName>
                                          <p:attrName>ppt_y</p:attrName>
                                        </p:attrNameLst>
                                      </p:cBhvr>
                                      <p:rCtr x="3574"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49273D5-7C95-4DDD-8B6B-9492CFE71B7D}"/>
              </a:ext>
              <a:ext uri="{C183D7F6-B498-43B3-948B-1728B52AA6E4}">
                <adec:decorative xmlns:adec="http://schemas.microsoft.com/office/drawing/2017/decorative" val="1"/>
              </a:ext>
            </a:extLst>
          </p:cNvPr>
          <p:cNvSpPr/>
          <p:nvPr/>
        </p:nvSpPr>
        <p:spPr bwMode="auto">
          <a:xfrm>
            <a:off x="2116" y="1636152"/>
            <a:ext cx="4033912"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63CC7126-A0DC-4978-BDBC-ED16D9BA1BA1}"/>
              </a:ext>
              <a:ext uri="{C183D7F6-B498-43B3-948B-1728B52AA6E4}">
                <adec:decorative xmlns:adec="http://schemas.microsoft.com/office/drawing/2017/decorative" val="1"/>
              </a:ext>
            </a:extLst>
          </p:cNvPr>
          <p:cNvSpPr/>
          <p:nvPr/>
        </p:nvSpPr>
        <p:spPr bwMode="auto">
          <a:xfrm>
            <a:off x="4079044" y="1636152"/>
            <a:ext cx="4033912"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A6401FE6-F9AA-4FA3-951F-BD77BAD04C96}"/>
              </a:ext>
              <a:ext uri="{C183D7F6-B498-43B3-948B-1728B52AA6E4}">
                <adec:decorative xmlns:adec="http://schemas.microsoft.com/office/drawing/2017/decorative" val="1"/>
              </a:ext>
            </a:extLst>
          </p:cNvPr>
          <p:cNvSpPr/>
          <p:nvPr/>
        </p:nvSpPr>
        <p:spPr bwMode="auto">
          <a:xfrm>
            <a:off x="8158089" y="1636152"/>
            <a:ext cx="4033912"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Right Triangle 4">
            <a:extLst>
              <a:ext uri="{FF2B5EF4-FFF2-40B4-BE49-F238E27FC236}">
                <a16:creationId xmlns:a16="http://schemas.microsoft.com/office/drawing/2014/main" id="{7CAA543D-2C08-4397-8207-33445E5542D4}"/>
              </a:ext>
              <a:ext uri="{C183D7F6-B498-43B3-948B-1728B52AA6E4}">
                <adec:decorative xmlns:adec="http://schemas.microsoft.com/office/drawing/2017/decorative" val="1"/>
              </a:ext>
            </a:extLst>
          </p:cNvPr>
          <p:cNvSpPr/>
          <p:nvPr/>
        </p:nvSpPr>
        <p:spPr bwMode="auto">
          <a:xfrm flipH="1">
            <a:off x="1" y="1636152"/>
            <a:ext cx="12191998" cy="2688075"/>
          </a:xfrm>
          <a:prstGeom prst="rtTriangle">
            <a:avLst/>
          </a:prstGeom>
          <a:solidFill>
            <a:schemeClr val="bg1">
              <a:alpha val="2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04"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10BC1BD7-28A4-494E-971C-E01B8A5BD88C}"/>
              </a:ext>
            </a:extLst>
          </p:cNvPr>
          <p:cNvSpPr/>
          <p:nvPr/>
        </p:nvSpPr>
        <p:spPr bwMode="auto">
          <a:xfrm>
            <a:off x="10061849" y="979789"/>
            <a:ext cx="1975665" cy="43879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r" defTabSz="914400"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w="3175">
                  <a:noFill/>
                </a:ln>
                <a:gradFill>
                  <a:gsLst>
                    <a:gs pos="15044">
                      <a:srgbClr val="107C10"/>
                    </a:gs>
                    <a:gs pos="37000">
                      <a:srgbClr val="107C10"/>
                    </a:gs>
                  </a:gsLst>
                  <a:lin ang="5400000" scaled="1"/>
                </a:gradFill>
                <a:effectLst/>
                <a:uLnTx/>
                <a:uFillTx/>
                <a:latin typeface="Segoe UI Semibold" panose="020B0702040204020203" pitchFamily="34" charset="0"/>
                <a:ea typeface="+mn-ea"/>
                <a:cs typeface="Segoe UI Semibold" panose="020B0702040204020203" pitchFamily="34" charset="0"/>
              </a:rPr>
              <a:t>Blast radius</a:t>
            </a:r>
          </a:p>
        </p:txBody>
      </p:sp>
      <p:sp>
        <p:nvSpPr>
          <p:cNvPr id="7" name="Title 3">
            <a:extLst>
              <a:ext uri="{FF2B5EF4-FFF2-40B4-BE49-F238E27FC236}">
                <a16:creationId xmlns:a16="http://schemas.microsoft.com/office/drawing/2014/main" id="{EC61F217-3D60-4025-A369-8E951BA88BA8}"/>
              </a:ext>
            </a:extLst>
          </p:cNvPr>
          <p:cNvSpPr>
            <a:spLocks noGrp="1"/>
          </p:cNvSpPr>
          <p:nvPr>
            <p:ph type="title" idx="4294967295"/>
          </p:nvPr>
        </p:nvSpPr>
        <p:spPr>
          <a:xfrm>
            <a:off x="1174750" y="457200"/>
            <a:ext cx="11017250" cy="862013"/>
          </a:xfrm>
        </p:spPr>
        <p:txBody>
          <a:bodyPr>
            <a:normAutofit fontScale="90000"/>
          </a:bodyPr>
          <a:lstStyle/>
          <a:p>
            <a:r>
              <a:rPr lang="en-US"/>
              <a:t>Azure protection options for all scenarios</a:t>
            </a:r>
            <a:br>
              <a:rPr lang="en-US"/>
            </a:br>
            <a:r>
              <a:rPr lang="en-US" sz="2000" spc="0">
                <a:solidFill>
                  <a:schemeClr val="accent1"/>
                </a:solidFill>
              </a:rPr>
              <a:t>Introducing Availability Zones, protecting from datacenter level failures</a:t>
            </a:r>
          </a:p>
        </p:txBody>
      </p:sp>
      <p:cxnSp>
        <p:nvCxnSpPr>
          <p:cNvPr id="8" name="Straight Connector 7" descr="Arrow">
            <a:extLst>
              <a:ext uri="{FF2B5EF4-FFF2-40B4-BE49-F238E27FC236}">
                <a16:creationId xmlns:a16="http://schemas.microsoft.com/office/drawing/2014/main" id="{E83A9F99-9DD8-42D7-A20B-102187EFEF06}"/>
              </a:ext>
            </a:extLst>
          </p:cNvPr>
          <p:cNvCxnSpPr>
            <a:cxnSpLocks/>
          </p:cNvCxnSpPr>
          <p:nvPr/>
        </p:nvCxnSpPr>
        <p:spPr>
          <a:xfrm>
            <a:off x="11505081" y="1337115"/>
            <a:ext cx="374512" cy="497833"/>
          </a:xfrm>
          <a:prstGeom prst="line">
            <a:avLst/>
          </a:prstGeom>
          <a:ln w="22225">
            <a:solidFill>
              <a:schemeClr val="accent3"/>
            </a:solidFill>
            <a:headEnd type="none"/>
            <a:tailEnd type="triangle" w="lg" len="med"/>
          </a:ln>
        </p:spPr>
        <p:style>
          <a:lnRef idx="1">
            <a:schemeClr val="accent1"/>
          </a:lnRef>
          <a:fillRef idx="0">
            <a:schemeClr val="accent1"/>
          </a:fillRef>
          <a:effectRef idx="0">
            <a:schemeClr val="accent1"/>
          </a:effectRef>
          <a:fontRef idx="minor">
            <a:schemeClr val="tx1"/>
          </a:fontRef>
        </p:style>
      </p:cxnSp>
      <p:sp>
        <p:nvSpPr>
          <p:cNvPr id="9" name="Rectangle 8" descr="Dotted line box">
            <a:extLst>
              <a:ext uri="{FF2B5EF4-FFF2-40B4-BE49-F238E27FC236}">
                <a16:creationId xmlns:a16="http://schemas.microsoft.com/office/drawing/2014/main" id="{131963AC-71F2-479F-A0AF-6CA85503058A}"/>
              </a:ext>
            </a:extLst>
          </p:cNvPr>
          <p:cNvSpPr/>
          <p:nvPr/>
        </p:nvSpPr>
        <p:spPr bwMode="auto">
          <a:xfrm>
            <a:off x="8296783" y="1963455"/>
            <a:ext cx="3781609" cy="2154554"/>
          </a:xfrm>
          <a:prstGeom prst="rect">
            <a:avLst/>
          </a:prstGeom>
          <a:noFill/>
          <a:ln w="22225">
            <a:solidFill>
              <a:srgbClr val="52525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0" name="Rectangle 9">
            <a:extLst>
              <a:ext uri="{FF2B5EF4-FFF2-40B4-BE49-F238E27FC236}">
                <a16:creationId xmlns:a16="http://schemas.microsoft.com/office/drawing/2014/main" id="{3A174A4F-0DE0-43F2-8049-7997BA91F8A6}"/>
              </a:ext>
            </a:extLst>
          </p:cNvPr>
          <p:cNvSpPr/>
          <p:nvPr/>
        </p:nvSpPr>
        <p:spPr bwMode="auto">
          <a:xfrm>
            <a:off x="8894522" y="1792305"/>
            <a:ext cx="2825383" cy="35104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gradFill>
                  <a:gsLst>
                    <a:gs pos="1770">
                      <a:srgbClr val="FFFFFF"/>
                    </a:gs>
                    <a:gs pos="22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Data Residency boundary</a:t>
            </a:r>
          </a:p>
        </p:txBody>
      </p:sp>
      <p:grpSp>
        <p:nvGrpSpPr>
          <p:cNvPr id="11" name="Group 10" descr="Data center icon">
            <a:extLst>
              <a:ext uri="{FF2B5EF4-FFF2-40B4-BE49-F238E27FC236}">
                <a16:creationId xmlns:a16="http://schemas.microsoft.com/office/drawing/2014/main" id="{4427B872-D179-4FCE-B3E5-9FF6AC1BF3A5}"/>
              </a:ext>
            </a:extLst>
          </p:cNvPr>
          <p:cNvGrpSpPr/>
          <p:nvPr/>
        </p:nvGrpSpPr>
        <p:grpSpPr>
          <a:xfrm>
            <a:off x="1409929" y="2364293"/>
            <a:ext cx="1235462" cy="1352875"/>
            <a:chOff x="2955649" y="2709300"/>
            <a:chExt cx="1386260" cy="1518003"/>
          </a:xfrm>
        </p:grpSpPr>
        <p:grpSp>
          <p:nvGrpSpPr>
            <p:cNvPr id="12" name="Group 11">
              <a:extLst>
                <a:ext uri="{FF2B5EF4-FFF2-40B4-BE49-F238E27FC236}">
                  <a16:creationId xmlns:a16="http://schemas.microsoft.com/office/drawing/2014/main" id="{B11FBB93-FC75-4786-843B-01620B02A3D8}"/>
                </a:ext>
              </a:extLst>
            </p:cNvPr>
            <p:cNvGrpSpPr/>
            <p:nvPr/>
          </p:nvGrpSpPr>
          <p:grpSpPr>
            <a:xfrm>
              <a:off x="2955649" y="2709300"/>
              <a:ext cx="1386260" cy="1518003"/>
              <a:chOff x="1668294" y="1820337"/>
              <a:chExt cx="2795408" cy="3061069"/>
            </a:xfrm>
          </p:grpSpPr>
          <p:sp>
            <p:nvSpPr>
              <p:cNvPr id="14" name="Freeform: Shape 13">
                <a:extLst>
                  <a:ext uri="{FF2B5EF4-FFF2-40B4-BE49-F238E27FC236}">
                    <a16:creationId xmlns:a16="http://schemas.microsoft.com/office/drawing/2014/main" id="{8249313A-8F8A-4A38-9BA9-5A269797D62E}"/>
                  </a:ext>
                </a:extLst>
              </p:cNvPr>
              <p:cNvSpPr/>
              <p:nvPr/>
            </p:nvSpPr>
            <p:spPr>
              <a:xfrm>
                <a:off x="1668294" y="1820337"/>
                <a:ext cx="2795408" cy="3061069"/>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grpSp>
            <p:nvGrpSpPr>
              <p:cNvPr id="15" name="Group 14">
                <a:extLst>
                  <a:ext uri="{FF2B5EF4-FFF2-40B4-BE49-F238E27FC236}">
                    <a16:creationId xmlns:a16="http://schemas.microsoft.com/office/drawing/2014/main" id="{D2974FB9-85F4-4378-9C63-37D5A6173B66}"/>
                  </a:ext>
                </a:extLst>
              </p:cNvPr>
              <p:cNvGrpSpPr/>
              <p:nvPr/>
            </p:nvGrpSpPr>
            <p:grpSpPr>
              <a:xfrm>
                <a:off x="2026436" y="3086886"/>
                <a:ext cx="2058669" cy="1280577"/>
                <a:chOff x="1940022" y="2942066"/>
                <a:chExt cx="2357982" cy="1466762"/>
              </a:xfrm>
            </p:grpSpPr>
            <p:sp>
              <p:nvSpPr>
                <p:cNvPr id="17" name="Freeform: Shape 16">
                  <a:extLst>
                    <a:ext uri="{FF2B5EF4-FFF2-40B4-BE49-F238E27FC236}">
                      <a16:creationId xmlns:a16="http://schemas.microsoft.com/office/drawing/2014/main" id="{811FD310-3F20-4D27-958B-93ECE746FEB2}"/>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9DC54D8B-1117-4517-9E91-496DD211E647}"/>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18617D0A-5192-4074-BD8F-B62CF628E15C}"/>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 name="Freeform: Shape 15">
                <a:extLst>
                  <a:ext uri="{FF2B5EF4-FFF2-40B4-BE49-F238E27FC236}">
                    <a16:creationId xmlns:a16="http://schemas.microsoft.com/office/drawing/2014/main" id="{FD450E2A-A849-45AB-8DF2-040DDC7FA9D2}"/>
                  </a:ext>
                </a:extLst>
              </p:cNvPr>
              <p:cNvSpPr/>
              <p:nvPr/>
            </p:nvSpPr>
            <p:spPr>
              <a:xfrm rot="5400000">
                <a:off x="2865405" y="3675356"/>
                <a:ext cx="378846" cy="150231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372"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 name="TextBox 12">
              <a:extLst>
                <a:ext uri="{FF2B5EF4-FFF2-40B4-BE49-F238E27FC236}">
                  <a16:creationId xmlns:a16="http://schemas.microsoft.com/office/drawing/2014/main" id="{61FB2ACF-D9BC-4FEF-98D5-6215CBF62A16}"/>
                </a:ext>
              </a:extLst>
            </p:cNvPr>
            <p:cNvSpPr txBox="1"/>
            <p:nvPr/>
          </p:nvSpPr>
          <p:spPr>
            <a:xfrm>
              <a:off x="2986032" y="2956515"/>
              <a:ext cx="1323730" cy="2877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20" name="Oval 19" descr="Circle">
            <a:extLst>
              <a:ext uri="{FF2B5EF4-FFF2-40B4-BE49-F238E27FC236}">
                <a16:creationId xmlns:a16="http://schemas.microsoft.com/office/drawing/2014/main" id="{FF40A61C-4663-4693-8C18-DFC95F373A76}"/>
              </a:ext>
            </a:extLst>
          </p:cNvPr>
          <p:cNvSpPr/>
          <p:nvPr/>
        </p:nvSpPr>
        <p:spPr>
          <a:xfrm>
            <a:off x="4408648" y="2905132"/>
            <a:ext cx="1281057" cy="1281057"/>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21" name="Group 20" descr="Datacenter">
            <a:extLst>
              <a:ext uri="{FF2B5EF4-FFF2-40B4-BE49-F238E27FC236}">
                <a16:creationId xmlns:a16="http://schemas.microsoft.com/office/drawing/2014/main" id="{EFA1144D-EFDD-49BB-9B58-6386723DA7B2}"/>
              </a:ext>
            </a:extLst>
          </p:cNvPr>
          <p:cNvGrpSpPr/>
          <p:nvPr/>
        </p:nvGrpSpPr>
        <p:grpSpPr>
          <a:xfrm>
            <a:off x="4528474" y="3298666"/>
            <a:ext cx="484822" cy="530897"/>
            <a:chOff x="5614157" y="3113410"/>
            <a:chExt cx="543998" cy="595697"/>
          </a:xfrm>
        </p:grpSpPr>
        <p:sp>
          <p:nvSpPr>
            <p:cNvPr id="22" name="Freeform: Shape 21">
              <a:extLst>
                <a:ext uri="{FF2B5EF4-FFF2-40B4-BE49-F238E27FC236}">
                  <a16:creationId xmlns:a16="http://schemas.microsoft.com/office/drawing/2014/main" id="{527E3F4B-D533-4803-A424-E336F7BCE5AB}"/>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23" name="Group 22">
              <a:extLst>
                <a:ext uri="{FF2B5EF4-FFF2-40B4-BE49-F238E27FC236}">
                  <a16:creationId xmlns:a16="http://schemas.microsoft.com/office/drawing/2014/main" id="{AD974910-342A-46E7-A922-35C1956E28F8}"/>
                </a:ext>
              </a:extLst>
            </p:cNvPr>
            <p:cNvGrpSpPr/>
            <p:nvPr/>
          </p:nvGrpSpPr>
          <p:grpSpPr>
            <a:xfrm>
              <a:off x="5718434" y="3411392"/>
              <a:ext cx="331095" cy="240507"/>
              <a:chOff x="5718434" y="3381512"/>
              <a:chExt cx="331095" cy="240507"/>
            </a:xfrm>
          </p:grpSpPr>
          <p:grpSp>
            <p:nvGrpSpPr>
              <p:cNvPr id="25" name="Group 24">
                <a:extLst>
                  <a:ext uri="{FF2B5EF4-FFF2-40B4-BE49-F238E27FC236}">
                    <a16:creationId xmlns:a16="http://schemas.microsoft.com/office/drawing/2014/main" id="{EC47657B-DA23-4BF0-AD1D-26DF644B2DA0}"/>
                  </a:ext>
                </a:extLst>
              </p:cNvPr>
              <p:cNvGrpSpPr/>
              <p:nvPr/>
            </p:nvGrpSpPr>
            <p:grpSpPr>
              <a:xfrm>
                <a:off x="5718434" y="3381512"/>
                <a:ext cx="331095" cy="205955"/>
                <a:chOff x="1940022" y="2942066"/>
                <a:chExt cx="2357982" cy="1466762"/>
              </a:xfrm>
            </p:grpSpPr>
            <p:sp>
              <p:nvSpPr>
                <p:cNvPr id="27" name="Freeform: Shape 26">
                  <a:extLst>
                    <a:ext uri="{FF2B5EF4-FFF2-40B4-BE49-F238E27FC236}">
                      <a16:creationId xmlns:a16="http://schemas.microsoft.com/office/drawing/2014/main" id="{6AC3E682-1D2A-48A4-917B-D16F0193AD31}"/>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A1E1B670-AAE2-441D-A1A1-9A66605152D3}"/>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5F0DBB27-D91A-4185-A0B5-66CF5ADDCC06}"/>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6" name="Freeform: Shape 25">
                <a:extLst>
                  <a:ext uri="{FF2B5EF4-FFF2-40B4-BE49-F238E27FC236}">
                    <a16:creationId xmlns:a16="http://schemas.microsoft.com/office/drawing/2014/main" id="{2316FB97-5FE1-492C-A517-ECC768B15B57}"/>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4" name="TextBox 23">
              <a:extLst>
                <a:ext uri="{FF2B5EF4-FFF2-40B4-BE49-F238E27FC236}">
                  <a16:creationId xmlns:a16="http://schemas.microsoft.com/office/drawing/2014/main" id="{DD449C1F-947A-4CA7-8F6F-0E7A37596E43}"/>
                </a:ext>
              </a:extLst>
            </p:cNvPr>
            <p:cNvSpPr txBox="1"/>
            <p:nvPr/>
          </p:nvSpPr>
          <p:spPr>
            <a:xfrm>
              <a:off x="5673091" y="3167194"/>
              <a:ext cx="421781" cy="2877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30" name="Group 29" descr="Datacenter">
            <a:extLst>
              <a:ext uri="{FF2B5EF4-FFF2-40B4-BE49-F238E27FC236}">
                <a16:creationId xmlns:a16="http://schemas.microsoft.com/office/drawing/2014/main" id="{3FABF655-C93D-44D8-9E2C-610EF03B0AD7}"/>
              </a:ext>
            </a:extLst>
          </p:cNvPr>
          <p:cNvGrpSpPr/>
          <p:nvPr/>
        </p:nvGrpSpPr>
        <p:grpSpPr>
          <a:xfrm>
            <a:off x="5100706" y="3298666"/>
            <a:ext cx="484822" cy="530897"/>
            <a:chOff x="5614157" y="3113410"/>
            <a:chExt cx="543998" cy="595697"/>
          </a:xfrm>
        </p:grpSpPr>
        <p:sp>
          <p:nvSpPr>
            <p:cNvPr id="31" name="Freeform: Shape 30">
              <a:extLst>
                <a:ext uri="{FF2B5EF4-FFF2-40B4-BE49-F238E27FC236}">
                  <a16:creationId xmlns:a16="http://schemas.microsoft.com/office/drawing/2014/main" id="{10AFF3A9-ADF7-43CE-86A1-3F3B71324E1F}"/>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2" name="Group 31">
              <a:extLst>
                <a:ext uri="{FF2B5EF4-FFF2-40B4-BE49-F238E27FC236}">
                  <a16:creationId xmlns:a16="http://schemas.microsoft.com/office/drawing/2014/main" id="{98BEA6D0-D2AC-4443-A73C-05BE633146D5}"/>
                </a:ext>
              </a:extLst>
            </p:cNvPr>
            <p:cNvGrpSpPr/>
            <p:nvPr/>
          </p:nvGrpSpPr>
          <p:grpSpPr>
            <a:xfrm>
              <a:off x="5718434" y="3411392"/>
              <a:ext cx="331095" cy="240507"/>
              <a:chOff x="5718434" y="3381512"/>
              <a:chExt cx="331095" cy="240507"/>
            </a:xfrm>
          </p:grpSpPr>
          <p:grpSp>
            <p:nvGrpSpPr>
              <p:cNvPr id="34" name="Group 33">
                <a:extLst>
                  <a:ext uri="{FF2B5EF4-FFF2-40B4-BE49-F238E27FC236}">
                    <a16:creationId xmlns:a16="http://schemas.microsoft.com/office/drawing/2014/main" id="{33A0AE0A-F4BB-4065-8E24-17058E03A9CF}"/>
                  </a:ext>
                </a:extLst>
              </p:cNvPr>
              <p:cNvGrpSpPr/>
              <p:nvPr/>
            </p:nvGrpSpPr>
            <p:grpSpPr>
              <a:xfrm>
                <a:off x="5718434" y="3381512"/>
                <a:ext cx="331095" cy="205955"/>
                <a:chOff x="1940022" y="2942066"/>
                <a:chExt cx="2357982" cy="1466762"/>
              </a:xfrm>
            </p:grpSpPr>
            <p:sp>
              <p:nvSpPr>
                <p:cNvPr id="36" name="Freeform: Shape 35">
                  <a:extLst>
                    <a:ext uri="{FF2B5EF4-FFF2-40B4-BE49-F238E27FC236}">
                      <a16:creationId xmlns:a16="http://schemas.microsoft.com/office/drawing/2014/main" id="{9891EE5B-6CBC-4A51-AF78-215B218E3CD8}"/>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1EA2D891-4076-4D69-9721-1DDE7AD321C1}"/>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CF0FB692-FC06-463E-88E3-4051EFE71919}"/>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5" name="Freeform: Shape 34">
                <a:extLst>
                  <a:ext uri="{FF2B5EF4-FFF2-40B4-BE49-F238E27FC236}">
                    <a16:creationId xmlns:a16="http://schemas.microsoft.com/office/drawing/2014/main" id="{D62F1B2E-C022-4710-9C7F-34F4B7FD69AE}"/>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3" name="TextBox 32">
              <a:extLst>
                <a:ext uri="{FF2B5EF4-FFF2-40B4-BE49-F238E27FC236}">
                  <a16:creationId xmlns:a16="http://schemas.microsoft.com/office/drawing/2014/main" id="{85827103-FF20-410B-815A-DB396C48FF10}"/>
                </a:ext>
              </a:extLst>
            </p:cNvPr>
            <p:cNvSpPr txBox="1"/>
            <p:nvPr/>
          </p:nvSpPr>
          <p:spPr>
            <a:xfrm>
              <a:off x="5673091" y="3167194"/>
              <a:ext cx="421781" cy="2877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39" name="TextBox 38">
            <a:extLst>
              <a:ext uri="{FF2B5EF4-FFF2-40B4-BE49-F238E27FC236}">
                <a16:creationId xmlns:a16="http://schemas.microsoft.com/office/drawing/2014/main" id="{11404B9C-0B6C-4B36-AB95-5FB887CCE2BA}"/>
              </a:ext>
            </a:extLst>
          </p:cNvPr>
          <p:cNvSpPr txBox="1"/>
          <p:nvPr/>
        </p:nvSpPr>
        <p:spPr>
          <a:xfrm>
            <a:off x="4684534" y="3889121"/>
            <a:ext cx="748534" cy="2413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Zone 2</a:t>
            </a:r>
          </a:p>
        </p:txBody>
      </p:sp>
      <p:sp>
        <p:nvSpPr>
          <p:cNvPr id="40" name="Oval 39" descr="Circle">
            <a:extLst>
              <a:ext uri="{FF2B5EF4-FFF2-40B4-BE49-F238E27FC236}">
                <a16:creationId xmlns:a16="http://schemas.microsoft.com/office/drawing/2014/main" id="{D423D612-AF14-4AFA-9120-B867A86371C1}"/>
              </a:ext>
            </a:extLst>
          </p:cNvPr>
          <p:cNvSpPr/>
          <p:nvPr/>
        </p:nvSpPr>
        <p:spPr>
          <a:xfrm>
            <a:off x="6508816" y="2905132"/>
            <a:ext cx="1281057" cy="1281057"/>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41" name="Group 40" descr="Datacenter">
            <a:extLst>
              <a:ext uri="{FF2B5EF4-FFF2-40B4-BE49-F238E27FC236}">
                <a16:creationId xmlns:a16="http://schemas.microsoft.com/office/drawing/2014/main" id="{5D4E4D3C-1ABB-4D72-96C0-F04F5681DD95}"/>
              </a:ext>
            </a:extLst>
          </p:cNvPr>
          <p:cNvGrpSpPr/>
          <p:nvPr/>
        </p:nvGrpSpPr>
        <p:grpSpPr>
          <a:xfrm>
            <a:off x="6628642" y="3298666"/>
            <a:ext cx="484822" cy="530897"/>
            <a:chOff x="5614157" y="3113410"/>
            <a:chExt cx="543998" cy="595697"/>
          </a:xfrm>
        </p:grpSpPr>
        <p:sp>
          <p:nvSpPr>
            <p:cNvPr id="42" name="Freeform: Shape 41">
              <a:extLst>
                <a:ext uri="{FF2B5EF4-FFF2-40B4-BE49-F238E27FC236}">
                  <a16:creationId xmlns:a16="http://schemas.microsoft.com/office/drawing/2014/main" id="{77725B09-6384-40D0-A1BE-F450D230DC44}"/>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43" name="Group 42">
              <a:extLst>
                <a:ext uri="{FF2B5EF4-FFF2-40B4-BE49-F238E27FC236}">
                  <a16:creationId xmlns:a16="http://schemas.microsoft.com/office/drawing/2014/main" id="{48F9B06D-CF27-493C-81E2-EA1F696E543A}"/>
                </a:ext>
              </a:extLst>
            </p:cNvPr>
            <p:cNvGrpSpPr/>
            <p:nvPr/>
          </p:nvGrpSpPr>
          <p:grpSpPr>
            <a:xfrm>
              <a:off x="5718434" y="3411392"/>
              <a:ext cx="331095" cy="240507"/>
              <a:chOff x="5718434" y="3381512"/>
              <a:chExt cx="331095" cy="240507"/>
            </a:xfrm>
          </p:grpSpPr>
          <p:grpSp>
            <p:nvGrpSpPr>
              <p:cNvPr id="45" name="Group 44">
                <a:extLst>
                  <a:ext uri="{FF2B5EF4-FFF2-40B4-BE49-F238E27FC236}">
                    <a16:creationId xmlns:a16="http://schemas.microsoft.com/office/drawing/2014/main" id="{01AB4375-2CE3-4AF5-B00D-41CFED1AD453}"/>
                  </a:ext>
                </a:extLst>
              </p:cNvPr>
              <p:cNvGrpSpPr/>
              <p:nvPr/>
            </p:nvGrpSpPr>
            <p:grpSpPr>
              <a:xfrm>
                <a:off x="5718434" y="3381512"/>
                <a:ext cx="331095" cy="205955"/>
                <a:chOff x="1940022" y="2942066"/>
                <a:chExt cx="2357982" cy="1466762"/>
              </a:xfrm>
            </p:grpSpPr>
            <p:sp>
              <p:nvSpPr>
                <p:cNvPr id="47" name="Freeform: Shape 46">
                  <a:extLst>
                    <a:ext uri="{FF2B5EF4-FFF2-40B4-BE49-F238E27FC236}">
                      <a16:creationId xmlns:a16="http://schemas.microsoft.com/office/drawing/2014/main" id="{0FFC2C51-8BB5-49A2-8077-E46F630FC1B2}"/>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511FE552-EEE0-467F-99CF-C3ABE6B7DC79}"/>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09650BBC-3D48-41BD-B76C-7D233179E43B}"/>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46" name="Freeform: Shape 45">
                <a:extLst>
                  <a:ext uri="{FF2B5EF4-FFF2-40B4-BE49-F238E27FC236}">
                    <a16:creationId xmlns:a16="http://schemas.microsoft.com/office/drawing/2014/main" id="{54432248-BA52-48FF-A00B-B8CA62906494}"/>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44" name="TextBox 43">
              <a:extLst>
                <a:ext uri="{FF2B5EF4-FFF2-40B4-BE49-F238E27FC236}">
                  <a16:creationId xmlns:a16="http://schemas.microsoft.com/office/drawing/2014/main" id="{8C4B9404-B5B2-4507-9A08-FFAD217CF114}"/>
                </a:ext>
              </a:extLst>
            </p:cNvPr>
            <p:cNvSpPr txBox="1"/>
            <p:nvPr/>
          </p:nvSpPr>
          <p:spPr>
            <a:xfrm>
              <a:off x="5673091" y="3167194"/>
              <a:ext cx="421781" cy="2877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50" name="Group 49" descr="Datacenter">
            <a:extLst>
              <a:ext uri="{FF2B5EF4-FFF2-40B4-BE49-F238E27FC236}">
                <a16:creationId xmlns:a16="http://schemas.microsoft.com/office/drawing/2014/main" id="{41FBFF14-446B-4476-98A1-8465039478A8}"/>
              </a:ext>
            </a:extLst>
          </p:cNvPr>
          <p:cNvGrpSpPr/>
          <p:nvPr/>
        </p:nvGrpSpPr>
        <p:grpSpPr>
          <a:xfrm>
            <a:off x="7200873" y="3298666"/>
            <a:ext cx="484822" cy="530897"/>
            <a:chOff x="5614157" y="3113410"/>
            <a:chExt cx="543998" cy="595697"/>
          </a:xfrm>
        </p:grpSpPr>
        <p:sp>
          <p:nvSpPr>
            <p:cNvPr id="51" name="Freeform: Shape 50">
              <a:extLst>
                <a:ext uri="{FF2B5EF4-FFF2-40B4-BE49-F238E27FC236}">
                  <a16:creationId xmlns:a16="http://schemas.microsoft.com/office/drawing/2014/main" id="{C4AEE34C-0921-4ED0-AF4A-E2A8F22BF837}"/>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2" name="Group 51">
              <a:extLst>
                <a:ext uri="{FF2B5EF4-FFF2-40B4-BE49-F238E27FC236}">
                  <a16:creationId xmlns:a16="http://schemas.microsoft.com/office/drawing/2014/main" id="{0A047C4F-FB02-4601-A450-8C31C9A4E6AE}"/>
                </a:ext>
              </a:extLst>
            </p:cNvPr>
            <p:cNvGrpSpPr/>
            <p:nvPr/>
          </p:nvGrpSpPr>
          <p:grpSpPr>
            <a:xfrm>
              <a:off x="5718434" y="3411392"/>
              <a:ext cx="331095" cy="240507"/>
              <a:chOff x="5718434" y="3381512"/>
              <a:chExt cx="331095" cy="240507"/>
            </a:xfrm>
          </p:grpSpPr>
          <p:grpSp>
            <p:nvGrpSpPr>
              <p:cNvPr id="54" name="Group 53">
                <a:extLst>
                  <a:ext uri="{FF2B5EF4-FFF2-40B4-BE49-F238E27FC236}">
                    <a16:creationId xmlns:a16="http://schemas.microsoft.com/office/drawing/2014/main" id="{FD2E8CBA-07F8-40DA-B539-136AB8470D2A}"/>
                  </a:ext>
                </a:extLst>
              </p:cNvPr>
              <p:cNvGrpSpPr/>
              <p:nvPr/>
            </p:nvGrpSpPr>
            <p:grpSpPr>
              <a:xfrm>
                <a:off x="5718434" y="3381512"/>
                <a:ext cx="331095" cy="205955"/>
                <a:chOff x="1940022" y="2942066"/>
                <a:chExt cx="2357982" cy="1466762"/>
              </a:xfrm>
            </p:grpSpPr>
            <p:sp>
              <p:nvSpPr>
                <p:cNvPr id="56" name="Freeform: Shape 55">
                  <a:extLst>
                    <a:ext uri="{FF2B5EF4-FFF2-40B4-BE49-F238E27FC236}">
                      <a16:creationId xmlns:a16="http://schemas.microsoft.com/office/drawing/2014/main" id="{2887FAEA-FBEB-4702-9D6B-F84B8BB9DC9F}"/>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DBF7309F-CD40-4D8A-817F-FA958397399A}"/>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5B7F6979-41E3-4F5F-9C2B-C91AA9F1D553}"/>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55" name="Freeform: Shape 54">
                <a:extLst>
                  <a:ext uri="{FF2B5EF4-FFF2-40B4-BE49-F238E27FC236}">
                    <a16:creationId xmlns:a16="http://schemas.microsoft.com/office/drawing/2014/main" id="{06543FA6-748F-491D-B3DD-1A12820A4FF1}"/>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53" name="TextBox 52">
              <a:extLst>
                <a:ext uri="{FF2B5EF4-FFF2-40B4-BE49-F238E27FC236}">
                  <a16:creationId xmlns:a16="http://schemas.microsoft.com/office/drawing/2014/main" id="{20B8FD30-1225-45FC-B63C-6C443E2780CD}"/>
                </a:ext>
              </a:extLst>
            </p:cNvPr>
            <p:cNvSpPr txBox="1"/>
            <p:nvPr/>
          </p:nvSpPr>
          <p:spPr>
            <a:xfrm>
              <a:off x="5673091" y="3167194"/>
              <a:ext cx="421781" cy="2877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59" name="TextBox 58">
            <a:extLst>
              <a:ext uri="{FF2B5EF4-FFF2-40B4-BE49-F238E27FC236}">
                <a16:creationId xmlns:a16="http://schemas.microsoft.com/office/drawing/2014/main" id="{3C582CFA-FC63-4C2D-B9AB-C1FA49921770}"/>
              </a:ext>
            </a:extLst>
          </p:cNvPr>
          <p:cNvSpPr txBox="1"/>
          <p:nvPr/>
        </p:nvSpPr>
        <p:spPr>
          <a:xfrm>
            <a:off x="6784701" y="3889121"/>
            <a:ext cx="748534" cy="2413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Zone 3</a:t>
            </a:r>
          </a:p>
        </p:txBody>
      </p:sp>
      <p:sp>
        <p:nvSpPr>
          <p:cNvPr id="60" name="Oval 59" descr="Circle">
            <a:extLst>
              <a:ext uri="{FF2B5EF4-FFF2-40B4-BE49-F238E27FC236}">
                <a16:creationId xmlns:a16="http://schemas.microsoft.com/office/drawing/2014/main" id="{94B8439F-280C-4191-8A0A-8B262BC72A65}"/>
              </a:ext>
            </a:extLst>
          </p:cNvPr>
          <p:cNvSpPr/>
          <p:nvPr/>
        </p:nvSpPr>
        <p:spPr>
          <a:xfrm>
            <a:off x="5463766" y="1802684"/>
            <a:ext cx="1281057" cy="1281057"/>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1" name="Group 60" descr="Datacenter">
            <a:extLst>
              <a:ext uri="{FF2B5EF4-FFF2-40B4-BE49-F238E27FC236}">
                <a16:creationId xmlns:a16="http://schemas.microsoft.com/office/drawing/2014/main" id="{645B7AE1-186D-4644-BE5C-05614EF0F331}"/>
              </a:ext>
            </a:extLst>
          </p:cNvPr>
          <p:cNvGrpSpPr/>
          <p:nvPr/>
        </p:nvGrpSpPr>
        <p:grpSpPr>
          <a:xfrm>
            <a:off x="5583592" y="2196218"/>
            <a:ext cx="484822" cy="530897"/>
            <a:chOff x="5614157" y="3113410"/>
            <a:chExt cx="543998" cy="595697"/>
          </a:xfrm>
        </p:grpSpPr>
        <p:sp>
          <p:nvSpPr>
            <p:cNvPr id="62" name="Freeform: Shape 61">
              <a:extLst>
                <a:ext uri="{FF2B5EF4-FFF2-40B4-BE49-F238E27FC236}">
                  <a16:creationId xmlns:a16="http://schemas.microsoft.com/office/drawing/2014/main" id="{DBD081F0-A133-4001-9000-0B28F29DD63B}"/>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3" name="Group 62">
              <a:extLst>
                <a:ext uri="{FF2B5EF4-FFF2-40B4-BE49-F238E27FC236}">
                  <a16:creationId xmlns:a16="http://schemas.microsoft.com/office/drawing/2014/main" id="{07106235-60D1-4E23-8EB7-A0AC800888E4}"/>
                </a:ext>
              </a:extLst>
            </p:cNvPr>
            <p:cNvGrpSpPr/>
            <p:nvPr/>
          </p:nvGrpSpPr>
          <p:grpSpPr>
            <a:xfrm>
              <a:off x="5718434" y="3411392"/>
              <a:ext cx="331095" cy="240507"/>
              <a:chOff x="5718434" y="3381512"/>
              <a:chExt cx="331095" cy="240507"/>
            </a:xfrm>
          </p:grpSpPr>
          <p:grpSp>
            <p:nvGrpSpPr>
              <p:cNvPr id="65" name="Group 64">
                <a:extLst>
                  <a:ext uri="{FF2B5EF4-FFF2-40B4-BE49-F238E27FC236}">
                    <a16:creationId xmlns:a16="http://schemas.microsoft.com/office/drawing/2014/main" id="{CF019FAF-12D5-4020-839D-863C416FE495}"/>
                  </a:ext>
                </a:extLst>
              </p:cNvPr>
              <p:cNvGrpSpPr/>
              <p:nvPr/>
            </p:nvGrpSpPr>
            <p:grpSpPr>
              <a:xfrm>
                <a:off x="5718434" y="3381512"/>
                <a:ext cx="331095" cy="205955"/>
                <a:chOff x="1940022" y="2942066"/>
                <a:chExt cx="2357982" cy="1466762"/>
              </a:xfrm>
            </p:grpSpPr>
            <p:sp>
              <p:nvSpPr>
                <p:cNvPr id="67" name="Freeform: Shape 66">
                  <a:extLst>
                    <a:ext uri="{FF2B5EF4-FFF2-40B4-BE49-F238E27FC236}">
                      <a16:creationId xmlns:a16="http://schemas.microsoft.com/office/drawing/2014/main" id="{0135D992-C1A6-4985-8042-52F845586A1B}"/>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C66DB2F5-C12C-4691-929E-4410A2DB008C}"/>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ED06BCD2-3EC6-4666-A7EA-82E5C5357D6A}"/>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66" name="Freeform: Shape 65">
                <a:extLst>
                  <a:ext uri="{FF2B5EF4-FFF2-40B4-BE49-F238E27FC236}">
                    <a16:creationId xmlns:a16="http://schemas.microsoft.com/office/drawing/2014/main" id="{7687E6C8-C142-410F-A01A-5E73342DE459}"/>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64" name="TextBox 63">
              <a:extLst>
                <a:ext uri="{FF2B5EF4-FFF2-40B4-BE49-F238E27FC236}">
                  <a16:creationId xmlns:a16="http://schemas.microsoft.com/office/drawing/2014/main" id="{41C1C150-296A-4240-92EF-3022BD063636}"/>
                </a:ext>
              </a:extLst>
            </p:cNvPr>
            <p:cNvSpPr txBox="1"/>
            <p:nvPr/>
          </p:nvSpPr>
          <p:spPr>
            <a:xfrm>
              <a:off x="5673091" y="3167194"/>
              <a:ext cx="421781" cy="2877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70" name="Group 69" descr="Datacenter">
            <a:extLst>
              <a:ext uri="{FF2B5EF4-FFF2-40B4-BE49-F238E27FC236}">
                <a16:creationId xmlns:a16="http://schemas.microsoft.com/office/drawing/2014/main" id="{2CB1F7A9-A9CB-4060-B6B5-3DF6AF860263}"/>
              </a:ext>
            </a:extLst>
          </p:cNvPr>
          <p:cNvGrpSpPr/>
          <p:nvPr/>
        </p:nvGrpSpPr>
        <p:grpSpPr>
          <a:xfrm>
            <a:off x="6155824" y="2196218"/>
            <a:ext cx="484822" cy="530897"/>
            <a:chOff x="5614157" y="3113410"/>
            <a:chExt cx="543998" cy="595697"/>
          </a:xfrm>
        </p:grpSpPr>
        <p:sp>
          <p:nvSpPr>
            <p:cNvPr id="71" name="Freeform: Shape 70">
              <a:extLst>
                <a:ext uri="{FF2B5EF4-FFF2-40B4-BE49-F238E27FC236}">
                  <a16:creationId xmlns:a16="http://schemas.microsoft.com/office/drawing/2014/main" id="{02951D17-58DA-45FC-98EF-2E7DEDEA4B2C}"/>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72" name="Group 71">
              <a:extLst>
                <a:ext uri="{FF2B5EF4-FFF2-40B4-BE49-F238E27FC236}">
                  <a16:creationId xmlns:a16="http://schemas.microsoft.com/office/drawing/2014/main" id="{84EB7936-0218-4121-B8B6-5820FAF52343}"/>
                </a:ext>
              </a:extLst>
            </p:cNvPr>
            <p:cNvGrpSpPr/>
            <p:nvPr/>
          </p:nvGrpSpPr>
          <p:grpSpPr>
            <a:xfrm>
              <a:off x="5718434" y="3411392"/>
              <a:ext cx="331095" cy="240507"/>
              <a:chOff x="5718434" y="3381512"/>
              <a:chExt cx="331095" cy="240507"/>
            </a:xfrm>
          </p:grpSpPr>
          <p:grpSp>
            <p:nvGrpSpPr>
              <p:cNvPr id="74" name="Group 73">
                <a:extLst>
                  <a:ext uri="{FF2B5EF4-FFF2-40B4-BE49-F238E27FC236}">
                    <a16:creationId xmlns:a16="http://schemas.microsoft.com/office/drawing/2014/main" id="{ABDD312C-2BE9-4EC0-88DE-7217C1B44E27}"/>
                  </a:ext>
                </a:extLst>
              </p:cNvPr>
              <p:cNvGrpSpPr/>
              <p:nvPr/>
            </p:nvGrpSpPr>
            <p:grpSpPr>
              <a:xfrm>
                <a:off x="5718434" y="3381512"/>
                <a:ext cx="331095" cy="205955"/>
                <a:chOff x="1940022" y="2942066"/>
                <a:chExt cx="2357982" cy="1466762"/>
              </a:xfrm>
            </p:grpSpPr>
            <p:sp>
              <p:nvSpPr>
                <p:cNvPr id="76" name="Freeform: Shape 75">
                  <a:extLst>
                    <a:ext uri="{FF2B5EF4-FFF2-40B4-BE49-F238E27FC236}">
                      <a16:creationId xmlns:a16="http://schemas.microsoft.com/office/drawing/2014/main" id="{66D27D1C-AC24-4980-BC4D-71CC0854EA61}"/>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4387D3BF-4D0A-483B-9B50-B17A4CB4BBB7}"/>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F3199DDE-5FB5-45E1-89DA-96FA73AF8D4A}"/>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75" name="Freeform: Shape 74">
                <a:extLst>
                  <a:ext uri="{FF2B5EF4-FFF2-40B4-BE49-F238E27FC236}">
                    <a16:creationId xmlns:a16="http://schemas.microsoft.com/office/drawing/2014/main" id="{F8D7D004-866B-4168-B892-4465187B7885}"/>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73" name="TextBox 72">
              <a:extLst>
                <a:ext uri="{FF2B5EF4-FFF2-40B4-BE49-F238E27FC236}">
                  <a16:creationId xmlns:a16="http://schemas.microsoft.com/office/drawing/2014/main" id="{A157A6C6-1D4E-4D31-BB8C-C80521C8350D}"/>
                </a:ext>
              </a:extLst>
            </p:cNvPr>
            <p:cNvSpPr txBox="1"/>
            <p:nvPr/>
          </p:nvSpPr>
          <p:spPr>
            <a:xfrm>
              <a:off x="5673091" y="3167194"/>
              <a:ext cx="421781" cy="28777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79" name="TextBox 78">
            <a:extLst>
              <a:ext uri="{FF2B5EF4-FFF2-40B4-BE49-F238E27FC236}">
                <a16:creationId xmlns:a16="http://schemas.microsoft.com/office/drawing/2014/main" id="{0DC0BC7E-C99A-42EB-BEA6-23D44773E196}"/>
              </a:ext>
            </a:extLst>
          </p:cNvPr>
          <p:cNvSpPr txBox="1"/>
          <p:nvPr/>
        </p:nvSpPr>
        <p:spPr>
          <a:xfrm>
            <a:off x="5739652" y="2786672"/>
            <a:ext cx="748534" cy="2413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Zone 1</a:t>
            </a:r>
          </a:p>
        </p:txBody>
      </p:sp>
      <p:sp>
        <p:nvSpPr>
          <p:cNvPr id="80" name="TextBox 79">
            <a:extLst>
              <a:ext uri="{FF2B5EF4-FFF2-40B4-BE49-F238E27FC236}">
                <a16:creationId xmlns:a16="http://schemas.microsoft.com/office/drawing/2014/main" id="{B17EFE42-00CD-4B8E-B2A1-CB8D02077C75}"/>
              </a:ext>
            </a:extLst>
          </p:cNvPr>
          <p:cNvSpPr txBox="1"/>
          <p:nvPr/>
        </p:nvSpPr>
        <p:spPr>
          <a:xfrm>
            <a:off x="4621408" y="3029133"/>
            <a:ext cx="850050" cy="2413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Availability</a:t>
            </a:r>
          </a:p>
        </p:txBody>
      </p:sp>
      <p:sp>
        <p:nvSpPr>
          <p:cNvPr id="81" name="TextBox 80">
            <a:extLst>
              <a:ext uri="{FF2B5EF4-FFF2-40B4-BE49-F238E27FC236}">
                <a16:creationId xmlns:a16="http://schemas.microsoft.com/office/drawing/2014/main" id="{3BF5E673-336E-4F06-ABF2-673A4AED18D8}"/>
              </a:ext>
            </a:extLst>
          </p:cNvPr>
          <p:cNvSpPr txBox="1"/>
          <p:nvPr/>
        </p:nvSpPr>
        <p:spPr>
          <a:xfrm>
            <a:off x="5685646" y="1930537"/>
            <a:ext cx="850050" cy="2413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dirty="0">
                <a:ln>
                  <a:noFill/>
                </a:ln>
                <a:solidFill>
                  <a:srgbClr val="FFFFFF"/>
                </a:solidFill>
                <a:effectLst/>
                <a:uLnTx/>
                <a:uFillTx/>
                <a:latin typeface="Segoe UI Semibold" panose="020B0702040204020203" pitchFamily="34" charset="0"/>
                <a:ea typeface="+mn-ea"/>
                <a:cs typeface="Segoe UI Semibold" panose="020B0702040204020203" pitchFamily="34" charset="0"/>
              </a:rPr>
              <a:t>Availability</a:t>
            </a:r>
          </a:p>
        </p:txBody>
      </p:sp>
      <p:sp>
        <p:nvSpPr>
          <p:cNvPr id="82" name="TextBox 81">
            <a:extLst>
              <a:ext uri="{FF2B5EF4-FFF2-40B4-BE49-F238E27FC236}">
                <a16:creationId xmlns:a16="http://schemas.microsoft.com/office/drawing/2014/main" id="{D20CA27F-79F5-46BE-A246-EA4CB7845AAA}"/>
              </a:ext>
            </a:extLst>
          </p:cNvPr>
          <p:cNvSpPr txBox="1"/>
          <p:nvPr/>
        </p:nvSpPr>
        <p:spPr>
          <a:xfrm>
            <a:off x="6730472" y="3006301"/>
            <a:ext cx="850050" cy="241381"/>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98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Availability</a:t>
            </a:r>
          </a:p>
        </p:txBody>
      </p:sp>
      <p:sp>
        <p:nvSpPr>
          <p:cNvPr id="83" name="Rectangle: Rounded Corners 82" descr="Dotted line box">
            <a:extLst>
              <a:ext uri="{FF2B5EF4-FFF2-40B4-BE49-F238E27FC236}">
                <a16:creationId xmlns:a16="http://schemas.microsoft.com/office/drawing/2014/main" id="{4FA56B98-E3DA-4B87-AB6B-F0EAE2AA6CD7}"/>
              </a:ext>
            </a:extLst>
          </p:cNvPr>
          <p:cNvSpPr/>
          <p:nvPr/>
        </p:nvSpPr>
        <p:spPr bwMode="auto">
          <a:xfrm>
            <a:off x="4295592" y="1715979"/>
            <a:ext cx="3639513" cy="2549380"/>
          </a:xfrm>
          <a:prstGeom prst="roundRect">
            <a:avLst/>
          </a:prstGeom>
          <a:noFill/>
          <a:ln w="28575">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84" name="Straight Connector 83" descr="line">
            <a:extLst>
              <a:ext uri="{FF2B5EF4-FFF2-40B4-BE49-F238E27FC236}">
                <a16:creationId xmlns:a16="http://schemas.microsoft.com/office/drawing/2014/main" id="{8B10C300-75BB-4947-8157-D1772AA2930B}"/>
              </a:ext>
            </a:extLst>
          </p:cNvPr>
          <p:cNvCxnSpPr/>
          <p:nvPr/>
        </p:nvCxnSpPr>
        <p:spPr>
          <a:xfrm>
            <a:off x="5013297" y="3599841"/>
            <a:ext cx="87409"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5" name="Straight Connector 84" descr="line">
            <a:extLst>
              <a:ext uri="{FF2B5EF4-FFF2-40B4-BE49-F238E27FC236}">
                <a16:creationId xmlns:a16="http://schemas.microsoft.com/office/drawing/2014/main" id="{994EC1BA-AEB0-4BAB-A2CF-5CCEF8C00E07}"/>
              </a:ext>
            </a:extLst>
          </p:cNvPr>
          <p:cNvCxnSpPr/>
          <p:nvPr/>
        </p:nvCxnSpPr>
        <p:spPr>
          <a:xfrm>
            <a:off x="6068461" y="2483974"/>
            <a:ext cx="87409"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6" name="Straight Connector 85" descr="line">
            <a:extLst>
              <a:ext uri="{FF2B5EF4-FFF2-40B4-BE49-F238E27FC236}">
                <a16:creationId xmlns:a16="http://schemas.microsoft.com/office/drawing/2014/main" id="{7BC7A3F9-36AA-44FD-85B1-241E8059D0D8}"/>
              </a:ext>
            </a:extLst>
          </p:cNvPr>
          <p:cNvCxnSpPr/>
          <p:nvPr/>
        </p:nvCxnSpPr>
        <p:spPr>
          <a:xfrm>
            <a:off x="7114296" y="3581177"/>
            <a:ext cx="87409"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7" name="Straight Connector 86" descr="line">
            <a:extLst>
              <a:ext uri="{FF2B5EF4-FFF2-40B4-BE49-F238E27FC236}">
                <a16:creationId xmlns:a16="http://schemas.microsoft.com/office/drawing/2014/main" id="{47CC0E8B-B097-4929-810C-282DCFC508B6}"/>
              </a:ext>
            </a:extLst>
          </p:cNvPr>
          <p:cNvCxnSpPr>
            <a:cxnSpLocks/>
            <a:stCxn id="20" idx="7"/>
            <a:endCxn id="60" idx="3"/>
          </p:cNvCxnSpPr>
          <p:nvPr/>
        </p:nvCxnSpPr>
        <p:spPr>
          <a:xfrm flipV="1">
            <a:off x="5502099" y="2896134"/>
            <a:ext cx="149273" cy="196604"/>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87" descr="line">
            <a:extLst>
              <a:ext uri="{FF2B5EF4-FFF2-40B4-BE49-F238E27FC236}">
                <a16:creationId xmlns:a16="http://schemas.microsoft.com/office/drawing/2014/main" id="{9A0F2882-10C9-47EE-9D57-8A800F7D05D5}"/>
              </a:ext>
            </a:extLst>
          </p:cNvPr>
          <p:cNvCxnSpPr>
            <a:cxnSpLocks/>
            <a:stCxn id="20" idx="6"/>
            <a:endCxn id="40" idx="2"/>
          </p:cNvCxnSpPr>
          <p:nvPr/>
        </p:nvCxnSpPr>
        <p:spPr>
          <a:xfrm>
            <a:off x="5689706" y="3545661"/>
            <a:ext cx="819110"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88" descr="line">
            <a:extLst>
              <a:ext uri="{FF2B5EF4-FFF2-40B4-BE49-F238E27FC236}">
                <a16:creationId xmlns:a16="http://schemas.microsoft.com/office/drawing/2014/main" id="{21484E84-5562-42FA-86CD-5053E0DFB4E1}"/>
              </a:ext>
            </a:extLst>
          </p:cNvPr>
          <p:cNvCxnSpPr>
            <a:cxnSpLocks/>
            <a:endCxn id="40" idx="1"/>
          </p:cNvCxnSpPr>
          <p:nvPr/>
        </p:nvCxnSpPr>
        <p:spPr>
          <a:xfrm>
            <a:off x="6552146" y="2882296"/>
            <a:ext cx="144275" cy="21044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90" name="TextBox 89">
            <a:extLst>
              <a:ext uri="{FF2B5EF4-FFF2-40B4-BE49-F238E27FC236}">
                <a16:creationId xmlns:a16="http://schemas.microsoft.com/office/drawing/2014/main" id="{4A45E836-4B39-47B7-BCBF-73073AAC9CB5}"/>
              </a:ext>
            </a:extLst>
          </p:cNvPr>
          <p:cNvSpPr txBox="1"/>
          <p:nvPr/>
        </p:nvSpPr>
        <p:spPr>
          <a:xfrm>
            <a:off x="4428238" y="1648575"/>
            <a:ext cx="1158655" cy="506901"/>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Region</a:t>
            </a:r>
          </a:p>
        </p:txBody>
      </p:sp>
      <p:grpSp>
        <p:nvGrpSpPr>
          <p:cNvPr id="91" name="Group 90" descr="Three regions with datacenters in each region">
            <a:extLst>
              <a:ext uri="{FF2B5EF4-FFF2-40B4-BE49-F238E27FC236}">
                <a16:creationId xmlns:a16="http://schemas.microsoft.com/office/drawing/2014/main" id="{B4F9A982-0689-411C-980C-62869D2FF93E}"/>
              </a:ext>
            </a:extLst>
          </p:cNvPr>
          <p:cNvGrpSpPr/>
          <p:nvPr/>
        </p:nvGrpSpPr>
        <p:grpSpPr>
          <a:xfrm>
            <a:off x="8412868" y="2404960"/>
            <a:ext cx="1751276" cy="1239768"/>
            <a:chOff x="8488130" y="1833535"/>
            <a:chExt cx="3835197" cy="2669257"/>
          </a:xfrm>
        </p:grpSpPr>
        <p:sp>
          <p:nvSpPr>
            <p:cNvPr id="92" name="Oval 91">
              <a:extLst>
                <a:ext uri="{FF2B5EF4-FFF2-40B4-BE49-F238E27FC236}">
                  <a16:creationId xmlns:a16="http://schemas.microsoft.com/office/drawing/2014/main" id="{7B0F2FD1-06FC-4DCC-A944-25D5A32A01B0}"/>
                </a:ext>
              </a:extLst>
            </p:cNvPr>
            <p:cNvSpPr/>
            <p:nvPr/>
          </p:nvSpPr>
          <p:spPr>
            <a:xfrm>
              <a:off x="8726158" y="3115289"/>
              <a:ext cx="1306745" cy="1306745"/>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3" name="Group 92">
              <a:extLst>
                <a:ext uri="{FF2B5EF4-FFF2-40B4-BE49-F238E27FC236}">
                  <a16:creationId xmlns:a16="http://schemas.microsoft.com/office/drawing/2014/main" id="{135D77EF-EE5C-497C-A7DD-7FA35E877B46}"/>
                </a:ext>
              </a:extLst>
            </p:cNvPr>
            <p:cNvGrpSpPr/>
            <p:nvPr/>
          </p:nvGrpSpPr>
          <p:grpSpPr>
            <a:xfrm>
              <a:off x="8848387" y="3516714"/>
              <a:ext cx="494544" cy="604834"/>
              <a:chOff x="5614157" y="3113410"/>
              <a:chExt cx="543998" cy="665317"/>
            </a:xfrm>
          </p:grpSpPr>
          <p:sp>
            <p:nvSpPr>
              <p:cNvPr id="149" name="Freeform: Shape 148">
                <a:extLst>
                  <a:ext uri="{FF2B5EF4-FFF2-40B4-BE49-F238E27FC236}">
                    <a16:creationId xmlns:a16="http://schemas.microsoft.com/office/drawing/2014/main" id="{ACCA1340-AE8A-4B38-A547-74ECF7949BAE}"/>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50" name="Group 149">
                <a:extLst>
                  <a:ext uri="{FF2B5EF4-FFF2-40B4-BE49-F238E27FC236}">
                    <a16:creationId xmlns:a16="http://schemas.microsoft.com/office/drawing/2014/main" id="{D87E1775-679F-429E-A9D3-5177798B0B43}"/>
                  </a:ext>
                </a:extLst>
              </p:cNvPr>
              <p:cNvGrpSpPr/>
              <p:nvPr/>
            </p:nvGrpSpPr>
            <p:grpSpPr>
              <a:xfrm>
                <a:off x="5718434" y="3411392"/>
                <a:ext cx="331095" cy="240507"/>
                <a:chOff x="5718434" y="3381512"/>
                <a:chExt cx="331095" cy="240507"/>
              </a:xfrm>
            </p:grpSpPr>
            <p:grpSp>
              <p:nvGrpSpPr>
                <p:cNvPr id="152" name="Group 151">
                  <a:extLst>
                    <a:ext uri="{FF2B5EF4-FFF2-40B4-BE49-F238E27FC236}">
                      <a16:creationId xmlns:a16="http://schemas.microsoft.com/office/drawing/2014/main" id="{37A2D318-A261-4B90-84CC-535B864491BE}"/>
                    </a:ext>
                  </a:extLst>
                </p:cNvPr>
                <p:cNvGrpSpPr/>
                <p:nvPr/>
              </p:nvGrpSpPr>
              <p:grpSpPr>
                <a:xfrm>
                  <a:off x="5718434" y="3381512"/>
                  <a:ext cx="331095" cy="205955"/>
                  <a:chOff x="1940022" y="2942066"/>
                  <a:chExt cx="2357982" cy="1466762"/>
                </a:xfrm>
              </p:grpSpPr>
              <p:sp>
                <p:nvSpPr>
                  <p:cNvPr id="154" name="Freeform: Shape 153">
                    <a:extLst>
                      <a:ext uri="{FF2B5EF4-FFF2-40B4-BE49-F238E27FC236}">
                        <a16:creationId xmlns:a16="http://schemas.microsoft.com/office/drawing/2014/main" id="{1A1772F2-0083-4423-8446-6E1F21511453}"/>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5" name="Freeform: Shape 154">
                    <a:extLst>
                      <a:ext uri="{FF2B5EF4-FFF2-40B4-BE49-F238E27FC236}">
                        <a16:creationId xmlns:a16="http://schemas.microsoft.com/office/drawing/2014/main" id="{CB3311E2-1A8B-4572-AD0F-370F4E948E73}"/>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08A29758-0593-42A7-8FB7-8843AB702C20}"/>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3" name="Freeform: Shape 152">
                  <a:extLst>
                    <a:ext uri="{FF2B5EF4-FFF2-40B4-BE49-F238E27FC236}">
                      <a16:creationId xmlns:a16="http://schemas.microsoft.com/office/drawing/2014/main" id="{A67679DF-AF22-493F-B3FF-5D94FFE2BA16}"/>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1" name="TextBox 150">
                <a:extLst>
                  <a:ext uri="{FF2B5EF4-FFF2-40B4-BE49-F238E27FC236}">
                    <a16:creationId xmlns:a16="http://schemas.microsoft.com/office/drawing/2014/main" id="{767B3F37-9C2C-4895-B349-505DAEFF6C68}"/>
                  </a:ext>
                </a:extLst>
              </p:cNvPr>
              <p:cNvSpPr txBox="1"/>
              <p:nvPr/>
            </p:nvSpPr>
            <p:spPr>
              <a:xfrm>
                <a:off x="5673089" y="3167195"/>
                <a:ext cx="421781" cy="6115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94" name="Group 93">
              <a:extLst>
                <a:ext uri="{FF2B5EF4-FFF2-40B4-BE49-F238E27FC236}">
                  <a16:creationId xmlns:a16="http://schemas.microsoft.com/office/drawing/2014/main" id="{874709FA-37BC-48A8-8A2C-0811EBCA7F6A}"/>
                </a:ext>
              </a:extLst>
            </p:cNvPr>
            <p:cNvGrpSpPr/>
            <p:nvPr/>
          </p:nvGrpSpPr>
          <p:grpSpPr>
            <a:xfrm>
              <a:off x="9432093" y="3516714"/>
              <a:ext cx="494544" cy="604834"/>
              <a:chOff x="5614157" y="3113410"/>
              <a:chExt cx="543998" cy="665317"/>
            </a:xfrm>
          </p:grpSpPr>
          <p:sp>
            <p:nvSpPr>
              <p:cNvPr id="141" name="Freeform: Shape 140">
                <a:extLst>
                  <a:ext uri="{FF2B5EF4-FFF2-40B4-BE49-F238E27FC236}">
                    <a16:creationId xmlns:a16="http://schemas.microsoft.com/office/drawing/2014/main" id="{08CA8FF5-4D21-4731-BD17-49EAB518B680}"/>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2" name="Group 141">
                <a:extLst>
                  <a:ext uri="{FF2B5EF4-FFF2-40B4-BE49-F238E27FC236}">
                    <a16:creationId xmlns:a16="http://schemas.microsoft.com/office/drawing/2014/main" id="{30762482-8452-4B93-A961-58FB4E68F812}"/>
                  </a:ext>
                </a:extLst>
              </p:cNvPr>
              <p:cNvGrpSpPr/>
              <p:nvPr/>
            </p:nvGrpSpPr>
            <p:grpSpPr>
              <a:xfrm>
                <a:off x="5718434" y="3411392"/>
                <a:ext cx="331095" cy="240507"/>
                <a:chOff x="5718434" y="3381512"/>
                <a:chExt cx="331095" cy="240507"/>
              </a:xfrm>
            </p:grpSpPr>
            <p:grpSp>
              <p:nvGrpSpPr>
                <p:cNvPr id="144" name="Group 143">
                  <a:extLst>
                    <a:ext uri="{FF2B5EF4-FFF2-40B4-BE49-F238E27FC236}">
                      <a16:creationId xmlns:a16="http://schemas.microsoft.com/office/drawing/2014/main" id="{8FC3C317-E789-4963-95DF-3613A0C31536}"/>
                    </a:ext>
                  </a:extLst>
                </p:cNvPr>
                <p:cNvGrpSpPr/>
                <p:nvPr/>
              </p:nvGrpSpPr>
              <p:grpSpPr>
                <a:xfrm>
                  <a:off x="5718434" y="3381512"/>
                  <a:ext cx="331095" cy="205955"/>
                  <a:chOff x="1940022" y="2942066"/>
                  <a:chExt cx="2357982" cy="1466762"/>
                </a:xfrm>
              </p:grpSpPr>
              <p:sp>
                <p:nvSpPr>
                  <p:cNvPr id="146" name="Freeform: Shape 145">
                    <a:extLst>
                      <a:ext uri="{FF2B5EF4-FFF2-40B4-BE49-F238E27FC236}">
                        <a16:creationId xmlns:a16="http://schemas.microsoft.com/office/drawing/2014/main" id="{AF65544F-B6D7-47C4-8B75-9E162E0D9F1E}"/>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7" name="Freeform: Shape 146">
                    <a:extLst>
                      <a:ext uri="{FF2B5EF4-FFF2-40B4-BE49-F238E27FC236}">
                        <a16:creationId xmlns:a16="http://schemas.microsoft.com/office/drawing/2014/main" id="{29F19B14-AFDE-4BCE-B381-84443B7D9F59}"/>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8" name="Freeform: Shape 147">
                    <a:extLst>
                      <a:ext uri="{FF2B5EF4-FFF2-40B4-BE49-F238E27FC236}">
                        <a16:creationId xmlns:a16="http://schemas.microsoft.com/office/drawing/2014/main" id="{9861C808-DE47-4508-A3BA-49C34E7ACF33}"/>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5" name="Freeform: Shape 144">
                  <a:extLst>
                    <a:ext uri="{FF2B5EF4-FFF2-40B4-BE49-F238E27FC236}">
                      <a16:creationId xmlns:a16="http://schemas.microsoft.com/office/drawing/2014/main" id="{FE72FEF6-C6FF-4441-9BFC-EAEF4E6EFA4C}"/>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3" name="TextBox 142">
                <a:extLst>
                  <a:ext uri="{FF2B5EF4-FFF2-40B4-BE49-F238E27FC236}">
                    <a16:creationId xmlns:a16="http://schemas.microsoft.com/office/drawing/2014/main" id="{ADDFD6A1-78EE-402B-A56F-FFB7D4468B8E}"/>
                  </a:ext>
                </a:extLst>
              </p:cNvPr>
              <p:cNvSpPr txBox="1"/>
              <p:nvPr/>
            </p:nvSpPr>
            <p:spPr>
              <a:xfrm>
                <a:off x="5673089" y="3167195"/>
                <a:ext cx="421781" cy="6115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95" name="Oval 94">
              <a:extLst>
                <a:ext uri="{FF2B5EF4-FFF2-40B4-BE49-F238E27FC236}">
                  <a16:creationId xmlns:a16="http://schemas.microsoft.com/office/drawing/2014/main" id="{0B8C2C33-79EE-4EE4-A89D-61E48BE7358D}"/>
                </a:ext>
              </a:extLst>
            </p:cNvPr>
            <p:cNvSpPr/>
            <p:nvPr/>
          </p:nvSpPr>
          <p:spPr>
            <a:xfrm>
              <a:off x="10868438" y="3115289"/>
              <a:ext cx="1306745" cy="1306745"/>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6" name="Group 95">
              <a:extLst>
                <a:ext uri="{FF2B5EF4-FFF2-40B4-BE49-F238E27FC236}">
                  <a16:creationId xmlns:a16="http://schemas.microsoft.com/office/drawing/2014/main" id="{DF407379-7504-4A33-A9A6-D7F39B518F0F}"/>
                </a:ext>
              </a:extLst>
            </p:cNvPr>
            <p:cNvGrpSpPr/>
            <p:nvPr/>
          </p:nvGrpSpPr>
          <p:grpSpPr>
            <a:xfrm>
              <a:off x="10990667" y="3516714"/>
              <a:ext cx="494544" cy="604834"/>
              <a:chOff x="5614157" y="3113410"/>
              <a:chExt cx="543998" cy="665317"/>
            </a:xfrm>
          </p:grpSpPr>
          <p:sp>
            <p:nvSpPr>
              <p:cNvPr id="133" name="Freeform: Shape 132">
                <a:extLst>
                  <a:ext uri="{FF2B5EF4-FFF2-40B4-BE49-F238E27FC236}">
                    <a16:creationId xmlns:a16="http://schemas.microsoft.com/office/drawing/2014/main" id="{248A96B8-2F94-483C-83D7-40A1C1424013}"/>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4" name="Group 133">
                <a:extLst>
                  <a:ext uri="{FF2B5EF4-FFF2-40B4-BE49-F238E27FC236}">
                    <a16:creationId xmlns:a16="http://schemas.microsoft.com/office/drawing/2014/main" id="{E53FA54F-EBEF-4F6D-8625-0C27B2AD8C6E}"/>
                  </a:ext>
                </a:extLst>
              </p:cNvPr>
              <p:cNvGrpSpPr/>
              <p:nvPr/>
            </p:nvGrpSpPr>
            <p:grpSpPr>
              <a:xfrm>
                <a:off x="5718434" y="3411392"/>
                <a:ext cx="331095" cy="240507"/>
                <a:chOff x="5718434" y="3381512"/>
                <a:chExt cx="331095" cy="240507"/>
              </a:xfrm>
            </p:grpSpPr>
            <p:grpSp>
              <p:nvGrpSpPr>
                <p:cNvPr id="136" name="Group 135">
                  <a:extLst>
                    <a:ext uri="{FF2B5EF4-FFF2-40B4-BE49-F238E27FC236}">
                      <a16:creationId xmlns:a16="http://schemas.microsoft.com/office/drawing/2014/main" id="{E721F8A6-C580-4751-815A-463EBD99F2B1}"/>
                    </a:ext>
                  </a:extLst>
                </p:cNvPr>
                <p:cNvGrpSpPr/>
                <p:nvPr/>
              </p:nvGrpSpPr>
              <p:grpSpPr>
                <a:xfrm>
                  <a:off x="5718434" y="3381512"/>
                  <a:ext cx="331095" cy="205955"/>
                  <a:chOff x="1940022" y="2942066"/>
                  <a:chExt cx="2357982" cy="1466762"/>
                </a:xfrm>
              </p:grpSpPr>
              <p:sp>
                <p:nvSpPr>
                  <p:cNvPr id="138" name="Freeform: Shape 137">
                    <a:extLst>
                      <a:ext uri="{FF2B5EF4-FFF2-40B4-BE49-F238E27FC236}">
                        <a16:creationId xmlns:a16="http://schemas.microsoft.com/office/drawing/2014/main" id="{2E335770-39E2-48FB-934E-C10891714457}"/>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9" name="Freeform: Shape 138">
                    <a:extLst>
                      <a:ext uri="{FF2B5EF4-FFF2-40B4-BE49-F238E27FC236}">
                        <a16:creationId xmlns:a16="http://schemas.microsoft.com/office/drawing/2014/main" id="{9448327A-30A4-4814-92B9-F02DF8FA5E15}"/>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0" name="Freeform: Shape 139">
                    <a:extLst>
                      <a:ext uri="{FF2B5EF4-FFF2-40B4-BE49-F238E27FC236}">
                        <a16:creationId xmlns:a16="http://schemas.microsoft.com/office/drawing/2014/main" id="{628D4A92-4897-4BAB-B040-9BEDB654DEAD}"/>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7" name="Freeform: Shape 136">
                  <a:extLst>
                    <a:ext uri="{FF2B5EF4-FFF2-40B4-BE49-F238E27FC236}">
                      <a16:creationId xmlns:a16="http://schemas.microsoft.com/office/drawing/2014/main" id="{34E931E5-BF76-4B4C-93FD-D71EE4EAE4A4}"/>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5" name="TextBox 134">
                <a:extLst>
                  <a:ext uri="{FF2B5EF4-FFF2-40B4-BE49-F238E27FC236}">
                    <a16:creationId xmlns:a16="http://schemas.microsoft.com/office/drawing/2014/main" id="{647D15D2-736D-4BEE-BE1D-15D97516C7BA}"/>
                  </a:ext>
                </a:extLst>
              </p:cNvPr>
              <p:cNvSpPr txBox="1"/>
              <p:nvPr/>
            </p:nvSpPr>
            <p:spPr>
              <a:xfrm>
                <a:off x="5673089" y="3167195"/>
                <a:ext cx="421781" cy="6115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97" name="Group 96">
              <a:extLst>
                <a:ext uri="{FF2B5EF4-FFF2-40B4-BE49-F238E27FC236}">
                  <a16:creationId xmlns:a16="http://schemas.microsoft.com/office/drawing/2014/main" id="{315AF19A-BC36-4C8E-B175-9599F3D9C8A6}"/>
                </a:ext>
              </a:extLst>
            </p:cNvPr>
            <p:cNvGrpSpPr/>
            <p:nvPr/>
          </p:nvGrpSpPr>
          <p:grpSpPr>
            <a:xfrm>
              <a:off x="11574373" y="3516714"/>
              <a:ext cx="494544" cy="604834"/>
              <a:chOff x="5614157" y="3113410"/>
              <a:chExt cx="543998" cy="665317"/>
            </a:xfrm>
          </p:grpSpPr>
          <p:sp>
            <p:nvSpPr>
              <p:cNvPr id="125" name="Freeform: Shape 124">
                <a:extLst>
                  <a:ext uri="{FF2B5EF4-FFF2-40B4-BE49-F238E27FC236}">
                    <a16:creationId xmlns:a16="http://schemas.microsoft.com/office/drawing/2014/main" id="{52602FCB-5EFD-4032-B008-31249EE36903}"/>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97C18C9D-9533-44AD-9E51-B6B2D222B179}"/>
                  </a:ext>
                </a:extLst>
              </p:cNvPr>
              <p:cNvGrpSpPr/>
              <p:nvPr/>
            </p:nvGrpSpPr>
            <p:grpSpPr>
              <a:xfrm>
                <a:off x="5718434" y="3411392"/>
                <a:ext cx="331095" cy="240507"/>
                <a:chOff x="5718434" y="3381512"/>
                <a:chExt cx="331095" cy="240507"/>
              </a:xfrm>
            </p:grpSpPr>
            <p:grpSp>
              <p:nvGrpSpPr>
                <p:cNvPr id="128" name="Group 127">
                  <a:extLst>
                    <a:ext uri="{FF2B5EF4-FFF2-40B4-BE49-F238E27FC236}">
                      <a16:creationId xmlns:a16="http://schemas.microsoft.com/office/drawing/2014/main" id="{0AACB81F-4A9F-43EC-816E-72FF2A2F5ACF}"/>
                    </a:ext>
                  </a:extLst>
                </p:cNvPr>
                <p:cNvGrpSpPr/>
                <p:nvPr/>
              </p:nvGrpSpPr>
              <p:grpSpPr>
                <a:xfrm>
                  <a:off x="5718434" y="3381512"/>
                  <a:ext cx="331095" cy="205955"/>
                  <a:chOff x="1940022" y="2942066"/>
                  <a:chExt cx="2357982" cy="1466762"/>
                </a:xfrm>
              </p:grpSpPr>
              <p:sp>
                <p:nvSpPr>
                  <p:cNvPr id="130" name="Freeform: Shape 129">
                    <a:extLst>
                      <a:ext uri="{FF2B5EF4-FFF2-40B4-BE49-F238E27FC236}">
                        <a16:creationId xmlns:a16="http://schemas.microsoft.com/office/drawing/2014/main" id="{B56C3636-3F1F-4834-9B48-3898C07EED1C}"/>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1" name="Freeform: Shape 130">
                    <a:extLst>
                      <a:ext uri="{FF2B5EF4-FFF2-40B4-BE49-F238E27FC236}">
                        <a16:creationId xmlns:a16="http://schemas.microsoft.com/office/drawing/2014/main" id="{3F841633-0C8F-4685-B365-7A4D27CEE879}"/>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2" name="Freeform: Shape 131">
                    <a:extLst>
                      <a:ext uri="{FF2B5EF4-FFF2-40B4-BE49-F238E27FC236}">
                        <a16:creationId xmlns:a16="http://schemas.microsoft.com/office/drawing/2014/main" id="{76325F06-E424-46A5-9776-5BBAFA5BB403}"/>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9" name="Freeform: Shape 128">
                  <a:extLst>
                    <a:ext uri="{FF2B5EF4-FFF2-40B4-BE49-F238E27FC236}">
                      <a16:creationId xmlns:a16="http://schemas.microsoft.com/office/drawing/2014/main" id="{9834DF34-37F2-4BCD-B5F5-3BDB9700F984}"/>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7" name="TextBox 126">
                <a:extLst>
                  <a:ext uri="{FF2B5EF4-FFF2-40B4-BE49-F238E27FC236}">
                    <a16:creationId xmlns:a16="http://schemas.microsoft.com/office/drawing/2014/main" id="{953112CE-C378-480B-8A0C-F987ED9A5F85}"/>
                  </a:ext>
                </a:extLst>
              </p:cNvPr>
              <p:cNvSpPr txBox="1"/>
              <p:nvPr/>
            </p:nvSpPr>
            <p:spPr>
              <a:xfrm>
                <a:off x="5673089" y="3167195"/>
                <a:ext cx="421781" cy="6115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98" name="Oval 97">
              <a:extLst>
                <a:ext uri="{FF2B5EF4-FFF2-40B4-BE49-F238E27FC236}">
                  <a16:creationId xmlns:a16="http://schemas.microsoft.com/office/drawing/2014/main" id="{5289F654-1D7C-4628-8D31-CD2E313395CF}"/>
                </a:ext>
              </a:extLst>
            </p:cNvPr>
            <p:cNvSpPr/>
            <p:nvPr/>
          </p:nvSpPr>
          <p:spPr>
            <a:xfrm>
              <a:off x="9802433" y="1990734"/>
              <a:ext cx="1306745" cy="1306745"/>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99" name="Group 98">
              <a:extLst>
                <a:ext uri="{FF2B5EF4-FFF2-40B4-BE49-F238E27FC236}">
                  <a16:creationId xmlns:a16="http://schemas.microsoft.com/office/drawing/2014/main" id="{52D178C4-60AF-4B25-B0EF-3ED058C6503D}"/>
                </a:ext>
              </a:extLst>
            </p:cNvPr>
            <p:cNvGrpSpPr/>
            <p:nvPr/>
          </p:nvGrpSpPr>
          <p:grpSpPr>
            <a:xfrm>
              <a:off x="9924662" y="2392159"/>
              <a:ext cx="494544" cy="604834"/>
              <a:chOff x="5614157" y="3113410"/>
              <a:chExt cx="543998" cy="665317"/>
            </a:xfrm>
          </p:grpSpPr>
          <p:sp>
            <p:nvSpPr>
              <p:cNvPr id="117" name="Freeform: Shape 116">
                <a:extLst>
                  <a:ext uri="{FF2B5EF4-FFF2-40B4-BE49-F238E27FC236}">
                    <a16:creationId xmlns:a16="http://schemas.microsoft.com/office/drawing/2014/main" id="{999FC01F-F534-436A-BFE6-4AF930B61F2C}"/>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8" name="Group 117">
                <a:extLst>
                  <a:ext uri="{FF2B5EF4-FFF2-40B4-BE49-F238E27FC236}">
                    <a16:creationId xmlns:a16="http://schemas.microsoft.com/office/drawing/2014/main" id="{947AB7E5-D3B7-46FC-ADA5-C19B8F4CCF34}"/>
                  </a:ext>
                </a:extLst>
              </p:cNvPr>
              <p:cNvGrpSpPr/>
              <p:nvPr/>
            </p:nvGrpSpPr>
            <p:grpSpPr>
              <a:xfrm>
                <a:off x="5718434" y="3411392"/>
                <a:ext cx="331095" cy="240507"/>
                <a:chOff x="5718434" y="3381512"/>
                <a:chExt cx="331095" cy="240507"/>
              </a:xfrm>
            </p:grpSpPr>
            <p:grpSp>
              <p:nvGrpSpPr>
                <p:cNvPr id="120" name="Group 119">
                  <a:extLst>
                    <a:ext uri="{FF2B5EF4-FFF2-40B4-BE49-F238E27FC236}">
                      <a16:creationId xmlns:a16="http://schemas.microsoft.com/office/drawing/2014/main" id="{D939CDB1-AE42-481C-896C-4656326BE766}"/>
                    </a:ext>
                  </a:extLst>
                </p:cNvPr>
                <p:cNvGrpSpPr/>
                <p:nvPr/>
              </p:nvGrpSpPr>
              <p:grpSpPr>
                <a:xfrm>
                  <a:off x="5718434" y="3381512"/>
                  <a:ext cx="331095" cy="205955"/>
                  <a:chOff x="1940022" y="2942066"/>
                  <a:chExt cx="2357982" cy="1466762"/>
                </a:xfrm>
              </p:grpSpPr>
              <p:sp>
                <p:nvSpPr>
                  <p:cNvPr id="122" name="Freeform: Shape 121">
                    <a:extLst>
                      <a:ext uri="{FF2B5EF4-FFF2-40B4-BE49-F238E27FC236}">
                        <a16:creationId xmlns:a16="http://schemas.microsoft.com/office/drawing/2014/main" id="{C258FAF8-6151-4F44-BADE-14217687491B}"/>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DDECAFBF-C174-4144-ABB5-0E19E2968D07}"/>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4" name="Freeform: Shape 123">
                    <a:extLst>
                      <a:ext uri="{FF2B5EF4-FFF2-40B4-BE49-F238E27FC236}">
                        <a16:creationId xmlns:a16="http://schemas.microsoft.com/office/drawing/2014/main" id="{FC875F6C-B80B-45D1-87EC-B6E6D0D1FFBC}"/>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1" name="Freeform: Shape 120">
                  <a:extLst>
                    <a:ext uri="{FF2B5EF4-FFF2-40B4-BE49-F238E27FC236}">
                      <a16:creationId xmlns:a16="http://schemas.microsoft.com/office/drawing/2014/main" id="{864A9D45-B16A-4860-B755-4809A6A9DFF8}"/>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9" name="TextBox 118">
                <a:extLst>
                  <a:ext uri="{FF2B5EF4-FFF2-40B4-BE49-F238E27FC236}">
                    <a16:creationId xmlns:a16="http://schemas.microsoft.com/office/drawing/2014/main" id="{3A223BB1-0EA3-4D60-BA1D-7B9D596A8FCC}"/>
                  </a:ext>
                </a:extLst>
              </p:cNvPr>
              <p:cNvSpPr txBox="1"/>
              <p:nvPr/>
            </p:nvSpPr>
            <p:spPr>
              <a:xfrm>
                <a:off x="5673089" y="3167195"/>
                <a:ext cx="421781" cy="6115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00" name="Group 99">
              <a:extLst>
                <a:ext uri="{FF2B5EF4-FFF2-40B4-BE49-F238E27FC236}">
                  <a16:creationId xmlns:a16="http://schemas.microsoft.com/office/drawing/2014/main" id="{814016E7-2908-43B3-8694-F96A9BE6DD27}"/>
                </a:ext>
              </a:extLst>
            </p:cNvPr>
            <p:cNvGrpSpPr/>
            <p:nvPr/>
          </p:nvGrpSpPr>
          <p:grpSpPr>
            <a:xfrm>
              <a:off x="10508368" y="2392159"/>
              <a:ext cx="494544" cy="604834"/>
              <a:chOff x="5614157" y="3113410"/>
              <a:chExt cx="543998" cy="665317"/>
            </a:xfrm>
          </p:grpSpPr>
          <p:sp>
            <p:nvSpPr>
              <p:cNvPr id="109" name="Freeform: Shape 108">
                <a:extLst>
                  <a:ext uri="{FF2B5EF4-FFF2-40B4-BE49-F238E27FC236}">
                    <a16:creationId xmlns:a16="http://schemas.microsoft.com/office/drawing/2014/main" id="{05CE0378-2B07-42C7-A1CC-B60BF819CD7A}"/>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0" name="Group 109">
                <a:extLst>
                  <a:ext uri="{FF2B5EF4-FFF2-40B4-BE49-F238E27FC236}">
                    <a16:creationId xmlns:a16="http://schemas.microsoft.com/office/drawing/2014/main" id="{219FC569-33B6-4309-A153-BDDD8292EBDE}"/>
                  </a:ext>
                </a:extLst>
              </p:cNvPr>
              <p:cNvGrpSpPr/>
              <p:nvPr/>
            </p:nvGrpSpPr>
            <p:grpSpPr>
              <a:xfrm>
                <a:off x="5718434" y="3411392"/>
                <a:ext cx="331095" cy="240507"/>
                <a:chOff x="5718434" y="3381512"/>
                <a:chExt cx="331095" cy="240507"/>
              </a:xfrm>
            </p:grpSpPr>
            <p:grpSp>
              <p:nvGrpSpPr>
                <p:cNvPr id="112" name="Group 111">
                  <a:extLst>
                    <a:ext uri="{FF2B5EF4-FFF2-40B4-BE49-F238E27FC236}">
                      <a16:creationId xmlns:a16="http://schemas.microsoft.com/office/drawing/2014/main" id="{F43985D4-D345-4E00-9CDC-BC2DE8609FFB}"/>
                    </a:ext>
                  </a:extLst>
                </p:cNvPr>
                <p:cNvGrpSpPr/>
                <p:nvPr/>
              </p:nvGrpSpPr>
              <p:grpSpPr>
                <a:xfrm>
                  <a:off x="5718434" y="3381512"/>
                  <a:ext cx="331095" cy="205955"/>
                  <a:chOff x="1940022" y="2942066"/>
                  <a:chExt cx="2357982" cy="1466762"/>
                </a:xfrm>
              </p:grpSpPr>
              <p:sp>
                <p:nvSpPr>
                  <p:cNvPr id="114" name="Freeform: Shape 113">
                    <a:extLst>
                      <a:ext uri="{FF2B5EF4-FFF2-40B4-BE49-F238E27FC236}">
                        <a16:creationId xmlns:a16="http://schemas.microsoft.com/office/drawing/2014/main" id="{87522D94-33F3-4D4C-BCE7-6C5F5739A86D}"/>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1F5B9173-5F77-42AA-8EF2-F04CD9BD9AB1}"/>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6" name="Freeform: Shape 115">
                    <a:extLst>
                      <a:ext uri="{FF2B5EF4-FFF2-40B4-BE49-F238E27FC236}">
                        <a16:creationId xmlns:a16="http://schemas.microsoft.com/office/drawing/2014/main" id="{D7E87DAC-9D0C-4D3D-AE3C-AF8CB52C9971}"/>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3" name="Freeform: Shape 112">
                  <a:extLst>
                    <a:ext uri="{FF2B5EF4-FFF2-40B4-BE49-F238E27FC236}">
                      <a16:creationId xmlns:a16="http://schemas.microsoft.com/office/drawing/2014/main" id="{2C14C892-24D7-4717-A643-4F2A1549C3BB}"/>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1" name="TextBox 110">
                <a:extLst>
                  <a:ext uri="{FF2B5EF4-FFF2-40B4-BE49-F238E27FC236}">
                    <a16:creationId xmlns:a16="http://schemas.microsoft.com/office/drawing/2014/main" id="{CC66BC4F-B3E8-4B5F-A9D9-4C913B267350}"/>
                  </a:ext>
                </a:extLst>
              </p:cNvPr>
              <p:cNvSpPr txBox="1"/>
              <p:nvPr/>
            </p:nvSpPr>
            <p:spPr>
              <a:xfrm>
                <a:off x="5673089" y="3167195"/>
                <a:ext cx="421781" cy="6115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101" name="Rectangle: Rounded Corners 100">
              <a:extLst>
                <a:ext uri="{FF2B5EF4-FFF2-40B4-BE49-F238E27FC236}">
                  <a16:creationId xmlns:a16="http://schemas.microsoft.com/office/drawing/2014/main" id="{68F56306-5C7F-4C52-B50A-FDCD71F447AA}"/>
                </a:ext>
              </a:extLst>
            </p:cNvPr>
            <p:cNvSpPr/>
            <p:nvPr/>
          </p:nvSpPr>
          <p:spPr bwMode="auto">
            <a:xfrm>
              <a:off x="8610834" y="1902292"/>
              <a:ext cx="3712493" cy="2600500"/>
            </a:xfrm>
            <a:prstGeom prst="roundRect">
              <a:avLst/>
            </a:prstGeom>
            <a:noFill/>
            <a:ln w="28575">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102" name="Straight Connector 101">
              <a:extLst>
                <a:ext uri="{FF2B5EF4-FFF2-40B4-BE49-F238E27FC236}">
                  <a16:creationId xmlns:a16="http://schemas.microsoft.com/office/drawing/2014/main" id="{353DBDF9-BB59-460D-AB92-1104B40E6712}"/>
                </a:ext>
              </a:extLst>
            </p:cNvPr>
            <p:cNvCxnSpPr/>
            <p:nvPr/>
          </p:nvCxnSpPr>
          <p:spPr>
            <a:xfrm>
              <a:off x="9342931" y="3823929"/>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30E9E22-E1DB-49DE-AC94-531363A4EEFB}"/>
                </a:ext>
              </a:extLst>
            </p:cNvPr>
            <p:cNvCxnSpPr/>
            <p:nvPr/>
          </p:nvCxnSpPr>
          <p:spPr>
            <a:xfrm>
              <a:off x="10419254" y="2685686"/>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5B87C729-211A-41A7-B199-9D7428F77D9C}"/>
                </a:ext>
              </a:extLst>
            </p:cNvPr>
            <p:cNvCxnSpPr/>
            <p:nvPr/>
          </p:nvCxnSpPr>
          <p:spPr>
            <a:xfrm>
              <a:off x="11486060" y="3804890"/>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12357977-090F-4A09-A07B-FE9882566848}"/>
                </a:ext>
              </a:extLst>
            </p:cNvPr>
            <p:cNvCxnSpPr>
              <a:cxnSpLocks/>
              <a:stCxn id="92" idx="7"/>
              <a:endCxn id="98" idx="3"/>
            </p:cNvCxnSpPr>
            <p:nvPr/>
          </p:nvCxnSpPr>
          <p:spPr>
            <a:xfrm flipV="1">
              <a:off x="9841535" y="3106111"/>
              <a:ext cx="152266" cy="200546"/>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57ACAB98-1BC6-4207-98B0-25778BC077BB}"/>
                </a:ext>
              </a:extLst>
            </p:cNvPr>
            <p:cNvCxnSpPr>
              <a:cxnSpLocks/>
              <a:stCxn id="92" idx="6"/>
              <a:endCxn id="95" idx="2"/>
            </p:cNvCxnSpPr>
            <p:nvPr/>
          </p:nvCxnSpPr>
          <p:spPr>
            <a:xfrm>
              <a:off x="10032903" y="3768662"/>
              <a:ext cx="835535"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4A4B4607-DA88-4C09-A55F-D65DB474A15C}"/>
                </a:ext>
              </a:extLst>
            </p:cNvPr>
            <p:cNvCxnSpPr>
              <a:cxnSpLocks/>
              <a:endCxn id="95" idx="1"/>
            </p:cNvCxnSpPr>
            <p:nvPr/>
          </p:nvCxnSpPr>
          <p:spPr>
            <a:xfrm>
              <a:off x="10912638" y="3091995"/>
              <a:ext cx="147168" cy="21466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DC703368-4343-4C41-9248-5E225D60A84E}"/>
                </a:ext>
              </a:extLst>
            </p:cNvPr>
            <p:cNvSpPr txBox="1"/>
            <p:nvPr/>
          </p:nvSpPr>
          <p:spPr>
            <a:xfrm>
              <a:off x="8488130" y="1833535"/>
              <a:ext cx="1951111" cy="85750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784"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Region 1</a:t>
              </a:r>
            </a:p>
          </p:txBody>
        </p:sp>
      </p:grpSp>
      <p:sp>
        <p:nvSpPr>
          <p:cNvPr id="157" name="Rectangle: Rounded Corners 156" descr="Dotted line box">
            <a:extLst>
              <a:ext uri="{FF2B5EF4-FFF2-40B4-BE49-F238E27FC236}">
                <a16:creationId xmlns:a16="http://schemas.microsoft.com/office/drawing/2014/main" id="{845913EF-A584-4B02-ABD7-9114C2E084BE}"/>
              </a:ext>
            </a:extLst>
          </p:cNvPr>
          <p:cNvSpPr/>
          <p:nvPr/>
        </p:nvSpPr>
        <p:spPr bwMode="auto">
          <a:xfrm>
            <a:off x="10545676" y="2436895"/>
            <a:ext cx="1425353" cy="1207833"/>
          </a:xfrm>
          <a:prstGeom prst="roundRect">
            <a:avLst/>
          </a:prstGeom>
          <a:noFill/>
          <a:ln w="28575">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8" name="TextBox 157">
            <a:extLst>
              <a:ext uri="{FF2B5EF4-FFF2-40B4-BE49-F238E27FC236}">
                <a16:creationId xmlns:a16="http://schemas.microsoft.com/office/drawing/2014/main" id="{1B500B86-5C77-46BB-A4A7-01AC679F34F0}"/>
              </a:ext>
            </a:extLst>
          </p:cNvPr>
          <p:cNvSpPr txBox="1"/>
          <p:nvPr/>
        </p:nvSpPr>
        <p:spPr>
          <a:xfrm>
            <a:off x="10490671" y="2413282"/>
            <a:ext cx="890941" cy="398279"/>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784"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Region 2</a:t>
            </a:r>
          </a:p>
        </p:txBody>
      </p:sp>
      <p:grpSp>
        <p:nvGrpSpPr>
          <p:cNvPr id="159" name="Group 158" descr="Data centers">
            <a:extLst>
              <a:ext uri="{FF2B5EF4-FFF2-40B4-BE49-F238E27FC236}">
                <a16:creationId xmlns:a16="http://schemas.microsoft.com/office/drawing/2014/main" id="{F7FDC6F9-DBE0-4E33-A51C-84D59D0B7ECA}"/>
              </a:ext>
            </a:extLst>
          </p:cNvPr>
          <p:cNvGrpSpPr/>
          <p:nvPr/>
        </p:nvGrpSpPr>
        <p:grpSpPr>
          <a:xfrm>
            <a:off x="10859449" y="2766463"/>
            <a:ext cx="750770" cy="689468"/>
            <a:chOff x="10118946" y="4319304"/>
            <a:chExt cx="842407" cy="773622"/>
          </a:xfrm>
        </p:grpSpPr>
        <p:cxnSp>
          <p:nvCxnSpPr>
            <p:cNvPr id="160" name="Straight Connector 159">
              <a:extLst>
                <a:ext uri="{FF2B5EF4-FFF2-40B4-BE49-F238E27FC236}">
                  <a16:creationId xmlns:a16="http://schemas.microsoft.com/office/drawing/2014/main" id="{EA2D98E7-421A-4DD9-A8BE-38EC1D7B8041}"/>
                </a:ext>
              </a:extLst>
            </p:cNvPr>
            <p:cNvCxnSpPr/>
            <p:nvPr/>
          </p:nvCxnSpPr>
          <p:spPr>
            <a:xfrm flipH="1">
              <a:off x="10546192" y="4860264"/>
              <a:ext cx="232662" cy="232662"/>
            </a:xfrm>
            <a:prstGeom prst="line">
              <a:avLst/>
            </a:prstGeom>
            <a:ln w="57150"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pSp>
          <p:nvGrpSpPr>
            <p:cNvPr id="161" name="Group 160">
              <a:extLst>
                <a:ext uri="{FF2B5EF4-FFF2-40B4-BE49-F238E27FC236}">
                  <a16:creationId xmlns:a16="http://schemas.microsoft.com/office/drawing/2014/main" id="{0806DC87-5CCD-4303-A929-093D5F2461B8}"/>
                </a:ext>
              </a:extLst>
            </p:cNvPr>
            <p:cNvGrpSpPr/>
            <p:nvPr/>
          </p:nvGrpSpPr>
          <p:grpSpPr>
            <a:xfrm>
              <a:off x="10547282" y="4319304"/>
              <a:ext cx="414071" cy="453423"/>
              <a:chOff x="5614157" y="3113410"/>
              <a:chExt cx="543998" cy="595697"/>
            </a:xfrm>
          </p:grpSpPr>
          <p:sp>
            <p:nvSpPr>
              <p:cNvPr id="171" name="Freeform: Shape 170">
                <a:extLst>
                  <a:ext uri="{FF2B5EF4-FFF2-40B4-BE49-F238E27FC236}">
                    <a16:creationId xmlns:a16="http://schemas.microsoft.com/office/drawing/2014/main" id="{0C9F8BF7-D8F0-4435-AB13-541182665CF0}"/>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srgbClr val="FFFFFF"/>
                  </a:solidFill>
                  <a:effectLst/>
                  <a:uLnTx/>
                  <a:uFillTx/>
                  <a:latin typeface="Segoe UI"/>
                  <a:ea typeface="+mn-ea"/>
                  <a:cs typeface="+mn-cs"/>
                </a:endParaRPr>
              </a:p>
            </p:txBody>
          </p:sp>
          <p:grpSp>
            <p:nvGrpSpPr>
              <p:cNvPr id="172" name="Group 171">
                <a:extLst>
                  <a:ext uri="{FF2B5EF4-FFF2-40B4-BE49-F238E27FC236}">
                    <a16:creationId xmlns:a16="http://schemas.microsoft.com/office/drawing/2014/main" id="{660D6586-DB60-47DE-AFA6-B2E181FD58B8}"/>
                  </a:ext>
                </a:extLst>
              </p:cNvPr>
              <p:cNvGrpSpPr/>
              <p:nvPr/>
            </p:nvGrpSpPr>
            <p:grpSpPr>
              <a:xfrm>
                <a:off x="5718434" y="3411392"/>
                <a:ext cx="331095" cy="240507"/>
                <a:chOff x="5718434" y="3381512"/>
                <a:chExt cx="331095" cy="240507"/>
              </a:xfrm>
            </p:grpSpPr>
            <p:grpSp>
              <p:nvGrpSpPr>
                <p:cNvPr id="174" name="Group 173">
                  <a:extLst>
                    <a:ext uri="{FF2B5EF4-FFF2-40B4-BE49-F238E27FC236}">
                      <a16:creationId xmlns:a16="http://schemas.microsoft.com/office/drawing/2014/main" id="{2844B747-4834-4EB7-8042-FD8483E335EE}"/>
                    </a:ext>
                  </a:extLst>
                </p:cNvPr>
                <p:cNvGrpSpPr/>
                <p:nvPr/>
              </p:nvGrpSpPr>
              <p:grpSpPr>
                <a:xfrm>
                  <a:off x="5718434" y="3381512"/>
                  <a:ext cx="331095" cy="205955"/>
                  <a:chOff x="1940022" y="2942066"/>
                  <a:chExt cx="2357982" cy="1466762"/>
                </a:xfrm>
              </p:grpSpPr>
              <p:sp>
                <p:nvSpPr>
                  <p:cNvPr id="176" name="Freeform: Shape 175">
                    <a:extLst>
                      <a:ext uri="{FF2B5EF4-FFF2-40B4-BE49-F238E27FC236}">
                        <a16:creationId xmlns:a16="http://schemas.microsoft.com/office/drawing/2014/main" id="{25BEF427-A8DA-4EDB-97F4-8F584E2FA74B}"/>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srgbClr val="FFFFFF"/>
                      </a:solidFill>
                      <a:effectLst/>
                      <a:uLnTx/>
                      <a:uFillTx/>
                      <a:latin typeface="Segoe UI"/>
                      <a:ea typeface="+mn-ea"/>
                      <a:cs typeface="+mn-cs"/>
                    </a:endParaRPr>
                  </a:p>
                </p:txBody>
              </p:sp>
              <p:sp>
                <p:nvSpPr>
                  <p:cNvPr id="177" name="Freeform: Shape 176">
                    <a:extLst>
                      <a:ext uri="{FF2B5EF4-FFF2-40B4-BE49-F238E27FC236}">
                        <a16:creationId xmlns:a16="http://schemas.microsoft.com/office/drawing/2014/main" id="{473BCCDC-B3D8-46D4-B429-5229A6724552}"/>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srgbClr val="FFFFFF"/>
                      </a:solidFill>
                      <a:effectLst/>
                      <a:uLnTx/>
                      <a:uFillTx/>
                      <a:latin typeface="Segoe UI"/>
                      <a:ea typeface="+mn-ea"/>
                      <a:cs typeface="+mn-cs"/>
                    </a:endParaRPr>
                  </a:p>
                </p:txBody>
              </p:sp>
              <p:sp>
                <p:nvSpPr>
                  <p:cNvPr id="178" name="Freeform: Shape 177">
                    <a:extLst>
                      <a:ext uri="{FF2B5EF4-FFF2-40B4-BE49-F238E27FC236}">
                        <a16:creationId xmlns:a16="http://schemas.microsoft.com/office/drawing/2014/main" id="{37262193-5B33-4EEF-B77F-DC3461C6D79D}"/>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5" name="Freeform: Shape 174">
                  <a:extLst>
                    <a:ext uri="{FF2B5EF4-FFF2-40B4-BE49-F238E27FC236}">
                      <a16:creationId xmlns:a16="http://schemas.microsoft.com/office/drawing/2014/main" id="{D790ABDD-2573-410B-B31A-024890C6FAA1}"/>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srgbClr val="FFFFFF"/>
                    </a:solidFill>
                    <a:effectLst/>
                    <a:uLnTx/>
                    <a:uFillTx/>
                    <a:latin typeface="Segoe UI"/>
                    <a:ea typeface="+mn-ea"/>
                    <a:cs typeface="+mn-cs"/>
                  </a:endParaRPr>
                </a:p>
              </p:txBody>
            </p:sp>
          </p:grpSp>
          <p:sp>
            <p:nvSpPr>
              <p:cNvPr id="173" name="TextBox 172">
                <a:extLst>
                  <a:ext uri="{FF2B5EF4-FFF2-40B4-BE49-F238E27FC236}">
                    <a16:creationId xmlns:a16="http://schemas.microsoft.com/office/drawing/2014/main" id="{80E45B78-3EB6-4736-A811-ECEA47E46AB6}"/>
                  </a:ext>
                </a:extLst>
              </p:cNvPr>
              <p:cNvSpPr txBox="1"/>
              <p:nvPr/>
            </p:nvSpPr>
            <p:spPr>
              <a:xfrm>
                <a:off x="5673091" y="3218575"/>
                <a:ext cx="421781" cy="17791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84"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62" name="Group 161">
              <a:extLst>
                <a:ext uri="{FF2B5EF4-FFF2-40B4-BE49-F238E27FC236}">
                  <a16:creationId xmlns:a16="http://schemas.microsoft.com/office/drawing/2014/main" id="{C03512B5-9243-47C8-A940-17CF3D843C4E}"/>
                </a:ext>
              </a:extLst>
            </p:cNvPr>
            <p:cNvGrpSpPr/>
            <p:nvPr/>
          </p:nvGrpSpPr>
          <p:grpSpPr>
            <a:xfrm>
              <a:off x="10118946" y="4618639"/>
              <a:ext cx="414071" cy="453423"/>
              <a:chOff x="5614157" y="3113410"/>
              <a:chExt cx="543998" cy="595697"/>
            </a:xfrm>
          </p:grpSpPr>
          <p:sp>
            <p:nvSpPr>
              <p:cNvPr id="163" name="Freeform: Shape 162">
                <a:extLst>
                  <a:ext uri="{FF2B5EF4-FFF2-40B4-BE49-F238E27FC236}">
                    <a16:creationId xmlns:a16="http://schemas.microsoft.com/office/drawing/2014/main" id="{FCA0BC77-5BC8-46AC-880D-25D294814B3B}"/>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srgbClr val="FFFFFF"/>
                  </a:solidFill>
                  <a:effectLst/>
                  <a:uLnTx/>
                  <a:uFillTx/>
                  <a:latin typeface="Segoe UI"/>
                  <a:ea typeface="+mn-ea"/>
                  <a:cs typeface="+mn-cs"/>
                </a:endParaRPr>
              </a:p>
            </p:txBody>
          </p:sp>
          <p:grpSp>
            <p:nvGrpSpPr>
              <p:cNvPr id="164" name="Group 163">
                <a:extLst>
                  <a:ext uri="{FF2B5EF4-FFF2-40B4-BE49-F238E27FC236}">
                    <a16:creationId xmlns:a16="http://schemas.microsoft.com/office/drawing/2014/main" id="{D8D23ED4-9646-4A4D-A455-E3FD8A2B04C4}"/>
                  </a:ext>
                </a:extLst>
              </p:cNvPr>
              <p:cNvGrpSpPr/>
              <p:nvPr/>
            </p:nvGrpSpPr>
            <p:grpSpPr>
              <a:xfrm>
                <a:off x="5718434" y="3411392"/>
                <a:ext cx="331095" cy="240507"/>
                <a:chOff x="5718434" y="3381512"/>
                <a:chExt cx="331095" cy="240507"/>
              </a:xfrm>
            </p:grpSpPr>
            <p:grpSp>
              <p:nvGrpSpPr>
                <p:cNvPr id="166" name="Group 165">
                  <a:extLst>
                    <a:ext uri="{FF2B5EF4-FFF2-40B4-BE49-F238E27FC236}">
                      <a16:creationId xmlns:a16="http://schemas.microsoft.com/office/drawing/2014/main" id="{D89768B0-86EA-4C32-A3D2-1887FD595635}"/>
                    </a:ext>
                  </a:extLst>
                </p:cNvPr>
                <p:cNvGrpSpPr/>
                <p:nvPr/>
              </p:nvGrpSpPr>
              <p:grpSpPr>
                <a:xfrm>
                  <a:off x="5718434" y="3381512"/>
                  <a:ext cx="331095" cy="205955"/>
                  <a:chOff x="1940022" y="2942066"/>
                  <a:chExt cx="2357982" cy="1466762"/>
                </a:xfrm>
              </p:grpSpPr>
              <p:sp>
                <p:nvSpPr>
                  <p:cNvPr id="168" name="Freeform: Shape 167">
                    <a:extLst>
                      <a:ext uri="{FF2B5EF4-FFF2-40B4-BE49-F238E27FC236}">
                        <a16:creationId xmlns:a16="http://schemas.microsoft.com/office/drawing/2014/main" id="{BC6A537A-D741-4ED5-BF65-46CEE90B1C6E}"/>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srgbClr val="FFFFFF"/>
                      </a:solidFill>
                      <a:effectLst/>
                      <a:uLnTx/>
                      <a:uFillTx/>
                      <a:latin typeface="Segoe UI"/>
                      <a:ea typeface="+mn-ea"/>
                      <a:cs typeface="+mn-cs"/>
                    </a:endParaRPr>
                  </a:p>
                </p:txBody>
              </p:sp>
              <p:sp>
                <p:nvSpPr>
                  <p:cNvPr id="169" name="Freeform: Shape 168">
                    <a:extLst>
                      <a:ext uri="{FF2B5EF4-FFF2-40B4-BE49-F238E27FC236}">
                        <a16:creationId xmlns:a16="http://schemas.microsoft.com/office/drawing/2014/main" id="{4FC83A7D-9317-4A70-BA82-5BEABCABBF65}"/>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srgbClr val="FFFFFF"/>
                      </a:solidFill>
                      <a:effectLst/>
                      <a:uLnTx/>
                      <a:uFillTx/>
                      <a:latin typeface="Segoe UI"/>
                      <a:ea typeface="+mn-ea"/>
                      <a:cs typeface="+mn-cs"/>
                    </a:endParaRPr>
                  </a:p>
                </p:txBody>
              </p:sp>
              <p:sp>
                <p:nvSpPr>
                  <p:cNvPr id="170" name="Freeform: Shape 169">
                    <a:extLst>
                      <a:ext uri="{FF2B5EF4-FFF2-40B4-BE49-F238E27FC236}">
                        <a16:creationId xmlns:a16="http://schemas.microsoft.com/office/drawing/2014/main" id="{AE3752F8-C3A1-445D-B140-9BBC32ABFDAC}"/>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7" name="Freeform: Shape 166">
                  <a:extLst>
                    <a:ext uri="{FF2B5EF4-FFF2-40B4-BE49-F238E27FC236}">
                      <a16:creationId xmlns:a16="http://schemas.microsoft.com/office/drawing/2014/main" id="{C3376A81-A5FC-4442-A384-A43518BB8FE4}"/>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5" name="TextBox 164">
                <a:extLst>
                  <a:ext uri="{FF2B5EF4-FFF2-40B4-BE49-F238E27FC236}">
                    <a16:creationId xmlns:a16="http://schemas.microsoft.com/office/drawing/2014/main" id="{B2B61140-A13E-42DA-B9E4-116862A4D0A3}"/>
                  </a:ext>
                </a:extLst>
              </p:cNvPr>
              <p:cNvSpPr txBox="1"/>
              <p:nvPr/>
            </p:nvSpPr>
            <p:spPr>
              <a:xfrm>
                <a:off x="5673091" y="3218575"/>
                <a:ext cx="421781" cy="17791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84"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cxnSp>
        <p:nvCxnSpPr>
          <p:cNvPr id="179" name="Straight Arrow Connector 178" descr="line">
            <a:extLst>
              <a:ext uri="{FF2B5EF4-FFF2-40B4-BE49-F238E27FC236}">
                <a16:creationId xmlns:a16="http://schemas.microsoft.com/office/drawing/2014/main" id="{8B69B346-5214-48E5-B2E9-B6D74D25708A}"/>
              </a:ext>
            </a:extLst>
          </p:cNvPr>
          <p:cNvCxnSpPr>
            <a:cxnSpLocks/>
            <a:stCxn id="101" idx="3"/>
            <a:endCxn id="157" idx="1"/>
          </p:cNvCxnSpPr>
          <p:nvPr/>
        </p:nvCxnSpPr>
        <p:spPr>
          <a:xfrm>
            <a:off x="10164144" y="3040812"/>
            <a:ext cx="381532" cy="0"/>
          </a:xfrm>
          <a:prstGeom prst="straightConnector1">
            <a:avLst/>
          </a:prstGeom>
          <a:ln w="317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0" name="TextBox 179">
            <a:extLst>
              <a:ext uri="{FF2B5EF4-FFF2-40B4-BE49-F238E27FC236}">
                <a16:creationId xmlns:a16="http://schemas.microsoft.com/office/drawing/2014/main" id="{88E817A2-FCFD-48C0-BA66-4FFC87522BF4}"/>
              </a:ext>
            </a:extLst>
          </p:cNvPr>
          <p:cNvSpPr txBox="1"/>
          <p:nvPr/>
        </p:nvSpPr>
        <p:spPr>
          <a:xfrm>
            <a:off x="1436175" y="2526796"/>
            <a:ext cx="1179735" cy="452590"/>
          </a:xfrm>
          <a:prstGeom prst="rect">
            <a:avLst/>
          </a:prstGeom>
          <a:noFill/>
        </p:spPr>
        <p:txBody>
          <a:bodyPr wrap="square" lIns="179285" tIns="143428" rIns="179285" bIns="143428" rtlCol="0">
            <a:spAutoFit/>
          </a:bodyPr>
          <a:lstStyle/>
          <a:p>
            <a:pPr marL="0" marR="0" lvl="0" indent="0" algn="ctr" defTabSz="914400" rtl="0" eaLnBrk="1" fontAlgn="auto" latinLnBrk="0" hangingPunct="1">
              <a:lnSpc>
                <a:spcPct val="90000"/>
              </a:lnSpc>
              <a:spcBef>
                <a:spcPts val="0"/>
              </a:spcBef>
              <a:spcAft>
                <a:spcPts val="588"/>
              </a:spcAft>
              <a:buClrTx/>
              <a:buSzTx/>
              <a:buFontTx/>
              <a:buNone/>
              <a:tabLst/>
              <a:defRPr/>
            </a:pPr>
            <a:r>
              <a:rPr kumimoji="0" lang="en-US" sz="1176" b="0" i="0" u="none" strike="noStrike" kern="1200" cap="none" spc="0" normalizeH="0" baseline="0" noProof="0">
                <a:ln>
                  <a:noFill/>
                </a:ln>
                <a:solidFill>
                  <a:srgbClr val="FFFFFF"/>
                </a:solidFill>
                <a:effectLst/>
                <a:uLnTx/>
                <a:uFillTx/>
                <a:latin typeface="Segoe UI"/>
                <a:ea typeface="+mn-ea"/>
                <a:cs typeface="+mn-cs"/>
              </a:rPr>
              <a:t>Datacenter</a:t>
            </a:r>
            <a:endParaRPr kumimoji="0" lang="en-US" sz="2353" b="0" i="0" u="none" strike="noStrike" kern="1200" cap="none" spc="0" normalizeH="0" baseline="0" noProof="0">
              <a:ln>
                <a:noFill/>
              </a:ln>
              <a:solidFill>
                <a:srgbClr val="FFFFFF"/>
              </a:solidFill>
              <a:effectLst/>
              <a:uLnTx/>
              <a:uFillTx/>
              <a:latin typeface="Segoe UI"/>
              <a:ea typeface="+mn-ea"/>
              <a:cs typeface="+mn-cs"/>
            </a:endParaRPr>
          </a:p>
        </p:txBody>
      </p:sp>
      <p:sp>
        <p:nvSpPr>
          <p:cNvPr id="181" name="Rectangle 180">
            <a:extLst>
              <a:ext uri="{FF2B5EF4-FFF2-40B4-BE49-F238E27FC236}">
                <a16:creationId xmlns:a16="http://schemas.microsoft.com/office/drawing/2014/main" id="{E9373A51-F8FD-4018-B875-199DE778728E}"/>
              </a:ext>
            </a:extLst>
          </p:cNvPr>
          <p:cNvSpPr/>
          <p:nvPr/>
        </p:nvSpPr>
        <p:spPr bwMode="auto">
          <a:xfrm>
            <a:off x="555048" y="4617246"/>
            <a:ext cx="2926080" cy="1178532"/>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algn="ctr" defTabSz="914102" fontAlgn="base">
              <a:lnSpc>
                <a:spcPct val="90000"/>
              </a:lnSpc>
              <a:spcBef>
                <a:spcPts val="588"/>
              </a:spcBef>
              <a:spcAft>
                <a:spcPct val="0"/>
              </a:spcAft>
              <a:defRPr/>
            </a:pPr>
            <a:r>
              <a:rPr lang="en-US" sz="2000" spc="-50">
                <a:ln w="3175">
                  <a:noFill/>
                </a:ln>
                <a:solidFill>
                  <a:schemeClr val="tx1"/>
                </a:solidFill>
                <a:latin typeface="+mj-lt"/>
                <a:cs typeface="Segoe UI" pitchFamily="34" charset="0"/>
              </a:rPr>
              <a:t>Availability Sets</a:t>
            </a:r>
          </a:p>
          <a:p>
            <a:pPr algn="ctr" defTabSz="914102" fontAlgn="base">
              <a:lnSpc>
                <a:spcPct val="90000"/>
              </a:lnSpc>
              <a:spcBef>
                <a:spcPts val="753"/>
              </a:spcBef>
              <a:spcAft>
                <a:spcPct val="0"/>
              </a:spcAft>
              <a:defRPr/>
            </a:pPr>
            <a:r>
              <a:rPr lang="en-US" sz="1400">
                <a:solidFill>
                  <a:schemeClr val="tx1"/>
                </a:solidFill>
                <a:latin typeface="Segoe UI" panose="020B0502040204020203" pitchFamily="34" charset="0"/>
                <a:cs typeface="Segoe UI" panose="020B0502040204020203" pitchFamily="34" charset="0"/>
              </a:rPr>
              <a:t>High Availability protection </a:t>
            </a:r>
            <a:br>
              <a:rPr lang="en-US" sz="1400">
                <a:solidFill>
                  <a:schemeClr val="tx1"/>
                </a:solidFill>
                <a:latin typeface="Segoe UI" panose="020B0502040204020203" pitchFamily="34" charset="0"/>
                <a:cs typeface="Segoe UI" panose="020B0502040204020203" pitchFamily="34" charset="0"/>
              </a:rPr>
            </a:br>
            <a:r>
              <a:rPr lang="en-US" sz="1400">
                <a:solidFill>
                  <a:schemeClr val="tx1"/>
                </a:solidFill>
                <a:latin typeface="Segoe UI" panose="020B0502040204020203" pitchFamily="34" charset="0"/>
                <a:cs typeface="Segoe UI" panose="020B0502040204020203" pitchFamily="34" charset="0"/>
              </a:rPr>
              <a:t>from hardware failures in </a:t>
            </a:r>
            <a:br>
              <a:rPr lang="en-US" sz="1400">
                <a:solidFill>
                  <a:schemeClr val="tx1"/>
                </a:solidFill>
                <a:latin typeface="Segoe UI" panose="020B0502040204020203" pitchFamily="34" charset="0"/>
                <a:cs typeface="Segoe UI" panose="020B0502040204020203" pitchFamily="34" charset="0"/>
              </a:rPr>
            </a:br>
            <a:r>
              <a:rPr lang="en-US" sz="1400">
                <a:solidFill>
                  <a:schemeClr val="tx1"/>
                </a:solidFill>
                <a:latin typeface="Segoe UI" panose="020B0502040204020203" pitchFamily="34" charset="0"/>
                <a:cs typeface="Segoe UI" panose="020B0502040204020203" pitchFamily="34" charset="0"/>
              </a:rPr>
              <a:t>a datacenter</a:t>
            </a:r>
          </a:p>
        </p:txBody>
      </p:sp>
      <p:sp>
        <p:nvSpPr>
          <p:cNvPr id="182" name="Rectangle 181">
            <a:extLst>
              <a:ext uri="{FF2B5EF4-FFF2-40B4-BE49-F238E27FC236}">
                <a16:creationId xmlns:a16="http://schemas.microsoft.com/office/drawing/2014/main" id="{CB2C3958-F2B6-4001-A1A8-63E6EF2CD58E}"/>
              </a:ext>
            </a:extLst>
          </p:cNvPr>
          <p:cNvSpPr/>
          <p:nvPr/>
        </p:nvSpPr>
        <p:spPr bwMode="auto">
          <a:xfrm>
            <a:off x="4632960" y="4617247"/>
            <a:ext cx="2926080" cy="17602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R="0" lvl="0" indent="0" algn="ctr" defTabSz="914102" fontAlgn="base">
              <a:lnSpc>
                <a:spcPct val="90000"/>
              </a:lnSpc>
              <a:spcBef>
                <a:spcPts val="588"/>
              </a:spcBef>
              <a:spcAft>
                <a:spcPct val="0"/>
              </a:spcAft>
              <a:buClrTx/>
              <a:buSzTx/>
              <a:buFontTx/>
              <a:buNone/>
              <a:tabLst/>
              <a:defRPr/>
            </a:pPr>
            <a:r>
              <a:rPr lang="en-US" sz="2000" spc="-50">
                <a:ln w="3175">
                  <a:noFill/>
                </a:ln>
                <a:solidFill>
                  <a:schemeClr val="tx1"/>
                </a:solidFill>
                <a:latin typeface="+mj-lt"/>
                <a:cs typeface="Segoe UI" pitchFamily="34" charset="0"/>
              </a:rPr>
              <a:t>Availability Zones</a:t>
            </a:r>
          </a:p>
          <a:p>
            <a:pPr marR="0" lvl="0" indent="0" algn="ctr" defTabSz="914102" fontAlgn="base">
              <a:lnSpc>
                <a:spcPct val="90000"/>
              </a:lnSpc>
              <a:spcBef>
                <a:spcPts val="753"/>
              </a:spcBef>
              <a:spcAft>
                <a:spcPct val="0"/>
              </a:spcAft>
              <a:buClrTx/>
              <a:buSzTx/>
              <a:buFontTx/>
              <a:buNone/>
              <a:tabLst/>
              <a:defRPr/>
            </a:pPr>
            <a:r>
              <a:rPr lang="en-US" sz="1400">
                <a:solidFill>
                  <a:schemeClr val="tx1"/>
                </a:solidFill>
                <a:latin typeface="Segoe UI" panose="020B0502040204020203" pitchFamily="34" charset="0"/>
                <a:cs typeface="Segoe UI" panose="020B0502040204020203" pitchFamily="34" charset="0"/>
              </a:rPr>
              <a:t>High Availability protection against loss of datacenters; Multiple datacenters per physically separated zone; each zone features independent network, cooling, and power</a:t>
            </a:r>
          </a:p>
        </p:txBody>
      </p:sp>
      <p:sp>
        <p:nvSpPr>
          <p:cNvPr id="183" name="Rectangle 182">
            <a:extLst>
              <a:ext uri="{FF2B5EF4-FFF2-40B4-BE49-F238E27FC236}">
                <a16:creationId xmlns:a16="http://schemas.microsoft.com/office/drawing/2014/main" id="{64ED559B-3057-4482-B787-B7E4E85EAEF4}"/>
              </a:ext>
            </a:extLst>
          </p:cNvPr>
          <p:cNvSpPr/>
          <p:nvPr/>
        </p:nvSpPr>
        <p:spPr bwMode="auto">
          <a:xfrm>
            <a:off x="8718573" y="4617246"/>
            <a:ext cx="2926080" cy="1566330"/>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R="0" lvl="0" indent="0" algn="ctr" defTabSz="914102" fontAlgn="base">
              <a:lnSpc>
                <a:spcPct val="90000"/>
              </a:lnSpc>
              <a:spcBef>
                <a:spcPts val="588"/>
              </a:spcBef>
              <a:spcAft>
                <a:spcPct val="0"/>
              </a:spcAft>
              <a:buClrTx/>
              <a:buSzTx/>
              <a:buFontTx/>
              <a:buNone/>
              <a:tabLst/>
              <a:defRPr/>
            </a:pPr>
            <a:r>
              <a:rPr lang="en-US" sz="2000" spc="-50">
                <a:ln w="3175">
                  <a:noFill/>
                </a:ln>
                <a:solidFill>
                  <a:schemeClr val="tx1"/>
                </a:solidFill>
                <a:latin typeface="+mj-lt"/>
                <a:cs typeface="Segoe UI" pitchFamily="34" charset="0"/>
              </a:rPr>
              <a:t>Region Pairs</a:t>
            </a:r>
          </a:p>
          <a:p>
            <a:pPr algn="ctr" defTabSz="914102" fontAlgn="base">
              <a:lnSpc>
                <a:spcPct val="90000"/>
              </a:lnSpc>
              <a:spcBef>
                <a:spcPts val="753"/>
              </a:spcBef>
              <a:spcAft>
                <a:spcPct val="0"/>
              </a:spcAft>
              <a:defRPr/>
            </a:pPr>
            <a:r>
              <a:rPr lang="en-US" sz="1400">
                <a:solidFill>
                  <a:schemeClr val="tx1"/>
                </a:solidFill>
                <a:latin typeface="Segoe UI" panose="020B0502040204020203" pitchFamily="34" charset="0"/>
                <a:cs typeface="Segoe UI" panose="020B0502040204020203" pitchFamily="34" charset="0"/>
              </a:rPr>
              <a:t>Protection for your data and applications from the loss of an entire region with </a:t>
            </a:r>
            <a:br>
              <a:rPr lang="en-US" sz="1400">
                <a:solidFill>
                  <a:schemeClr val="tx1"/>
                </a:solidFill>
                <a:latin typeface="Segoe UI" panose="020B0502040204020203" pitchFamily="34" charset="0"/>
                <a:cs typeface="Segoe UI" panose="020B0502040204020203" pitchFamily="34" charset="0"/>
              </a:rPr>
            </a:br>
            <a:r>
              <a:rPr lang="en-US" sz="1400">
                <a:solidFill>
                  <a:schemeClr val="tx1"/>
                </a:solidFill>
                <a:latin typeface="Segoe UI" panose="020B0502040204020203" pitchFamily="34" charset="0"/>
                <a:cs typeface="Segoe UI" panose="020B0502040204020203" pitchFamily="34" charset="0"/>
              </a:rPr>
              <a:t>Geo-Redundant Storage (GRS) and Azure Site Recovery</a:t>
            </a:r>
          </a:p>
        </p:txBody>
      </p:sp>
    </p:spTree>
    <p:extLst>
      <p:ext uri="{BB962C8B-B14F-4D97-AF65-F5344CB8AC3E}">
        <p14:creationId xmlns:p14="http://schemas.microsoft.com/office/powerpoint/2010/main" val="21530635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8D627C94-5863-4B9E-AFF8-D6F7AE8F0E22}"/>
              </a:ext>
              <a:ext uri="{C183D7F6-B498-43B3-948B-1728B52AA6E4}">
                <adec:decorative xmlns:adec="http://schemas.microsoft.com/office/drawing/2017/decorative" val="1"/>
              </a:ext>
            </a:extLst>
          </p:cNvPr>
          <p:cNvSpPr/>
          <p:nvPr/>
        </p:nvSpPr>
        <p:spPr bwMode="auto">
          <a:xfrm>
            <a:off x="0" y="1636152"/>
            <a:ext cx="4033912"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3" name="Rectangle 2">
            <a:extLst>
              <a:ext uri="{FF2B5EF4-FFF2-40B4-BE49-F238E27FC236}">
                <a16:creationId xmlns:a16="http://schemas.microsoft.com/office/drawing/2014/main" id="{6FEA65F6-AF1E-4156-BECF-93FB543EFBA7}"/>
              </a:ext>
              <a:ext uri="{C183D7F6-B498-43B3-948B-1728B52AA6E4}">
                <adec:decorative xmlns:adec="http://schemas.microsoft.com/office/drawing/2017/decorative" val="1"/>
              </a:ext>
            </a:extLst>
          </p:cNvPr>
          <p:cNvSpPr/>
          <p:nvPr/>
        </p:nvSpPr>
        <p:spPr bwMode="auto">
          <a:xfrm>
            <a:off x="4079044" y="1636152"/>
            <a:ext cx="4033912"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68D860D3-229A-41DF-A223-3A63C7D251FF}"/>
              </a:ext>
              <a:ext uri="{C183D7F6-B498-43B3-948B-1728B52AA6E4}">
                <adec:decorative xmlns:adec="http://schemas.microsoft.com/office/drawing/2017/decorative" val="1"/>
              </a:ext>
            </a:extLst>
          </p:cNvPr>
          <p:cNvSpPr/>
          <p:nvPr/>
        </p:nvSpPr>
        <p:spPr bwMode="auto">
          <a:xfrm>
            <a:off x="8158089" y="1636152"/>
            <a:ext cx="4033912" cy="2689274"/>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 name="Rectangle 4" descr="Dotted line box">
            <a:extLst>
              <a:ext uri="{FF2B5EF4-FFF2-40B4-BE49-F238E27FC236}">
                <a16:creationId xmlns:a16="http://schemas.microsoft.com/office/drawing/2014/main" id="{35DA9E8E-5B35-4794-807B-04BE71AE466F}"/>
              </a:ext>
            </a:extLst>
          </p:cNvPr>
          <p:cNvSpPr/>
          <p:nvPr/>
        </p:nvSpPr>
        <p:spPr bwMode="auto">
          <a:xfrm>
            <a:off x="4505989" y="2060780"/>
            <a:ext cx="3159086" cy="1870487"/>
          </a:xfrm>
          <a:prstGeom prst="rect">
            <a:avLst/>
          </a:prstGeom>
          <a:noFill/>
          <a:ln w="2222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6" name="Rectangle 5">
            <a:extLst>
              <a:ext uri="{FF2B5EF4-FFF2-40B4-BE49-F238E27FC236}">
                <a16:creationId xmlns:a16="http://schemas.microsoft.com/office/drawing/2014/main" id="{6FDF8FC4-95E2-4273-8BFF-60914FE9DFB1}"/>
              </a:ext>
            </a:extLst>
          </p:cNvPr>
          <p:cNvSpPr/>
          <p:nvPr/>
        </p:nvSpPr>
        <p:spPr bwMode="auto">
          <a:xfrm>
            <a:off x="5234998" y="1928761"/>
            <a:ext cx="1571965" cy="3136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gradFill>
                  <a:gsLst>
                    <a:gs pos="5310">
                      <a:srgbClr val="002050"/>
                    </a:gs>
                    <a:gs pos="39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Region</a:t>
            </a:r>
          </a:p>
        </p:txBody>
      </p:sp>
      <p:cxnSp>
        <p:nvCxnSpPr>
          <p:cNvPr id="7" name="Straight Arrow Connector 6" descr="Two way arrow">
            <a:extLst>
              <a:ext uri="{FF2B5EF4-FFF2-40B4-BE49-F238E27FC236}">
                <a16:creationId xmlns:a16="http://schemas.microsoft.com/office/drawing/2014/main" id="{E112292E-C225-4741-A706-A7DA866FD75E}"/>
              </a:ext>
            </a:extLst>
          </p:cNvPr>
          <p:cNvCxnSpPr>
            <a:cxnSpLocks/>
            <a:stCxn id="104" idx="6"/>
            <a:endCxn id="125" idx="2"/>
          </p:cNvCxnSpPr>
          <p:nvPr/>
        </p:nvCxnSpPr>
        <p:spPr>
          <a:xfrm>
            <a:off x="5421851" y="2882470"/>
            <a:ext cx="237734" cy="0"/>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0C9BAEB-8886-4083-88ED-01FD4404339B}"/>
              </a:ext>
            </a:extLst>
          </p:cNvPr>
          <p:cNvSpPr/>
          <p:nvPr/>
        </p:nvSpPr>
        <p:spPr bwMode="auto">
          <a:xfrm>
            <a:off x="4631314" y="3501514"/>
            <a:ext cx="860584" cy="280349"/>
          </a:xfrm>
          <a:prstGeom prst="rect">
            <a:avLst/>
          </a:prstGeom>
          <a:solidFill>
            <a:srgbClr val="FF000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gradFill>
                  <a:gsLst>
                    <a:gs pos="3540">
                      <a:srgbClr val="FFFFFF"/>
                    </a:gs>
                    <a:gs pos="84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Zone 1</a:t>
            </a:r>
          </a:p>
        </p:txBody>
      </p:sp>
      <p:sp>
        <p:nvSpPr>
          <p:cNvPr id="9" name="Rectangle 8">
            <a:extLst>
              <a:ext uri="{FF2B5EF4-FFF2-40B4-BE49-F238E27FC236}">
                <a16:creationId xmlns:a16="http://schemas.microsoft.com/office/drawing/2014/main" id="{9B16C04C-63F8-47B9-8F55-F41CFD5D261A}"/>
              </a:ext>
            </a:extLst>
          </p:cNvPr>
          <p:cNvSpPr/>
          <p:nvPr/>
        </p:nvSpPr>
        <p:spPr bwMode="auto">
          <a:xfrm>
            <a:off x="6693178" y="3501514"/>
            <a:ext cx="860584" cy="280349"/>
          </a:xfrm>
          <a:prstGeom prst="rect">
            <a:avLst/>
          </a:prstGeom>
          <a:solidFill>
            <a:srgbClr val="107C1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gradFill>
                  <a:gsLst>
                    <a:gs pos="3540">
                      <a:srgbClr val="FFFFFF"/>
                    </a:gs>
                    <a:gs pos="84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Zone 3</a:t>
            </a:r>
          </a:p>
        </p:txBody>
      </p:sp>
      <p:sp>
        <p:nvSpPr>
          <p:cNvPr id="10" name="Rectangle 9">
            <a:extLst>
              <a:ext uri="{FF2B5EF4-FFF2-40B4-BE49-F238E27FC236}">
                <a16:creationId xmlns:a16="http://schemas.microsoft.com/office/drawing/2014/main" id="{3BA6B0D1-E130-4B77-81C2-6BCB4C716B2D}"/>
              </a:ext>
            </a:extLst>
          </p:cNvPr>
          <p:cNvSpPr/>
          <p:nvPr/>
        </p:nvSpPr>
        <p:spPr bwMode="auto">
          <a:xfrm>
            <a:off x="5655240" y="3501514"/>
            <a:ext cx="860584" cy="280349"/>
          </a:xfrm>
          <a:prstGeom prst="rect">
            <a:avLst/>
          </a:prstGeom>
          <a:solidFill>
            <a:srgbClr val="107C10">
              <a:alpha val="3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gradFill>
                  <a:gsLst>
                    <a:gs pos="3540">
                      <a:srgbClr val="FFFFFF"/>
                    </a:gs>
                    <a:gs pos="84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Zone 2</a:t>
            </a:r>
          </a:p>
        </p:txBody>
      </p:sp>
      <p:sp>
        <p:nvSpPr>
          <p:cNvPr id="11" name="Title 1">
            <a:extLst>
              <a:ext uri="{FF2B5EF4-FFF2-40B4-BE49-F238E27FC236}">
                <a16:creationId xmlns:a16="http://schemas.microsoft.com/office/drawing/2014/main" id="{C2F6769A-7873-4816-9725-DC1CBB2DA95F}"/>
              </a:ext>
            </a:extLst>
          </p:cNvPr>
          <p:cNvSpPr>
            <a:spLocks noGrp="1"/>
          </p:cNvSpPr>
          <p:nvPr>
            <p:ph type="title" idx="4294967295"/>
          </p:nvPr>
        </p:nvSpPr>
        <p:spPr>
          <a:xfrm>
            <a:off x="1174750" y="457200"/>
            <a:ext cx="11017250" cy="862013"/>
          </a:xfrm>
        </p:spPr>
        <p:txBody>
          <a:bodyPr>
            <a:normAutofit fontScale="90000"/>
          </a:bodyPr>
          <a:lstStyle/>
          <a:p>
            <a:r>
              <a:rPr lang="en-US"/>
              <a:t>Availability Zones</a:t>
            </a:r>
            <a:br>
              <a:rPr lang="en-US"/>
            </a:br>
            <a:r>
              <a:rPr lang="en-US" sz="2000" spc="0">
                <a:solidFill>
                  <a:schemeClr val="accent1"/>
                </a:solidFill>
              </a:rPr>
              <a:t>Part of Azure’s native HA/DR solutions, providing protection from datacenter failure </a:t>
            </a:r>
          </a:p>
        </p:txBody>
      </p:sp>
      <p:sp>
        <p:nvSpPr>
          <p:cNvPr id="12" name="Rectangle 11" descr="Dotted line box">
            <a:extLst>
              <a:ext uri="{FF2B5EF4-FFF2-40B4-BE49-F238E27FC236}">
                <a16:creationId xmlns:a16="http://schemas.microsoft.com/office/drawing/2014/main" id="{0AA630EC-3208-4C5A-80C4-7B284355E371}"/>
              </a:ext>
            </a:extLst>
          </p:cNvPr>
          <p:cNvSpPr/>
          <p:nvPr/>
        </p:nvSpPr>
        <p:spPr bwMode="auto">
          <a:xfrm>
            <a:off x="135572" y="1958785"/>
            <a:ext cx="3781609" cy="2154554"/>
          </a:xfrm>
          <a:prstGeom prst="rect">
            <a:avLst/>
          </a:prstGeom>
          <a:noFill/>
          <a:ln w="22225">
            <a:solidFill>
              <a:srgbClr val="525252"/>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3" name="Rectangle 12">
            <a:extLst>
              <a:ext uri="{FF2B5EF4-FFF2-40B4-BE49-F238E27FC236}">
                <a16:creationId xmlns:a16="http://schemas.microsoft.com/office/drawing/2014/main" id="{53C4F85D-D044-4F90-9463-2C0268819AA2}"/>
              </a:ext>
            </a:extLst>
          </p:cNvPr>
          <p:cNvSpPr/>
          <p:nvPr/>
        </p:nvSpPr>
        <p:spPr bwMode="auto">
          <a:xfrm>
            <a:off x="733311" y="1787623"/>
            <a:ext cx="2825383" cy="351044"/>
          </a:xfrm>
          <a:prstGeom prst="rect">
            <a:avLst/>
          </a:prstGeom>
          <a:solidFill>
            <a:srgbClr val="52525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gradFill>
                  <a:gsLst>
                    <a:gs pos="1770">
                      <a:srgbClr val="FFFFFF"/>
                    </a:gs>
                    <a:gs pos="22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Data Residency boundary</a:t>
            </a:r>
          </a:p>
        </p:txBody>
      </p:sp>
      <p:grpSp>
        <p:nvGrpSpPr>
          <p:cNvPr id="14" name="Group 13" descr="Region with three circles and data centers in each circle">
            <a:extLst>
              <a:ext uri="{FF2B5EF4-FFF2-40B4-BE49-F238E27FC236}">
                <a16:creationId xmlns:a16="http://schemas.microsoft.com/office/drawing/2014/main" id="{6791C9B0-ED4C-4748-BFDB-B53EBFF60095}"/>
              </a:ext>
            </a:extLst>
          </p:cNvPr>
          <p:cNvGrpSpPr/>
          <p:nvPr/>
        </p:nvGrpSpPr>
        <p:grpSpPr>
          <a:xfrm>
            <a:off x="251657" y="2400291"/>
            <a:ext cx="1751276" cy="1239768"/>
            <a:chOff x="8488130" y="1833535"/>
            <a:chExt cx="3835197" cy="2669257"/>
          </a:xfrm>
        </p:grpSpPr>
        <p:sp>
          <p:nvSpPr>
            <p:cNvPr id="15" name="Oval 14">
              <a:extLst>
                <a:ext uri="{FF2B5EF4-FFF2-40B4-BE49-F238E27FC236}">
                  <a16:creationId xmlns:a16="http://schemas.microsoft.com/office/drawing/2014/main" id="{95966745-903A-4F34-A9D1-5C488C1704E8}"/>
                </a:ext>
              </a:extLst>
            </p:cNvPr>
            <p:cNvSpPr/>
            <p:nvPr/>
          </p:nvSpPr>
          <p:spPr>
            <a:xfrm>
              <a:off x="8726158" y="3115289"/>
              <a:ext cx="1306745" cy="1306745"/>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6" name="Group 15">
              <a:extLst>
                <a:ext uri="{FF2B5EF4-FFF2-40B4-BE49-F238E27FC236}">
                  <a16:creationId xmlns:a16="http://schemas.microsoft.com/office/drawing/2014/main" id="{E1B5AF85-9D71-43C3-9032-F6F60EB10C91}"/>
                </a:ext>
              </a:extLst>
            </p:cNvPr>
            <p:cNvGrpSpPr/>
            <p:nvPr/>
          </p:nvGrpSpPr>
          <p:grpSpPr>
            <a:xfrm>
              <a:off x="8848387" y="3516714"/>
              <a:ext cx="494544" cy="604834"/>
              <a:chOff x="5614157" y="3113410"/>
              <a:chExt cx="543998" cy="665317"/>
            </a:xfrm>
          </p:grpSpPr>
          <p:sp>
            <p:nvSpPr>
              <p:cNvPr id="72" name="Freeform: Shape 71">
                <a:extLst>
                  <a:ext uri="{FF2B5EF4-FFF2-40B4-BE49-F238E27FC236}">
                    <a16:creationId xmlns:a16="http://schemas.microsoft.com/office/drawing/2014/main" id="{ACF5DFD0-640A-4C85-88E7-D69987D856FC}"/>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73" name="Group 72">
                <a:extLst>
                  <a:ext uri="{FF2B5EF4-FFF2-40B4-BE49-F238E27FC236}">
                    <a16:creationId xmlns:a16="http://schemas.microsoft.com/office/drawing/2014/main" id="{57C45BD6-55D5-47FA-90A9-6960D513E1F8}"/>
                  </a:ext>
                </a:extLst>
              </p:cNvPr>
              <p:cNvGrpSpPr/>
              <p:nvPr/>
            </p:nvGrpSpPr>
            <p:grpSpPr>
              <a:xfrm>
                <a:off x="5718434" y="3411392"/>
                <a:ext cx="331095" cy="240507"/>
                <a:chOff x="5718434" y="3381512"/>
                <a:chExt cx="331095" cy="240507"/>
              </a:xfrm>
            </p:grpSpPr>
            <p:grpSp>
              <p:nvGrpSpPr>
                <p:cNvPr id="75" name="Group 74">
                  <a:extLst>
                    <a:ext uri="{FF2B5EF4-FFF2-40B4-BE49-F238E27FC236}">
                      <a16:creationId xmlns:a16="http://schemas.microsoft.com/office/drawing/2014/main" id="{D35FD3D1-4830-44D9-866A-329E764F9D84}"/>
                    </a:ext>
                  </a:extLst>
                </p:cNvPr>
                <p:cNvGrpSpPr/>
                <p:nvPr/>
              </p:nvGrpSpPr>
              <p:grpSpPr>
                <a:xfrm>
                  <a:off x="5718434" y="3381512"/>
                  <a:ext cx="331095" cy="205955"/>
                  <a:chOff x="1940022" y="2942066"/>
                  <a:chExt cx="2357982" cy="1466762"/>
                </a:xfrm>
              </p:grpSpPr>
              <p:sp>
                <p:nvSpPr>
                  <p:cNvPr id="77" name="Freeform: Shape 76">
                    <a:extLst>
                      <a:ext uri="{FF2B5EF4-FFF2-40B4-BE49-F238E27FC236}">
                        <a16:creationId xmlns:a16="http://schemas.microsoft.com/office/drawing/2014/main" id="{DFD774D7-1D13-4778-A156-36F7F15976A6}"/>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02930918-A174-4881-B5A0-5DC17FC723D2}"/>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205E0AAA-0916-457F-B3C3-5AA5E26DF4E0}"/>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76" name="Freeform: Shape 75">
                  <a:extLst>
                    <a:ext uri="{FF2B5EF4-FFF2-40B4-BE49-F238E27FC236}">
                      <a16:creationId xmlns:a16="http://schemas.microsoft.com/office/drawing/2014/main" id="{4B3EC8BC-CD0F-4831-AC32-2F0C283654CF}"/>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74" name="TextBox 73">
                <a:extLst>
                  <a:ext uri="{FF2B5EF4-FFF2-40B4-BE49-F238E27FC236}">
                    <a16:creationId xmlns:a16="http://schemas.microsoft.com/office/drawing/2014/main" id="{B8AA9083-4204-41A5-8654-01284A7DA42F}"/>
                  </a:ext>
                </a:extLst>
              </p:cNvPr>
              <p:cNvSpPr txBox="1"/>
              <p:nvPr/>
            </p:nvSpPr>
            <p:spPr>
              <a:xfrm>
                <a:off x="5673089" y="3167195"/>
                <a:ext cx="421781" cy="6115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7" name="Group 16">
              <a:extLst>
                <a:ext uri="{FF2B5EF4-FFF2-40B4-BE49-F238E27FC236}">
                  <a16:creationId xmlns:a16="http://schemas.microsoft.com/office/drawing/2014/main" id="{B9746DF4-62C6-4A00-890E-05D88BE45A0E}"/>
                </a:ext>
              </a:extLst>
            </p:cNvPr>
            <p:cNvGrpSpPr/>
            <p:nvPr/>
          </p:nvGrpSpPr>
          <p:grpSpPr>
            <a:xfrm>
              <a:off x="9432093" y="3516714"/>
              <a:ext cx="494544" cy="604834"/>
              <a:chOff x="5614157" y="3113410"/>
              <a:chExt cx="543998" cy="665317"/>
            </a:xfrm>
          </p:grpSpPr>
          <p:sp>
            <p:nvSpPr>
              <p:cNvPr id="64" name="Freeform: Shape 63">
                <a:extLst>
                  <a:ext uri="{FF2B5EF4-FFF2-40B4-BE49-F238E27FC236}">
                    <a16:creationId xmlns:a16="http://schemas.microsoft.com/office/drawing/2014/main" id="{3913B365-F566-4D17-9F7A-8235DD89A263}"/>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65" name="Group 64">
                <a:extLst>
                  <a:ext uri="{FF2B5EF4-FFF2-40B4-BE49-F238E27FC236}">
                    <a16:creationId xmlns:a16="http://schemas.microsoft.com/office/drawing/2014/main" id="{F0D12671-C704-43C7-A8D2-1FB6722A941C}"/>
                  </a:ext>
                </a:extLst>
              </p:cNvPr>
              <p:cNvGrpSpPr/>
              <p:nvPr/>
            </p:nvGrpSpPr>
            <p:grpSpPr>
              <a:xfrm>
                <a:off x="5718434" y="3411392"/>
                <a:ext cx="331095" cy="240507"/>
                <a:chOff x="5718434" y="3381512"/>
                <a:chExt cx="331095" cy="240507"/>
              </a:xfrm>
            </p:grpSpPr>
            <p:grpSp>
              <p:nvGrpSpPr>
                <p:cNvPr id="67" name="Group 66">
                  <a:extLst>
                    <a:ext uri="{FF2B5EF4-FFF2-40B4-BE49-F238E27FC236}">
                      <a16:creationId xmlns:a16="http://schemas.microsoft.com/office/drawing/2014/main" id="{1CD7424C-6D30-45E9-9619-D1686B2674C5}"/>
                    </a:ext>
                  </a:extLst>
                </p:cNvPr>
                <p:cNvGrpSpPr/>
                <p:nvPr/>
              </p:nvGrpSpPr>
              <p:grpSpPr>
                <a:xfrm>
                  <a:off x="5718434" y="3381512"/>
                  <a:ext cx="331095" cy="205955"/>
                  <a:chOff x="1940022" y="2942066"/>
                  <a:chExt cx="2357982" cy="1466762"/>
                </a:xfrm>
              </p:grpSpPr>
              <p:sp>
                <p:nvSpPr>
                  <p:cNvPr id="69" name="Freeform: Shape 68">
                    <a:extLst>
                      <a:ext uri="{FF2B5EF4-FFF2-40B4-BE49-F238E27FC236}">
                        <a16:creationId xmlns:a16="http://schemas.microsoft.com/office/drawing/2014/main" id="{E6C37D2C-538F-4262-B37D-9F207BE7EF97}"/>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2FF639F0-91C2-43E4-89E5-E01805E68EE9}"/>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C7C72FE5-CDEA-4932-934D-D814B0406537}"/>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68" name="Freeform: Shape 67">
                  <a:extLst>
                    <a:ext uri="{FF2B5EF4-FFF2-40B4-BE49-F238E27FC236}">
                      <a16:creationId xmlns:a16="http://schemas.microsoft.com/office/drawing/2014/main" id="{B9469EE1-257D-4B9F-A6D2-4434E03643D1}"/>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66" name="TextBox 65">
                <a:extLst>
                  <a:ext uri="{FF2B5EF4-FFF2-40B4-BE49-F238E27FC236}">
                    <a16:creationId xmlns:a16="http://schemas.microsoft.com/office/drawing/2014/main" id="{CB847FEC-BB56-47AB-890C-DB6427A39D0A}"/>
                  </a:ext>
                </a:extLst>
              </p:cNvPr>
              <p:cNvSpPr txBox="1"/>
              <p:nvPr/>
            </p:nvSpPr>
            <p:spPr>
              <a:xfrm>
                <a:off x="5673089" y="3167195"/>
                <a:ext cx="421781" cy="6115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18" name="Oval 17">
              <a:extLst>
                <a:ext uri="{FF2B5EF4-FFF2-40B4-BE49-F238E27FC236}">
                  <a16:creationId xmlns:a16="http://schemas.microsoft.com/office/drawing/2014/main" id="{104A07F7-D215-431A-BAE5-92B2EBDB2CDC}"/>
                </a:ext>
              </a:extLst>
            </p:cNvPr>
            <p:cNvSpPr/>
            <p:nvPr/>
          </p:nvSpPr>
          <p:spPr>
            <a:xfrm>
              <a:off x="10868438" y="3115289"/>
              <a:ext cx="1306745" cy="1306745"/>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9" name="Group 18">
              <a:extLst>
                <a:ext uri="{FF2B5EF4-FFF2-40B4-BE49-F238E27FC236}">
                  <a16:creationId xmlns:a16="http://schemas.microsoft.com/office/drawing/2014/main" id="{7F16745D-4BA4-4929-8454-A520DA339D48}"/>
                </a:ext>
              </a:extLst>
            </p:cNvPr>
            <p:cNvGrpSpPr/>
            <p:nvPr/>
          </p:nvGrpSpPr>
          <p:grpSpPr>
            <a:xfrm>
              <a:off x="10990667" y="3516714"/>
              <a:ext cx="494544" cy="604834"/>
              <a:chOff x="5614157" y="3113410"/>
              <a:chExt cx="543998" cy="665317"/>
            </a:xfrm>
          </p:grpSpPr>
          <p:sp>
            <p:nvSpPr>
              <p:cNvPr id="56" name="Freeform: Shape 55">
                <a:extLst>
                  <a:ext uri="{FF2B5EF4-FFF2-40B4-BE49-F238E27FC236}">
                    <a16:creationId xmlns:a16="http://schemas.microsoft.com/office/drawing/2014/main" id="{C65C8839-AF2D-48E4-9B9D-35405477B47A}"/>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57" name="Group 56">
                <a:extLst>
                  <a:ext uri="{FF2B5EF4-FFF2-40B4-BE49-F238E27FC236}">
                    <a16:creationId xmlns:a16="http://schemas.microsoft.com/office/drawing/2014/main" id="{92922234-85B2-4276-AD19-ED09652BE594}"/>
                  </a:ext>
                </a:extLst>
              </p:cNvPr>
              <p:cNvGrpSpPr/>
              <p:nvPr/>
            </p:nvGrpSpPr>
            <p:grpSpPr>
              <a:xfrm>
                <a:off x="5718434" y="3411392"/>
                <a:ext cx="331095" cy="240507"/>
                <a:chOff x="5718434" y="3381512"/>
                <a:chExt cx="331095" cy="240507"/>
              </a:xfrm>
            </p:grpSpPr>
            <p:grpSp>
              <p:nvGrpSpPr>
                <p:cNvPr id="59" name="Group 58">
                  <a:extLst>
                    <a:ext uri="{FF2B5EF4-FFF2-40B4-BE49-F238E27FC236}">
                      <a16:creationId xmlns:a16="http://schemas.microsoft.com/office/drawing/2014/main" id="{3CD77680-FF14-4EF9-A8BF-1A656909D643}"/>
                    </a:ext>
                  </a:extLst>
                </p:cNvPr>
                <p:cNvGrpSpPr/>
                <p:nvPr/>
              </p:nvGrpSpPr>
              <p:grpSpPr>
                <a:xfrm>
                  <a:off x="5718434" y="3381512"/>
                  <a:ext cx="331095" cy="205955"/>
                  <a:chOff x="1940022" y="2942066"/>
                  <a:chExt cx="2357982" cy="1466762"/>
                </a:xfrm>
              </p:grpSpPr>
              <p:sp>
                <p:nvSpPr>
                  <p:cNvPr id="61" name="Freeform: Shape 60">
                    <a:extLst>
                      <a:ext uri="{FF2B5EF4-FFF2-40B4-BE49-F238E27FC236}">
                        <a16:creationId xmlns:a16="http://schemas.microsoft.com/office/drawing/2014/main" id="{36B45EE0-8115-4E1B-88C1-A09FCD8026B2}"/>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CC7391CB-8A0F-4A70-A890-E7329366F78B}"/>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DA78E375-D203-4EE9-A07D-C95592766A30}"/>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60" name="Freeform: Shape 59">
                  <a:extLst>
                    <a:ext uri="{FF2B5EF4-FFF2-40B4-BE49-F238E27FC236}">
                      <a16:creationId xmlns:a16="http://schemas.microsoft.com/office/drawing/2014/main" id="{83614907-BFDE-48A5-94CA-2BB0ADE33E51}"/>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58" name="TextBox 57">
                <a:extLst>
                  <a:ext uri="{FF2B5EF4-FFF2-40B4-BE49-F238E27FC236}">
                    <a16:creationId xmlns:a16="http://schemas.microsoft.com/office/drawing/2014/main" id="{4AFDA34E-D02C-4C43-BF02-F9202FA5D392}"/>
                  </a:ext>
                </a:extLst>
              </p:cNvPr>
              <p:cNvSpPr txBox="1"/>
              <p:nvPr/>
            </p:nvSpPr>
            <p:spPr>
              <a:xfrm>
                <a:off x="5673089" y="3167195"/>
                <a:ext cx="421781" cy="6115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20" name="Group 19">
              <a:extLst>
                <a:ext uri="{FF2B5EF4-FFF2-40B4-BE49-F238E27FC236}">
                  <a16:creationId xmlns:a16="http://schemas.microsoft.com/office/drawing/2014/main" id="{9FFCAE1E-AF6C-43FB-8652-C7887510B80D}"/>
                </a:ext>
              </a:extLst>
            </p:cNvPr>
            <p:cNvGrpSpPr/>
            <p:nvPr/>
          </p:nvGrpSpPr>
          <p:grpSpPr>
            <a:xfrm>
              <a:off x="11574373" y="3516714"/>
              <a:ext cx="494544" cy="604834"/>
              <a:chOff x="5614157" y="3113410"/>
              <a:chExt cx="543998" cy="665317"/>
            </a:xfrm>
          </p:grpSpPr>
          <p:sp>
            <p:nvSpPr>
              <p:cNvPr id="48" name="Freeform: Shape 47">
                <a:extLst>
                  <a:ext uri="{FF2B5EF4-FFF2-40B4-BE49-F238E27FC236}">
                    <a16:creationId xmlns:a16="http://schemas.microsoft.com/office/drawing/2014/main" id="{20E4E59E-FF2D-4680-9339-7FFF976A24B7}"/>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49" name="Group 48">
                <a:extLst>
                  <a:ext uri="{FF2B5EF4-FFF2-40B4-BE49-F238E27FC236}">
                    <a16:creationId xmlns:a16="http://schemas.microsoft.com/office/drawing/2014/main" id="{86F4B34E-CBBF-4B97-B351-E2E1DEA2F8F2}"/>
                  </a:ext>
                </a:extLst>
              </p:cNvPr>
              <p:cNvGrpSpPr/>
              <p:nvPr/>
            </p:nvGrpSpPr>
            <p:grpSpPr>
              <a:xfrm>
                <a:off x="5718434" y="3411392"/>
                <a:ext cx="331095" cy="240507"/>
                <a:chOff x="5718434" y="3381512"/>
                <a:chExt cx="331095" cy="240507"/>
              </a:xfrm>
            </p:grpSpPr>
            <p:grpSp>
              <p:nvGrpSpPr>
                <p:cNvPr id="51" name="Group 50">
                  <a:extLst>
                    <a:ext uri="{FF2B5EF4-FFF2-40B4-BE49-F238E27FC236}">
                      <a16:creationId xmlns:a16="http://schemas.microsoft.com/office/drawing/2014/main" id="{1B11D2FB-CB69-4D36-A9DC-BEE378CF8D10}"/>
                    </a:ext>
                  </a:extLst>
                </p:cNvPr>
                <p:cNvGrpSpPr/>
                <p:nvPr/>
              </p:nvGrpSpPr>
              <p:grpSpPr>
                <a:xfrm>
                  <a:off x="5718434" y="3381512"/>
                  <a:ext cx="331095" cy="205955"/>
                  <a:chOff x="1940022" y="2942066"/>
                  <a:chExt cx="2357982" cy="1466762"/>
                </a:xfrm>
              </p:grpSpPr>
              <p:sp>
                <p:nvSpPr>
                  <p:cNvPr id="53" name="Freeform: Shape 52">
                    <a:extLst>
                      <a:ext uri="{FF2B5EF4-FFF2-40B4-BE49-F238E27FC236}">
                        <a16:creationId xmlns:a16="http://schemas.microsoft.com/office/drawing/2014/main" id="{A0F3AE04-E977-47F7-98C9-5314454CC31C}"/>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414402BA-4B8F-46DA-B1C8-7CB67129A1F3}"/>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545158E4-A89A-4994-B942-5DAAF458DF5F}"/>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52" name="Freeform: Shape 51">
                  <a:extLst>
                    <a:ext uri="{FF2B5EF4-FFF2-40B4-BE49-F238E27FC236}">
                      <a16:creationId xmlns:a16="http://schemas.microsoft.com/office/drawing/2014/main" id="{6BA58281-FFF8-4D05-B65E-30D2AB13255B}"/>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50" name="TextBox 49">
                <a:extLst>
                  <a:ext uri="{FF2B5EF4-FFF2-40B4-BE49-F238E27FC236}">
                    <a16:creationId xmlns:a16="http://schemas.microsoft.com/office/drawing/2014/main" id="{14713219-6B72-4996-9FFF-C1A65014DA5E}"/>
                  </a:ext>
                </a:extLst>
              </p:cNvPr>
              <p:cNvSpPr txBox="1"/>
              <p:nvPr/>
            </p:nvSpPr>
            <p:spPr>
              <a:xfrm>
                <a:off x="5673089" y="3167195"/>
                <a:ext cx="421781" cy="6115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21" name="Oval 20">
              <a:extLst>
                <a:ext uri="{FF2B5EF4-FFF2-40B4-BE49-F238E27FC236}">
                  <a16:creationId xmlns:a16="http://schemas.microsoft.com/office/drawing/2014/main" id="{676675FB-40BD-4AD6-A5FD-6FF77D48B069}"/>
                </a:ext>
              </a:extLst>
            </p:cNvPr>
            <p:cNvSpPr/>
            <p:nvPr/>
          </p:nvSpPr>
          <p:spPr>
            <a:xfrm>
              <a:off x="9802433" y="1990734"/>
              <a:ext cx="1306745" cy="1306745"/>
            </a:xfrm>
            <a:prstGeom prst="ellipse">
              <a:avLst/>
            </a:prstGeom>
            <a:solidFill>
              <a:srgbClr val="0070C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22" name="Group 21">
              <a:extLst>
                <a:ext uri="{FF2B5EF4-FFF2-40B4-BE49-F238E27FC236}">
                  <a16:creationId xmlns:a16="http://schemas.microsoft.com/office/drawing/2014/main" id="{D06CB36F-8CC2-4D9B-8C68-D596DF303D77}"/>
                </a:ext>
              </a:extLst>
            </p:cNvPr>
            <p:cNvGrpSpPr/>
            <p:nvPr/>
          </p:nvGrpSpPr>
          <p:grpSpPr>
            <a:xfrm>
              <a:off x="9924662" y="2392159"/>
              <a:ext cx="494544" cy="604834"/>
              <a:chOff x="5614157" y="3113410"/>
              <a:chExt cx="543998" cy="665317"/>
            </a:xfrm>
          </p:grpSpPr>
          <p:sp>
            <p:nvSpPr>
              <p:cNvPr id="40" name="Freeform: Shape 39">
                <a:extLst>
                  <a:ext uri="{FF2B5EF4-FFF2-40B4-BE49-F238E27FC236}">
                    <a16:creationId xmlns:a16="http://schemas.microsoft.com/office/drawing/2014/main" id="{9584F8A0-8C39-4070-AB64-6FEFA678F5D5}"/>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41" name="Group 40">
                <a:extLst>
                  <a:ext uri="{FF2B5EF4-FFF2-40B4-BE49-F238E27FC236}">
                    <a16:creationId xmlns:a16="http://schemas.microsoft.com/office/drawing/2014/main" id="{772D7983-B6A9-4792-9527-54C3085F0593}"/>
                  </a:ext>
                </a:extLst>
              </p:cNvPr>
              <p:cNvGrpSpPr/>
              <p:nvPr/>
            </p:nvGrpSpPr>
            <p:grpSpPr>
              <a:xfrm>
                <a:off x="5718434" y="3411392"/>
                <a:ext cx="331095" cy="240507"/>
                <a:chOff x="5718434" y="3381512"/>
                <a:chExt cx="331095" cy="240507"/>
              </a:xfrm>
            </p:grpSpPr>
            <p:grpSp>
              <p:nvGrpSpPr>
                <p:cNvPr id="43" name="Group 42">
                  <a:extLst>
                    <a:ext uri="{FF2B5EF4-FFF2-40B4-BE49-F238E27FC236}">
                      <a16:creationId xmlns:a16="http://schemas.microsoft.com/office/drawing/2014/main" id="{AB07E033-D1DA-49FC-9BCF-6CFF95056AEA}"/>
                    </a:ext>
                  </a:extLst>
                </p:cNvPr>
                <p:cNvGrpSpPr/>
                <p:nvPr/>
              </p:nvGrpSpPr>
              <p:grpSpPr>
                <a:xfrm>
                  <a:off x="5718434" y="3381512"/>
                  <a:ext cx="331095" cy="205955"/>
                  <a:chOff x="1940022" y="2942066"/>
                  <a:chExt cx="2357982" cy="1466762"/>
                </a:xfrm>
              </p:grpSpPr>
              <p:sp>
                <p:nvSpPr>
                  <p:cNvPr id="45" name="Freeform: Shape 44">
                    <a:extLst>
                      <a:ext uri="{FF2B5EF4-FFF2-40B4-BE49-F238E27FC236}">
                        <a16:creationId xmlns:a16="http://schemas.microsoft.com/office/drawing/2014/main" id="{5AE62389-BC1E-437F-B278-50E688A15DE7}"/>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30D88493-4F8E-4001-877F-A5E81797D9F1}"/>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7BCC0283-DF21-438B-9D17-45485928E8B8}"/>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44" name="Freeform: Shape 43">
                  <a:extLst>
                    <a:ext uri="{FF2B5EF4-FFF2-40B4-BE49-F238E27FC236}">
                      <a16:creationId xmlns:a16="http://schemas.microsoft.com/office/drawing/2014/main" id="{CC6992D6-EDF8-475D-AFDE-52766FB5D3D9}"/>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42" name="TextBox 41">
                <a:extLst>
                  <a:ext uri="{FF2B5EF4-FFF2-40B4-BE49-F238E27FC236}">
                    <a16:creationId xmlns:a16="http://schemas.microsoft.com/office/drawing/2014/main" id="{5E7709DC-C685-42FA-A901-2A37B547A155}"/>
                  </a:ext>
                </a:extLst>
              </p:cNvPr>
              <p:cNvSpPr txBox="1"/>
              <p:nvPr/>
            </p:nvSpPr>
            <p:spPr>
              <a:xfrm>
                <a:off x="5673089" y="3167195"/>
                <a:ext cx="421781" cy="6115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23" name="Group 22">
              <a:extLst>
                <a:ext uri="{FF2B5EF4-FFF2-40B4-BE49-F238E27FC236}">
                  <a16:creationId xmlns:a16="http://schemas.microsoft.com/office/drawing/2014/main" id="{1AD7C9C8-2BA0-41CD-B510-65DD619C9D3E}"/>
                </a:ext>
              </a:extLst>
            </p:cNvPr>
            <p:cNvGrpSpPr/>
            <p:nvPr/>
          </p:nvGrpSpPr>
          <p:grpSpPr>
            <a:xfrm>
              <a:off x="10508368" y="2392159"/>
              <a:ext cx="494544" cy="604834"/>
              <a:chOff x="5614157" y="3113410"/>
              <a:chExt cx="543998" cy="665317"/>
            </a:xfrm>
          </p:grpSpPr>
          <p:sp>
            <p:nvSpPr>
              <p:cNvPr id="32" name="Freeform: Shape 31">
                <a:extLst>
                  <a:ext uri="{FF2B5EF4-FFF2-40B4-BE49-F238E27FC236}">
                    <a16:creationId xmlns:a16="http://schemas.microsoft.com/office/drawing/2014/main" id="{6F861AA1-D63D-4ED6-8B99-C9ACB4752D8E}"/>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33" name="Group 32">
                <a:extLst>
                  <a:ext uri="{FF2B5EF4-FFF2-40B4-BE49-F238E27FC236}">
                    <a16:creationId xmlns:a16="http://schemas.microsoft.com/office/drawing/2014/main" id="{8A4CD858-78F1-4554-BB6F-9A325879BEE4}"/>
                  </a:ext>
                </a:extLst>
              </p:cNvPr>
              <p:cNvGrpSpPr/>
              <p:nvPr/>
            </p:nvGrpSpPr>
            <p:grpSpPr>
              <a:xfrm>
                <a:off x="5718434" y="3411392"/>
                <a:ext cx="331095" cy="240507"/>
                <a:chOff x="5718434" y="3381512"/>
                <a:chExt cx="331095" cy="240507"/>
              </a:xfrm>
            </p:grpSpPr>
            <p:grpSp>
              <p:nvGrpSpPr>
                <p:cNvPr id="35" name="Group 34">
                  <a:extLst>
                    <a:ext uri="{FF2B5EF4-FFF2-40B4-BE49-F238E27FC236}">
                      <a16:creationId xmlns:a16="http://schemas.microsoft.com/office/drawing/2014/main" id="{E7C904CD-A1C4-442A-8376-7599F67C4FC6}"/>
                    </a:ext>
                  </a:extLst>
                </p:cNvPr>
                <p:cNvGrpSpPr/>
                <p:nvPr/>
              </p:nvGrpSpPr>
              <p:grpSpPr>
                <a:xfrm>
                  <a:off x="5718434" y="3381512"/>
                  <a:ext cx="331095" cy="205955"/>
                  <a:chOff x="1940022" y="2942066"/>
                  <a:chExt cx="2357982" cy="1466762"/>
                </a:xfrm>
              </p:grpSpPr>
              <p:sp>
                <p:nvSpPr>
                  <p:cNvPr id="37" name="Freeform: Shape 36">
                    <a:extLst>
                      <a:ext uri="{FF2B5EF4-FFF2-40B4-BE49-F238E27FC236}">
                        <a16:creationId xmlns:a16="http://schemas.microsoft.com/office/drawing/2014/main" id="{1C8C083D-1DCA-4492-8D4B-CDE64AE9DAA6}"/>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BF76B5C3-5F68-409E-97DC-658E3057E411}"/>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C0F28968-E5F4-46B0-926E-493B54342182}"/>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6" name="Freeform: Shape 35">
                  <a:extLst>
                    <a:ext uri="{FF2B5EF4-FFF2-40B4-BE49-F238E27FC236}">
                      <a16:creationId xmlns:a16="http://schemas.microsoft.com/office/drawing/2014/main" id="{6CF49743-EB43-4AA9-93B4-72F85832B7A8}"/>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4" name="TextBox 33">
                <a:extLst>
                  <a:ext uri="{FF2B5EF4-FFF2-40B4-BE49-F238E27FC236}">
                    <a16:creationId xmlns:a16="http://schemas.microsoft.com/office/drawing/2014/main" id="{FE100933-AE37-4E18-BE84-BA09E0741046}"/>
                  </a:ext>
                </a:extLst>
              </p:cNvPr>
              <p:cNvSpPr txBox="1"/>
              <p:nvPr/>
            </p:nvSpPr>
            <p:spPr>
              <a:xfrm>
                <a:off x="5673089" y="3167195"/>
                <a:ext cx="421781" cy="61153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sp>
          <p:nvSpPr>
            <p:cNvPr id="24" name="Rectangle: Rounded Corners 23">
              <a:extLst>
                <a:ext uri="{FF2B5EF4-FFF2-40B4-BE49-F238E27FC236}">
                  <a16:creationId xmlns:a16="http://schemas.microsoft.com/office/drawing/2014/main" id="{B4402D56-F316-486C-8919-9CC9C54A445D}"/>
                </a:ext>
              </a:extLst>
            </p:cNvPr>
            <p:cNvSpPr/>
            <p:nvPr/>
          </p:nvSpPr>
          <p:spPr bwMode="auto">
            <a:xfrm>
              <a:off x="8610834" y="1902292"/>
              <a:ext cx="3712493" cy="2600500"/>
            </a:xfrm>
            <a:prstGeom prst="roundRect">
              <a:avLst/>
            </a:prstGeom>
            <a:noFill/>
            <a:ln w="28575">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25" name="Straight Connector 24">
              <a:extLst>
                <a:ext uri="{FF2B5EF4-FFF2-40B4-BE49-F238E27FC236}">
                  <a16:creationId xmlns:a16="http://schemas.microsoft.com/office/drawing/2014/main" id="{0B071E44-A450-46A1-A606-7DFE3042387E}"/>
                </a:ext>
              </a:extLst>
            </p:cNvPr>
            <p:cNvCxnSpPr/>
            <p:nvPr/>
          </p:nvCxnSpPr>
          <p:spPr>
            <a:xfrm>
              <a:off x="9342931" y="3823929"/>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5242511-26B3-4ACD-982F-D082E154288F}"/>
                </a:ext>
              </a:extLst>
            </p:cNvPr>
            <p:cNvCxnSpPr/>
            <p:nvPr/>
          </p:nvCxnSpPr>
          <p:spPr>
            <a:xfrm>
              <a:off x="10419254" y="2685686"/>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55864B6-819A-498D-B896-72A44A371E89}"/>
                </a:ext>
              </a:extLst>
            </p:cNvPr>
            <p:cNvCxnSpPr/>
            <p:nvPr/>
          </p:nvCxnSpPr>
          <p:spPr>
            <a:xfrm>
              <a:off x="11486060" y="3804890"/>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923B14A5-80EB-41BC-ACFA-D0B5E07BC6EC}"/>
                </a:ext>
              </a:extLst>
            </p:cNvPr>
            <p:cNvCxnSpPr>
              <a:cxnSpLocks/>
              <a:stCxn id="15" idx="7"/>
              <a:endCxn id="21" idx="3"/>
            </p:cNvCxnSpPr>
            <p:nvPr/>
          </p:nvCxnSpPr>
          <p:spPr>
            <a:xfrm flipV="1">
              <a:off x="9841535" y="3106111"/>
              <a:ext cx="152266" cy="200546"/>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9CE6B183-C9EE-4451-A94C-15DC027732BD}"/>
                </a:ext>
              </a:extLst>
            </p:cNvPr>
            <p:cNvCxnSpPr>
              <a:cxnSpLocks/>
              <a:stCxn id="15" idx="6"/>
              <a:endCxn id="18" idx="2"/>
            </p:cNvCxnSpPr>
            <p:nvPr/>
          </p:nvCxnSpPr>
          <p:spPr>
            <a:xfrm>
              <a:off x="10032903" y="3768662"/>
              <a:ext cx="835535"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0207E93F-16FC-4553-90B9-CA1E1523F149}"/>
                </a:ext>
              </a:extLst>
            </p:cNvPr>
            <p:cNvCxnSpPr>
              <a:cxnSpLocks/>
              <a:endCxn id="18" idx="1"/>
            </p:cNvCxnSpPr>
            <p:nvPr/>
          </p:nvCxnSpPr>
          <p:spPr>
            <a:xfrm>
              <a:off x="10912638" y="3091995"/>
              <a:ext cx="147168" cy="214662"/>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1" name="TextBox 30">
              <a:extLst>
                <a:ext uri="{FF2B5EF4-FFF2-40B4-BE49-F238E27FC236}">
                  <a16:creationId xmlns:a16="http://schemas.microsoft.com/office/drawing/2014/main" id="{754D345B-CED6-4154-B0D9-9D665DCC9D6E}"/>
                </a:ext>
              </a:extLst>
            </p:cNvPr>
            <p:cNvSpPr txBox="1"/>
            <p:nvPr/>
          </p:nvSpPr>
          <p:spPr>
            <a:xfrm>
              <a:off x="8488130" y="1833535"/>
              <a:ext cx="1951111" cy="857506"/>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784"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Region 1</a:t>
              </a:r>
            </a:p>
          </p:txBody>
        </p:sp>
      </p:grpSp>
      <p:sp>
        <p:nvSpPr>
          <p:cNvPr id="80" name="Rectangle: Rounded Corners 79" descr="Dotted line box">
            <a:extLst>
              <a:ext uri="{FF2B5EF4-FFF2-40B4-BE49-F238E27FC236}">
                <a16:creationId xmlns:a16="http://schemas.microsoft.com/office/drawing/2014/main" id="{0B021443-3147-457C-A774-E019F42FFA9E}"/>
              </a:ext>
            </a:extLst>
          </p:cNvPr>
          <p:cNvSpPr/>
          <p:nvPr/>
        </p:nvSpPr>
        <p:spPr bwMode="auto">
          <a:xfrm>
            <a:off x="2384465" y="2432226"/>
            <a:ext cx="1425353" cy="1207833"/>
          </a:xfrm>
          <a:prstGeom prst="roundRect">
            <a:avLst/>
          </a:prstGeom>
          <a:noFill/>
          <a:ln w="28575">
            <a:solidFill>
              <a:schemeClr val="bg1"/>
            </a:solidFill>
            <a:prstDash val="sysDot"/>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TextBox 80">
            <a:extLst>
              <a:ext uri="{FF2B5EF4-FFF2-40B4-BE49-F238E27FC236}">
                <a16:creationId xmlns:a16="http://schemas.microsoft.com/office/drawing/2014/main" id="{F495BD07-B12D-432A-89F4-EBB784CF74BD}"/>
              </a:ext>
            </a:extLst>
          </p:cNvPr>
          <p:cNvSpPr txBox="1"/>
          <p:nvPr/>
        </p:nvSpPr>
        <p:spPr>
          <a:xfrm>
            <a:off x="2329460" y="2408612"/>
            <a:ext cx="890941" cy="398279"/>
          </a:xfrm>
          <a:prstGeom prst="rect">
            <a:avLst/>
          </a:prstGeom>
          <a:noFill/>
        </p:spPr>
        <p:txBody>
          <a:bodyPr wrap="square" lIns="179285" tIns="143428" rIns="179285" bIns="143428" rtlCol="0">
            <a:spAutoFit/>
          </a:bodyPr>
          <a:lstStyle/>
          <a:p>
            <a:pPr marL="0" marR="0" lvl="0" indent="0" algn="l" defTabSz="914400" rtl="0" eaLnBrk="1" fontAlgn="auto" latinLnBrk="0" hangingPunct="1">
              <a:lnSpc>
                <a:spcPct val="90000"/>
              </a:lnSpc>
              <a:spcBef>
                <a:spcPts val="0"/>
              </a:spcBef>
              <a:spcAft>
                <a:spcPts val="588"/>
              </a:spcAft>
              <a:buClrTx/>
              <a:buSzTx/>
              <a:buFontTx/>
              <a:buNone/>
              <a:tabLst/>
              <a:defRPr/>
            </a:pPr>
            <a:r>
              <a:rPr kumimoji="0" lang="en-US" sz="784"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Region 2</a:t>
            </a:r>
          </a:p>
        </p:txBody>
      </p:sp>
      <p:grpSp>
        <p:nvGrpSpPr>
          <p:cNvPr id="82" name="Group 81" descr="Two data centers">
            <a:extLst>
              <a:ext uri="{FF2B5EF4-FFF2-40B4-BE49-F238E27FC236}">
                <a16:creationId xmlns:a16="http://schemas.microsoft.com/office/drawing/2014/main" id="{0B0134F2-BAF3-4BEC-8E92-A4944D25C1A5}"/>
              </a:ext>
            </a:extLst>
          </p:cNvPr>
          <p:cNvGrpSpPr/>
          <p:nvPr/>
        </p:nvGrpSpPr>
        <p:grpSpPr>
          <a:xfrm>
            <a:off x="2698238" y="2761793"/>
            <a:ext cx="750770" cy="689468"/>
            <a:chOff x="10118946" y="4319304"/>
            <a:chExt cx="842407" cy="773622"/>
          </a:xfrm>
        </p:grpSpPr>
        <p:cxnSp>
          <p:nvCxnSpPr>
            <p:cNvPr id="83" name="Straight Connector 82">
              <a:extLst>
                <a:ext uri="{FF2B5EF4-FFF2-40B4-BE49-F238E27FC236}">
                  <a16:creationId xmlns:a16="http://schemas.microsoft.com/office/drawing/2014/main" id="{6F456F1D-C363-437E-91B8-2EF04E49945F}"/>
                </a:ext>
              </a:extLst>
            </p:cNvPr>
            <p:cNvCxnSpPr/>
            <p:nvPr/>
          </p:nvCxnSpPr>
          <p:spPr>
            <a:xfrm flipH="1">
              <a:off x="10546192" y="4860264"/>
              <a:ext cx="232662" cy="232662"/>
            </a:xfrm>
            <a:prstGeom prst="line">
              <a:avLst/>
            </a:prstGeom>
            <a:ln w="57150" cap="rnd">
              <a:solidFill>
                <a:schemeClr val="bg1">
                  <a:lumMod val="75000"/>
                </a:schemeClr>
              </a:solidFill>
              <a:prstDash val="sysDot"/>
              <a:round/>
            </a:ln>
          </p:spPr>
          <p:style>
            <a:lnRef idx="1">
              <a:schemeClr val="accent1"/>
            </a:lnRef>
            <a:fillRef idx="0">
              <a:schemeClr val="accent1"/>
            </a:fillRef>
            <a:effectRef idx="0">
              <a:schemeClr val="accent1"/>
            </a:effectRef>
            <a:fontRef idx="minor">
              <a:schemeClr val="tx1"/>
            </a:fontRef>
          </p:style>
        </p:cxnSp>
        <p:grpSp>
          <p:nvGrpSpPr>
            <p:cNvPr id="84" name="Group 83">
              <a:extLst>
                <a:ext uri="{FF2B5EF4-FFF2-40B4-BE49-F238E27FC236}">
                  <a16:creationId xmlns:a16="http://schemas.microsoft.com/office/drawing/2014/main" id="{2EA4A4E9-8D03-4DA2-8EAA-CC09033487BD}"/>
                </a:ext>
              </a:extLst>
            </p:cNvPr>
            <p:cNvGrpSpPr/>
            <p:nvPr/>
          </p:nvGrpSpPr>
          <p:grpSpPr>
            <a:xfrm>
              <a:off x="10547282" y="4319304"/>
              <a:ext cx="414071" cy="453423"/>
              <a:chOff x="5614157" y="3113410"/>
              <a:chExt cx="543998" cy="595697"/>
            </a:xfrm>
          </p:grpSpPr>
          <p:sp>
            <p:nvSpPr>
              <p:cNvPr id="94" name="Freeform: Shape 93">
                <a:extLst>
                  <a:ext uri="{FF2B5EF4-FFF2-40B4-BE49-F238E27FC236}">
                    <a16:creationId xmlns:a16="http://schemas.microsoft.com/office/drawing/2014/main" id="{3B39B8A7-029F-4C86-8858-1D29F1A5B5CC}"/>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srgbClr val="FFFFFF"/>
                  </a:solidFill>
                  <a:effectLst/>
                  <a:uLnTx/>
                  <a:uFillTx/>
                  <a:latin typeface="Segoe UI"/>
                  <a:ea typeface="+mn-ea"/>
                  <a:cs typeface="+mn-cs"/>
                </a:endParaRPr>
              </a:p>
            </p:txBody>
          </p:sp>
          <p:grpSp>
            <p:nvGrpSpPr>
              <p:cNvPr id="95" name="Group 94">
                <a:extLst>
                  <a:ext uri="{FF2B5EF4-FFF2-40B4-BE49-F238E27FC236}">
                    <a16:creationId xmlns:a16="http://schemas.microsoft.com/office/drawing/2014/main" id="{7D9C90E0-1C0A-4AB6-9B93-3E608DAC4821}"/>
                  </a:ext>
                </a:extLst>
              </p:cNvPr>
              <p:cNvGrpSpPr/>
              <p:nvPr/>
            </p:nvGrpSpPr>
            <p:grpSpPr>
              <a:xfrm>
                <a:off x="5718434" y="3411392"/>
                <a:ext cx="331095" cy="240507"/>
                <a:chOff x="5718434" y="3381512"/>
                <a:chExt cx="331095" cy="240507"/>
              </a:xfrm>
            </p:grpSpPr>
            <p:grpSp>
              <p:nvGrpSpPr>
                <p:cNvPr id="97" name="Group 96">
                  <a:extLst>
                    <a:ext uri="{FF2B5EF4-FFF2-40B4-BE49-F238E27FC236}">
                      <a16:creationId xmlns:a16="http://schemas.microsoft.com/office/drawing/2014/main" id="{5581812D-72B7-486F-9ED2-8C2C7DB94676}"/>
                    </a:ext>
                  </a:extLst>
                </p:cNvPr>
                <p:cNvGrpSpPr/>
                <p:nvPr/>
              </p:nvGrpSpPr>
              <p:grpSpPr>
                <a:xfrm>
                  <a:off x="5718434" y="3381512"/>
                  <a:ext cx="331095" cy="205955"/>
                  <a:chOff x="1940022" y="2942066"/>
                  <a:chExt cx="2357982" cy="1466762"/>
                </a:xfrm>
              </p:grpSpPr>
              <p:sp>
                <p:nvSpPr>
                  <p:cNvPr id="99" name="Freeform: Shape 98">
                    <a:extLst>
                      <a:ext uri="{FF2B5EF4-FFF2-40B4-BE49-F238E27FC236}">
                        <a16:creationId xmlns:a16="http://schemas.microsoft.com/office/drawing/2014/main" id="{AF8F4F04-78E3-4F7B-8109-6D517CCEE93F}"/>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srgbClr val="FFFFFF"/>
                      </a:solidFill>
                      <a:effectLst/>
                      <a:uLnTx/>
                      <a:uFillTx/>
                      <a:latin typeface="Segoe UI"/>
                      <a:ea typeface="+mn-ea"/>
                      <a:cs typeface="+mn-cs"/>
                    </a:endParaRPr>
                  </a:p>
                </p:txBody>
              </p:sp>
              <p:sp>
                <p:nvSpPr>
                  <p:cNvPr id="100" name="Freeform: Shape 99">
                    <a:extLst>
                      <a:ext uri="{FF2B5EF4-FFF2-40B4-BE49-F238E27FC236}">
                        <a16:creationId xmlns:a16="http://schemas.microsoft.com/office/drawing/2014/main" id="{8BE3488F-5633-4E18-8518-8B14254B9830}"/>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srgbClr val="FFFFFF"/>
                      </a:solidFill>
                      <a:effectLst/>
                      <a:uLnTx/>
                      <a:uFillTx/>
                      <a:latin typeface="Segoe UI"/>
                      <a:ea typeface="+mn-ea"/>
                      <a:cs typeface="+mn-cs"/>
                    </a:endParaRPr>
                  </a:p>
                </p:txBody>
              </p:sp>
              <p:sp>
                <p:nvSpPr>
                  <p:cNvPr id="101" name="Freeform: Shape 100">
                    <a:extLst>
                      <a:ext uri="{FF2B5EF4-FFF2-40B4-BE49-F238E27FC236}">
                        <a16:creationId xmlns:a16="http://schemas.microsoft.com/office/drawing/2014/main" id="{A95342E3-45FA-4E91-8D85-0CAD354A12E7}"/>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srgbClr val="FFFFFF"/>
                      </a:solidFill>
                      <a:effectLst/>
                      <a:uLnTx/>
                      <a:uFillTx/>
                      <a:latin typeface="Segoe UI"/>
                      <a:ea typeface="+mn-ea"/>
                      <a:cs typeface="+mn-cs"/>
                    </a:endParaRPr>
                  </a:p>
                </p:txBody>
              </p:sp>
            </p:grpSp>
            <p:sp>
              <p:nvSpPr>
                <p:cNvPr id="98" name="Freeform: Shape 97">
                  <a:extLst>
                    <a:ext uri="{FF2B5EF4-FFF2-40B4-BE49-F238E27FC236}">
                      <a16:creationId xmlns:a16="http://schemas.microsoft.com/office/drawing/2014/main" id="{45402850-5423-4563-AE6F-1693ACF09523}"/>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srgbClr val="FFFFFF"/>
                    </a:solidFill>
                    <a:effectLst/>
                    <a:uLnTx/>
                    <a:uFillTx/>
                    <a:latin typeface="Segoe UI"/>
                    <a:ea typeface="+mn-ea"/>
                    <a:cs typeface="+mn-cs"/>
                  </a:endParaRPr>
                </a:p>
              </p:txBody>
            </p:sp>
          </p:grpSp>
          <p:sp>
            <p:nvSpPr>
              <p:cNvPr id="96" name="TextBox 95">
                <a:extLst>
                  <a:ext uri="{FF2B5EF4-FFF2-40B4-BE49-F238E27FC236}">
                    <a16:creationId xmlns:a16="http://schemas.microsoft.com/office/drawing/2014/main" id="{4C7B5885-FB13-4F9E-AD43-8FD62699E3D1}"/>
                  </a:ext>
                </a:extLst>
              </p:cNvPr>
              <p:cNvSpPr txBox="1"/>
              <p:nvPr/>
            </p:nvSpPr>
            <p:spPr>
              <a:xfrm>
                <a:off x="5673091" y="3218575"/>
                <a:ext cx="421781" cy="17791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84"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85" name="Group 84">
              <a:extLst>
                <a:ext uri="{FF2B5EF4-FFF2-40B4-BE49-F238E27FC236}">
                  <a16:creationId xmlns:a16="http://schemas.microsoft.com/office/drawing/2014/main" id="{B6573A85-168C-474D-96E5-334475C984DA}"/>
                </a:ext>
              </a:extLst>
            </p:cNvPr>
            <p:cNvGrpSpPr/>
            <p:nvPr/>
          </p:nvGrpSpPr>
          <p:grpSpPr>
            <a:xfrm>
              <a:off x="10118946" y="4618639"/>
              <a:ext cx="414071" cy="453423"/>
              <a:chOff x="5614157" y="3113410"/>
              <a:chExt cx="543998" cy="595697"/>
            </a:xfrm>
          </p:grpSpPr>
          <p:sp>
            <p:nvSpPr>
              <p:cNvPr id="86" name="Freeform: Shape 85">
                <a:extLst>
                  <a:ext uri="{FF2B5EF4-FFF2-40B4-BE49-F238E27FC236}">
                    <a16:creationId xmlns:a16="http://schemas.microsoft.com/office/drawing/2014/main" id="{395D860B-B324-40B3-A4C7-931971EAFA1F}"/>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srgbClr val="FFFFFF"/>
                  </a:solidFill>
                  <a:effectLst/>
                  <a:uLnTx/>
                  <a:uFillTx/>
                  <a:latin typeface="Segoe UI"/>
                  <a:ea typeface="+mn-ea"/>
                  <a:cs typeface="+mn-cs"/>
                </a:endParaRPr>
              </a:p>
            </p:txBody>
          </p:sp>
          <p:grpSp>
            <p:nvGrpSpPr>
              <p:cNvPr id="87" name="Group 86">
                <a:extLst>
                  <a:ext uri="{FF2B5EF4-FFF2-40B4-BE49-F238E27FC236}">
                    <a16:creationId xmlns:a16="http://schemas.microsoft.com/office/drawing/2014/main" id="{1E7CB08D-1D49-4B42-859C-BDE82D829D61}"/>
                  </a:ext>
                </a:extLst>
              </p:cNvPr>
              <p:cNvGrpSpPr/>
              <p:nvPr/>
            </p:nvGrpSpPr>
            <p:grpSpPr>
              <a:xfrm>
                <a:off x="5718434" y="3411392"/>
                <a:ext cx="331095" cy="240507"/>
                <a:chOff x="5718434" y="3381512"/>
                <a:chExt cx="331095" cy="240507"/>
              </a:xfrm>
            </p:grpSpPr>
            <p:grpSp>
              <p:nvGrpSpPr>
                <p:cNvPr id="89" name="Group 88">
                  <a:extLst>
                    <a:ext uri="{FF2B5EF4-FFF2-40B4-BE49-F238E27FC236}">
                      <a16:creationId xmlns:a16="http://schemas.microsoft.com/office/drawing/2014/main" id="{C73AA799-09D9-4F4D-9CD8-C548A9EE8CDA}"/>
                    </a:ext>
                  </a:extLst>
                </p:cNvPr>
                <p:cNvGrpSpPr/>
                <p:nvPr/>
              </p:nvGrpSpPr>
              <p:grpSpPr>
                <a:xfrm>
                  <a:off x="5718434" y="3381512"/>
                  <a:ext cx="331095" cy="205955"/>
                  <a:chOff x="1940022" y="2942066"/>
                  <a:chExt cx="2357982" cy="1466762"/>
                </a:xfrm>
              </p:grpSpPr>
              <p:sp>
                <p:nvSpPr>
                  <p:cNvPr id="91" name="Freeform: Shape 90">
                    <a:extLst>
                      <a:ext uri="{FF2B5EF4-FFF2-40B4-BE49-F238E27FC236}">
                        <a16:creationId xmlns:a16="http://schemas.microsoft.com/office/drawing/2014/main" id="{DE2860B6-2A01-4EF2-A735-4849CB54E860}"/>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srgbClr val="FFFFFF"/>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A1DF87A6-01A0-454F-AD76-90D6021865E4}"/>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srgbClr val="FFFFFF"/>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42AAE65F-4481-49B3-8093-C1F493A07F8C}"/>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srgbClr val="FFFFFF"/>
                      </a:solidFill>
                      <a:effectLst/>
                      <a:uLnTx/>
                      <a:uFillTx/>
                      <a:latin typeface="Segoe UI"/>
                      <a:ea typeface="+mn-ea"/>
                      <a:cs typeface="+mn-cs"/>
                    </a:endParaRPr>
                  </a:p>
                </p:txBody>
              </p:sp>
            </p:grpSp>
            <p:sp>
              <p:nvSpPr>
                <p:cNvPr id="90" name="Freeform: Shape 89">
                  <a:extLst>
                    <a:ext uri="{FF2B5EF4-FFF2-40B4-BE49-F238E27FC236}">
                      <a16:creationId xmlns:a16="http://schemas.microsoft.com/office/drawing/2014/main" id="{AAFB1CA4-E1E4-4DD2-B11C-8CDC5752F4EF}"/>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none" spc="0" normalizeH="0" baseline="0" noProof="0">
                    <a:ln>
                      <a:noFill/>
                    </a:ln>
                    <a:solidFill>
                      <a:srgbClr val="FFFFFF"/>
                    </a:solidFill>
                    <a:effectLst/>
                    <a:uLnTx/>
                    <a:uFillTx/>
                    <a:latin typeface="Segoe UI"/>
                    <a:ea typeface="+mn-ea"/>
                    <a:cs typeface="+mn-cs"/>
                  </a:endParaRPr>
                </a:p>
              </p:txBody>
            </p:sp>
          </p:grpSp>
          <p:sp>
            <p:nvSpPr>
              <p:cNvPr id="88" name="TextBox 87">
                <a:extLst>
                  <a:ext uri="{FF2B5EF4-FFF2-40B4-BE49-F238E27FC236}">
                    <a16:creationId xmlns:a16="http://schemas.microsoft.com/office/drawing/2014/main" id="{CE46FDE1-2ECA-428F-8F8A-DF184ED8D65D}"/>
                  </a:ext>
                </a:extLst>
              </p:cNvPr>
              <p:cNvSpPr txBox="1"/>
              <p:nvPr/>
            </p:nvSpPr>
            <p:spPr>
              <a:xfrm>
                <a:off x="5673091" y="3218575"/>
                <a:ext cx="421781" cy="177914"/>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784"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cxnSp>
        <p:nvCxnSpPr>
          <p:cNvPr id="102" name="Straight Arrow Connector 101" descr="Two way arrow">
            <a:extLst>
              <a:ext uri="{FF2B5EF4-FFF2-40B4-BE49-F238E27FC236}">
                <a16:creationId xmlns:a16="http://schemas.microsoft.com/office/drawing/2014/main" id="{C65C244A-8101-41A0-ACBC-CCA0C3CBA6EA}"/>
              </a:ext>
            </a:extLst>
          </p:cNvPr>
          <p:cNvCxnSpPr>
            <a:cxnSpLocks/>
            <a:stCxn id="24" idx="3"/>
            <a:endCxn id="80" idx="1"/>
          </p:cNvCxnSpPr>
          <p:nvPr/>
        </p:nvCxnSpPr>
        <p:spPr>
          <a:xfrm>
            <a:off x="2002933" y="3036143"/>
            <a:ext cx="381532" cy="0"/>
          </a:xfrm>
          <a:prstGeom prst="straightConnector1">
            <a:avLst/>
          </a:prstGeom>
          <a:ln w="3175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103" name="Group 102" descr="Data centers">
            <a:extLst>
              <a:ext uri="{FF2B5EF4-FFF2-40B4-BE49-F238E27FC236}">
                <a16:creationId xmlns:a16="http://schemas.microsoft.com/office/drawing/2014/main" id="{5F4051E9-2BC7-47E5-BAA3-27E13C63BE93}"/>
              </a:ext>
            </a:extLst>
          </p:cNvPr>
          <p:cNvGrpSpPr/>
          <p:nvPr/>
        </p:nvGrpSpPr>
        <p:grpSpPr>
          <a:xfrm>
            <a:off x="4601411" y="2486241"/>
            <a:ext cx="820439" cy="792458"/>
            <a:chOff x="5573325" y="1838334"/>
            <a:chExt cx="1306745" cy="1306745"/>
          </a:xfrm>
        </p:grpSpPr>
        <p:sp>
          <p:nvSpPr>
            <p:cNvPr id="104" name="Oval 103">
              <a:extLst>
                <a:ext uri="{FF2B5EF4-FFF2-40B4-BE49-F238E27FC236}">
                  <a16:creationId xmlns:a16="http://schemas.microsoft.com/office/drawing/2014/main" id="{3592D546-BC60-465C-AC8A-2B74705FB5A8}"/>
                </a:ext>
              </a:extLst>
            </p:cNvPr>
            <p:cNvSpPr/>
            <p:nvPr/>
          </p:nvSpPr>
          <p:spPr>
            <a:xfrm>
              <a:off x="5573325" y="1838334"/>
              <a:ext cx="1306745" cy="1306745"/>
            </a:xfrm>
            <a:prstGeom prst="ellipse">
              <a:avLst/>
            </a:prstGeom>
            <a:solidFill>
              <a:srgbClr val="004A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05" name="Group 104">
              <a:extLst>
                <a:ext uri="{FF2B5EF4-FFF2-40B4-BE49-F238E27FC236}">
                  <a16:creationId xmlns:a16="http://schemas.microsoft.com/office/drawing/2014/main" id="{344F4B32-8241-4830-879A-769C3DDA581E}"/>
                </a:ext>
              </a:extLst>
            </p:cNvPr>
            <p:cNvGrpSpPr/>
            <p:nvPr/>
          </p:nvGrpSpPr>
          <p:grpSpPr>
            <a:xfrm>
              <a:off x="5695554" y="2239759"/>
              <a:ext cx="494544" cy="541543"/>
              <a:chOff x="5614157" y="3113410"/>
              <a:chExt cx="543998" cy="595697"/>
            </a:xfrm>
          </p:grpSpPr>
          <p:sp>
            <p:nvSpPr>
              <p:cNvPr id="116" name="Freeform: Shape 115">
                <a:extLst>
                  <a:ext uri="{FF2B5EF4-FFF2-40B4-BE49-F238E27FC236}">
                    <a16:creationId xmlns:a16="http://schemas.microsoft.com/office/drawing/2014/main" id="{08EDB0A1-AFDE-47D4-A94A-1291BF55C9FF}"/>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17" name="Group 116">
                <a:extLst>
                  <a:ext uri="{FF2B5EF4-FFF2-40B4-BE49-F238E27FC236}">
                    <a16:creationId xmlns:a16="http://schemas.microsoft.com/office/drawing/2014/main" id="{E093C0D7-9F13-439E-BB52-A5642050C742}"/>
                  </a:ext>
                </a:extLst>
              </p:cNvPr>
              <p:cNvGrpSpPr/>
              <p:nvPr/>
            </p:nvGrpSpPr>
            <p:grpSpPr>
              <a:xfrm>
                <a:off x="5718434" y="3411392"/>
                <a:ext cx="331095" cy="240507"/>
                <a:chOff x="5718434" y="3381512"/>
                <a:chExt cx="331095" cy="240507"/>
              </a:xfrm>
            </p:grpSpPr>
            <p:grpSp>
              <p:nvGrpSpPr>
                <p:cNvPr id="119" name="Group 118">
                  <a:extLst>
                    <a:ext uri="{FF2B5EF4-FFF2-40B4-BE49-F238E27FC236}">
                      <a16:creationId xmlns:a16="http://schemas.microsoft.com/office/drawing/2014/main" id="{0B33115F-6232-4150-9DCA-1A4B091E377C}"/>
                    </a:ext>
                  </a:extLst>
                </p:cNvPr>
                <p:cNvGrpSpPr/>
                <p:nvPr/>
              </p:nvGrpSpPr>
              <p:grpSpPr>
                <a:xfrm>
                  <a:off x="5718434" y="3381512"/>
                  <a:ext cx="331095" cy="205955"/>
                  <a:chOff x="1940022" y="2942066"/>
                  <a:chExt cx="2357982" cy="1466762"/>
                </a:xfrm>
              </p:grpSpPr>
              <p:sp>
                <p:nvSpPr>
                  <p:cNvPr id="121" name="Freeform: Shape 120">
                    <a:extLst>
                      <a:ext uri="{FF2B5EF4-FFF2-40B4-BE49-F238E27FC236}">
                        <a16:creationId xmlns:a16="http://schemas.microsoft.com/office/drawing/2014/main" id="{313DCF1B-4C04-4A01-8C99-CE88D686C317}"/>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2" name="Freeform: Shape 121">
                    <a:extLst>
                      <a:ext uri="{FF2B5EF4-FFF2-40B4-BE49-F238E27FC236}">
                        <a16:creationId xmlns:a16="http://schemas.microsoft.com/office/drawing/2014/main" id="{F3A77458-2EC4-4F15-A865-361695AB479A}"/>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23" name="Freeform: Shape 122">
                    <a:extLst>
                      <a:ext uri="{FF2B5EF4-FFF2-40B4-BE49-F238E27FC236}">
                        <a16:creationId xmlns:a16="http://schemas.microsoft.com/office/drawing/2014/main" id="{702B967F-EC7A-4D9B-B9C2-F3564DE0B100}"/>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20" name="Freeform: Shape 119">
                  <a:extLst>
                    <a:ext uri="{FF2B5EF4-FFF2-40B4-BE49-F238E27FC236}">
                      <a16:creationId xmlns:a16="http://schemas.microsoft.com/office/drawing/2014/main" id="{68D5546C-E884-4B86-87DE-3EC1D8FE11B3}"/>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8" name="TextBox 117">
                <a:extLst>
                  <a:ext uri="{FF2B5EF4-FFF2-40B4-BE49-F238E27FC236}">
                    <a16:creationId xmlns:a16="http://schemas.microsoft.com/office/drawing/2014/main" id="{4204834A-16E8-4EBE-975B-67857CCBCD6F}"/>
                  </a:ext>
                </a:extLst>
              </p:cNvPr>
              <p:cNvSpPr txBox="1"/>
              <p:nvPr/>
            </p:nvSpPr>
            <p:spPr>
              <a:xfrm>
                <a:off x="5673089" y="3167193"/>
                <a:ext cx="421781" cy="4683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06" name="Group 105">
              <a:extLst>
                <a:ext uri="{FF2B5EF4-FFF2-40B4-BE49-F238E27FC236}">
                  <a16:creationId xmlns:a16="http://schemas.microsoft.com/office/drawing/2014/main" id="{90D90F82-8DEC-4E16-8A0D-89A321A3F17B}"/>
                </a:ext>
              </a:extLst>
            </p:cNvPr>
            <p:cNvGrpSpPr/>
            <p:nvPr/>
          </p:nvGrpSpPr>
          <p:grpSpPr>
            <a:xfrm>
              <a:off x="6279260" y="2239759"/>
              <a:ext cx="494544" cy="541543"/>
              <a:chOff x="5614157" y="3113410"/>
              <a:chExt cx="543998" cy="595697"/>
            </a:xfrm>
          </p:grpSpPr>
          <p:sp>
            <p:nvSpPr>
              <p:cNvPr id="108" name="Freeform: Shape 107">
                <a:extLst>
                  <a:ext uri="{FF2B5EF4-FFF2-40B4-BE49-F238E27FC236}">
                    <a16:creationId xmlns:a16="http://schemas.microsoft.com/office/drawing/2014/main" id="{8164FE24-7D0A-4883-BB5F-58E3717D1AC8}"/>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09" name="Group 108">
                <a:extLst>
                  <a:ext uri="{FF2B5EF4-FFF2-40B4-BE49-F238E27FC236}">
                    <a16:creationId xmlns:a16="http://schemas.microsoft.com/office/drawing/2014/main" id="{57443E2F-B2A5-4BC7-BC26-1D5556F70733}"/>
                  </a:ext>
                </a:extLst>
              </p:cNvPr>
              <p:cNvGrpSpPr/>
              <p:nvPr/>
            </p:nvGrpSpPr>
            <p:grpSpPr>
              <a:xfrm>
                <a:off x="5718434" y="3411392"/>
                <a:ext cx="331095" cy="240507"/>
                <a:chOff x="5718434" y="3381512"/>
                <a:chExt cx="331095" cy="240507"/>
              </a:xfrm>
            </p:grpSpPr>
            <p:grpSp>
              <p:nvGrpSpPr>
                <p:cNvPr id="111" name="Group 110">
                  <a:extLst>
                    <a:ext uri="{FF2B5EF4-FFF2-40B4-BE49-F238E27FC236}">
                      <a16:creationId xmlns:a16="http://schemas.microsoft.com/office/drawing/2014/main" id="{8076C076-F9DB-412C-AD1E-8028743D5C9D}"/>
                    </a:ext>
                  </a:extLst>
                </p:cNvPr>
                <p:cNvGrpSpPr/>
                <p:nvPr/>
              </p:nvGrpSpPr>
              <p:grpSpPr>
                <a:xfrm>
                  <a:off x="5718434" y="3381512"/>
                  <a:ext cx="331095" cy="205955"/>
                  <a:chOff x="1940022" y="2942066"/>
                  <a:chExt cx="2357982" cy="1466762"/>
                </a:xfrm>
              </p:grpSpPr>
              <p:sp>
                <p:nvSpPr>
                  <p:cNvPr id="113" name="Freeform: Shape 112">
                    <a:extLst>
                      <a:ext uri="{FF2B5EF4-FFF2-40B4-BE49-F238E27FC236}">
                        <a16:creationId xmlns:a16="http://schemas.microsoft.com/office/drawing/2014/main" id="{26B7859F-F142-4887-B2B3-0A71CFA1D569}"/>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4" name="Freeform: Shape 113">
                    <a:extLst>
                      <a:ext uri="{FF2B5EF4-FFF2-40B4-BE49-F238E27FC236}">
                        <a16:creationId xmlns:a16="http://schemas.microsoft.com/office/drawing/2014/main" id="{ABE9CD0D-0686-423C-AECD-C0217FFA9361}"/>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5" name="Freeform: Shape 114">
                    <a:extLst>
                      <a:ext uri="{FF2B5EF4-FFF2-40B4-BE49-F238E27FC236}">
                        <a16:creationId xmlns:a16="http://schemas.microsoft.com/office/drawing/2014/main" id="{45045319-6195-4F7D-AB73-9965EA64A98A}"/>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2" name="Freeform: Shape 111">
                  <a:extLst>
                    <a:ext uri="{FF2B5EF4-FFF2-40B4-BE49-F238E27FC236}">
                      <a16:creationId xmlns:a16="http://schemas.microsoft.com/office/drawing/2014/main" id="{A3CEE5FB-9BDE-4B11-9EA2-AD123E6C9F6E}"/>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10" name="TextBox 109">
                <a:extLst>
                  <a:ext uri="{FF2B5EF4-FFF2-40B4-BE49-F238E27FC236}">
                    <a16:creationId xmlns:a16="http://schemas.microsoft.com/office/drawing/2014/main" id="{B1E8EEE9-DA1E-40C0-B228-91E55F6E0B77}"/>
                  </a:ext>
                </a:extLst>
              </p:cNvPr>
              <p:cNvSpPr txBox="1"/>
              <p:nvPr/>
            </p:nvSpPr>
            <p:spPr>
              <a:xfrm>
                <a:off x="5673089" y="3167193"/>
                <a:ext cx="421781" cy="4683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07" name="Straight Connector 106">
              <a:extLst>
                <a:ext uri="{FF2B5EF4-FFF2-40B4-BE49-F238E27FC236}">
                  <a16:creationId xmlns:a16="http://schemas.microsoft.com/office/drawing/2014/main" id="{7493C888-0157-4400-B1A2-8446438568EC}"/>
                </a:ext>
              </a:extLst>
            </p:cNvPr>
            <p:cNvCxnSpPr/>
            <p:nvPr/>
          </p:nvCxnSpPr>
          <p:spPr>
            <a:xfrm>
              <a:off x="6190146" y="2533286"/>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24" name="Group 123" descr="Data centers">
            <a:extLst>
              <a:ext uri="{FF2B5EF4-FFF2-40B4-BE49-F238E27FC236}">
                <a16:creationId xmlns:a16="http://schemas.microsoft.com/office/drawing/2014/main" id="{C06BCFA9-071A-455E-A408-2B40AD1AF802}"/>
              </a:ext>
            </a:extLst>
          </p:cNvPr>
          <p:cNvGrpSpPr/>
          <p:nvPr/>
        </p:nvGrpSpPr>
        <p:grpSpPr>
          <a:xfrm>
            <a:off x="5659585" y="2486241"/>
            <a:ext cx="820439" cy="792458"/>
            <a:chOff x="5573325" y="1838334"/>
            <a:chExt cx="1306745" cy="1306745"/>
          </a:xfrm>
        </p:grpSpPr>
        <p:sp>
          <p:nvSpPr>
            <p:cNvPr id="125" name="Oval 124">
              <a:extLst>
                <a:ext uri="{FF2B5EF4-FFF2-40B4-BE49-F238E27FC236}">
                  <a16:creationId xmlns:a16="http://schemas.microsoft.com/office/drawing/2014/main" id="{0F9C7849-A249-42F4-A3AE-C01A72A2D74B}"/>
                </a:ext>
              </a:extLst>
            </p:cNvPr>
            <p:cNvSpPr/>
            <p:nvPr/>
          </p:nvSpPr>
          <p:spPr>
            <a:xfrm>
              <a:off x="5573325" y="1838334"/>
              <a:ext cx="1306745" cy="1306745"/>
            </a:xfrm>
            <a:prstGeom prst="ellipse">
              <a:avLst/>
            </a:prstGeom>
            <a:solidFill>
              <a:srgbClr val="004A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26" name="Group 125">
              <a:extLst>
                <a:ext uri="{FF2B5EF4-FFF2-40B4-BE49-F238E27FC236}">
                  <a16:creationId xmlns:a16="http://schemas.microsoft.com/office/drawing/2014/main" id="{85033F4E-11A4-4566-9B6B-264E4A81A870}"/>
                </a:ext>
              </a:extLst>
            </p:cNvPr>
            <p:cNvGrpSpPr/>
            <p:nvPr/>
          </p:nvGrpSpPr>
          <p:grpSpPr>
            <a:xfrm>
              <a:off x="5695554" y="2239759"/>
              <a:ext cx="494544" cy="541543"/>
              <a:chOff x="5614157" y="3113410"/>
              <a:chExt cx="543998" cy="595697"/>
            </a:xfrm>
          </p:grpSpPr>
          <p:sp>
            <p:nvSpPr>
              <p:cNvPr id="137" name="Freeform: Shape 136">
                <a:extLst>
                  <a:ext uri="{FF2B5EF4-FFF2-40B4-BE49-F238E27FC236}">
                    <a16:creationId xmlns:a16="http://schemas.microsoft.com/office/drawing/2014/main" id="{C437F764-C9B0-4E76-BB1F-C627C7E3A5F7}"/>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8" name="Group 137">
                <a:extLst>
                  <a:ext uri="{FF2B5EF4-FFF2-40B4-BE49-F238E27FC236}">
                    <a16:creationId xmlns:a16="http://schemas.microsoft.com/office/drawing/2014/main" id="{BFD9209D-8CD1-4193-AD1D-4ED6639756A5}"/>
                  </a:ext>
                </a:extLst>
              </p:cNvPr>
              <p:cNvGrpSpPr/>
              <p:nvPr/>
            </p:nvGrpSpPr>
            <p:grpSpPr>
              <a:xfrm>
                <a:off x="5718434" y="3411392"/>
                <a:ext cx="331095" cy="240507"/>
                <a:chOff x="5718434" y="3381512"/>
                <a:chExt cx="331095" cy="240507"/>
              </a:xfrm>
            </p:grpSpPr>
            <p:grpSp>
              <p:nvGrpSpPr>
                <p:cNvPr id="140" name="Group 139">
                  <a:extLst>
                    <a:ext uri="{FF2B5EF4-FFF2-40B4-BE49-F238E27FC236}">
                      <a16:creationId xmlns:a16="http://schemas.microsoft.com/office/drawing/2014/main" id="{E3AAB427-A366-403E-AECF-93FF58CC2663}"/>
                    </a:ext>
                  </a:extLst>
                </p:cNvPr>
                <p:cNvGrpSpPr/>
                <p:nvPr/>
              </p:nvGrpSpPr>
              <p:grpSpPr>
                <a:xfrm>
                  <a:off x="5718434" y="3381512"/>
                  <a:ext cx="331095" cy="205955"/>
                  <a:chOff x="1940022" y="2942066"/>
                  <a:chExt cx="2357982" cy="1466762"/>
                </a:xfrm>
              </p:grpSpPr>
              <p:sp>
                <p:nvSpPr>
                  <p:cNvPr id="142" name="Freeform: Shape 141">
                    <a:extLst>
                      <a:ext uri="{FF2B5EF4-FFF2-40B4-BE49-F238E27FC236}">
                        <a16:creationId xmlns:a16="http://schemas.microsoft.com/office/drawing/2014/main" id="{3253B18D-B32D-41F2-86F4-96D439614CE9}"/>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3" name="Freeform: Shape 142">
                    <a:extLst>
                      <a:ext uri="{FF2B5EF4-FFF2-40B4-BE49-F238E27FC236}">
                        <a16:creationId xmlns:a16="http://schemas.microsoft.com/office/drawing/2014/main" id="{039DFC76-5E6F-4629-A692-A12644507EB3}"/>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44" name="Freeform: Shape 143">
                    <a:extLst>
                      <a:ext uri="{FF2B5EF4-FFF2-40B4-BE49-F238E27FC236}">
                        <a16:creationId xmlns:a16="http://schemas.microsoft.com/office/drawing/2014/main" id="{6970CE71-1C71-42D7-B1AA-B998CC6CAEB3}"/>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41" name="Freeform: Shape 140">
                  <a:extLst>
                    <a:ext uri="{FF2B5EF4-FFF2-40B4-BE49-F238E27FC236}">
                      <a16:creationId xmlns:a16="http://schemas.microsoft.com/office/drawing/2014/main" id="{6BC93685-F64A-40CB-B7C9-47191D057EFF}"/>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9" name="TextBox 138">
                <a:extLst>
                  <a:ext uri="{FF2B5EF4-FFF2-40B4-BE49-F238E27FC236}">
                    <a16:creationId xmlns:a16="http://schemas.microsoft.com/office/drawing/2014/main" id="{A7587FF5-01D8-42D6-91FA-419E72DABDE0}"/>
                  </a:ext>
                </a:extLst>
              </p:cNvPr>
              <p:cNvSpPr txBox="1"/>
              <p:nvPr/>
            </p:nvSpPr>
            <p:spPr>
              <a:xfrm>
                <a:off x="5673089" y="3167193"/>
                <a:ext cx="421781" cy="4683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27" name="Group 126">
              <a:extLst>
                <a:ext uri="{FF2B5EF4-FFF2-40B4-BE49-F238E27FC236}">
                  <a16:creationId xmlns:a16="http://schemas.microsoft.com/office/drawing/2014/main" id="{744270D2-47E3-45AA-8624-485A299B34F2}"/>
                </a:ext>
              </a:extLst>
            </p:cNvPr>
            <p:cNvGrpSpPr/>
            <p:nvPr/>
          </p:nvGrpSpPr>
          <p:grpSpPr>
            <a:xfrm>
              <a:off x="6279260" y="2239759"/>
              <a:ext cx="494544" cy="541543"/>
              <a:chOff x="5614157" y="3113410"/>
              <a:chExt cx="543998" cy="595697"/>
            </a:xfrm>
          </p:grpSpPr>
          <p:sp>
            <p:nvSpPr>
              <p:cNvPr id="129" name="Freeform: Shape 128">
                <a:extLst>
                  <a:ext uri="{FF2B5EF4-FFF2-40B4-BE49-F238E27FC236}">
                    <a16:creationId xmlns:a16="http://schemas.microsoft.com/office/drawing/2014/main" id="{B571EBC9-30DB-41FF-A196-290FFA1AB74C}"/>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30" name="Group 129">
                <a:extLst>
                  <a:ext uri="{FF2B5EF4-FFF2-40B4-BE49-F238E27FC236}">
                    <a16:creationId xmlns:a16="http://schemas.microsoft.com/office/drawing/2014/main" id="{3E664E1E-3FC3-445E-A304-734B5DE71839}"/>
                  </a:ext>
                </a:extLst>
              </p:cNvPr>
              <p:cNvGrpSpPr/>
              <p:nvPr/>
            </p:nvGrpSpPr>
            <p:grpSpPr>
              <a:xfrm>
                <a:off x="5718434" y="3411392"/>
                <a:ext cx="331095" cy="240507"/>
                <a:chOff x="5718434" y="3381512"/>
                <a:chExt cx="331095" cy="240507"/>
              </a:xfrm>
            </p:grpSpPr>
            <p:grpSp>
              <p:nvGrpSpPr>
                <p:cNvPr id="132" name="Group 131">
                  <a:extLst>
                    <a:ext uri="{FF2B5EF4-FFF2-40B4-BE49-F238E27FC236}">
                      <a16:creationId xmlns:a16="http://schemas.microsoft.com/office/drawing/2014/main" id="{463A16C2-BE4A-405C-BC33-5AEF5E561A28}"/>
                    </a:ext>
                  </a:extLst>
                </p:cNvPr>
                <p:cNvGrpSpPr/>
                <p:nvPr/>
              </p:nvGrpSpPr>
              <p:grpSpPr>
                <a:xfrm>
                  <a:off x="5718434" y="3381512"/>
                  <a:ext cx="331095" cy="205955"/>
                  <a:chOff x="1940022" y="2942066"/>
                  <a:chExt cx="2357982" cy="1466762"/>
                </a:xfrm>
              </p:grpSpPr>
              <p:sp>
                <p:nvSpPr>
                  <p:cNvPr id="134" name="Freeform: Shape 133">
                    <a:extLst>
                      <a:ext uri="{FF2B5EF4-FFF2-40B4-BE49-F238E27FC236}">
                        <a16:creationId xmlns:a16="http://schemas.microsoft.com/office/drawing/2014/main" id="{8468841B-8A5D-4AC3-A59E-FEA7C114DD7E}"/>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5" name="Freeform: Shape 134">
                    <a:extLst>
                      <a:ext uri="{FF2B5EF4-FFF2-40B4-BE49-F238E27FC236}">
                        <a16:creationId xmlns:a16="http://schemas.microsoft.com/office/drawing/2014/main" id="{A88A7F55-B3A7-4FFF-89E7-C61C119E8D86}"/>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6" name="Freeform: Shape 135">
                    <a:extLst>
                      <a:ext uri="{FF2B5EF4-FFF2-40B4-BE49-F238E27FC236}">
                        <a16:creationId xmlns:a16="http://schemas.microsoft.com/office/drawing/2014/main" id="{2DBB1EF4-2895-4721-B725-8193FD54EE78}"/>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3" name="Freeform: Shape 132">
                  <a:extLst>
                    <a:ext uri="{FF2B5EF4-FFF2-40B4-BE49-F238E27FC236}">
                      <a16:creationId xmlns:a16="http://schemas.microsoft.com/office/drawing/2014/main" id="{663BBE35-DA0A-4E56-88DF-BCBA118DAEA5}"/>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31" name="TextBox 130">
                <a:extLst>
                  <a:ext uri="{FF2B5EF4-FFF2-40B4-BE49-F238E27FC236}">
                    <a16:creationId xmlns:a16="http://schemas.microsoft.com/office/drawing/2014/main" id="{755EFEFD-953A-4636-A513-707429ADC13D}"/>
                  </a:ext>
                </a:extLst>
              </p:cNvPr>
              <p:cNvSpPr txBox="1"/>
              <p:nvPr/>
            </p:nvSpPr>
            <p:spPr>
              <a:xfrm>
                <a:off x="5673089" y="3167193"/>
                <a:ext cx="421781" cy="4683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28" name="Straight Connector 127">
              <a:extLst>
                <a:ext uri="{FF2B5EF4-FFF2-40B4-BE49-F238E27FC236}">
                  <a16:creationId xmlns:a16="http://schemas.microsoft.com/office/drawing/2014/main" id="{AF4FDC1D-4E36-442B-8459-CD47211DF143}"/>
                </a:ext>
              </a:extLst>
            </p:cNvPr>
            <p:cNvCxnSpPr/>
            <p:nvPr/>
          </p:nvCxnSpPr>
          <p:spPr>
            <a:xfrm>
              <a:off x="6190146" y="2533286"/>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45" name="Group 144" descr="Data centers">
            <a:extLst>
              <a:ext uri="{FF2B5EF4-FFF2-40B4-BE49-F238E27FC236}">
                <a16:creationId xmlns:a16="http://schemas.microsoft.com/office/drawing/2014/main" id="{835A0758-BEC5-4B23-B3E8-1A7A8E3E7A6C}"/>
              </a:ext>
            </a:extLst>
          </p:cNvPr>
          <p:cNvGrpSpPr/>
          <p:nvPr/>
        </p:nvGrpSpPr>
        <p:grpSpPr>
          <a:xfrm>
            <a:off x="6710036" y="2481954"/>
            <a:ext cx="820439" cy="792458"/>
            <a:chOff x="5573325" y="1838334"/>
            <a:chExt cx="1306745" cy="1306745"/>
          </a:xfrm>
        </p:grpSpPr>
        <p:sp>
          <p:nvSpPr>
            <p:cNvPr id="146" name="Oval 145">
              <a:extLst>
                <a:ext uri="{FF2B5EF4-FFF2-40B4-BE49-F238E27FC236}">
                  <a16:creationId xmlns:a16="http://schemas.microsoft.com/office/drawing/2014/main" id="{F2DEFD9E-08DC-435B-9799-E7D6457A77F0}"/>
                </a:ext>
              </a:extLst>
            </p:cNvPr>
            <p:cNvSpPr/>
            <p:nvPr/>
          </p:nvSpPr>
          <p:spPr>
            <a:xfrm>
              <a:off x="5573325" y="1838334"/>
              <a:ext cx="1306745" cy="1306745"/>
            </a:xfrm>
            <a:prstGeom prst="ellipse">
              <a:avLst/>
            </a:prstGeom>
            <a:solidFill>
              <a:srgbClr val="004A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47" name="Group 146">
              <a:extLst>
                <a:ext uri="{FF2B5EF4-FFF2-40B4-BE49-F238E27FC236}">
                  <a16:creationId xmlns:a16="http://schemas.microsoft.com/office/drawing/2014/main" id="{8C80B4C6-DDBF-4A67-86A1-9B5836461097}"/>
                </a:ext>
              </a:extLst>
            </p:cNvPr>
            <p:cNvGrpSpPr/>
            <p:nvPr/>
          </p:nvGrpSpPr>
          <p:grpSpPr>
            <a:xfrm>
              <a:off x="5695554" y="2239759"/>
              <a:ext cx="494544" cy="541543"/>
              <a:chOff x="5614157" y="3113410"/>
              <a:chExt cx="543998" cy="595697"/>
            </a:xfrm>
          </p:grpSpPr>
          <p:sp>
            <p:nvSpPr>
              <p:cNvPr id="158" name="Freeform: Shape 157">
                <a:extLst>
                  <a:ext uri="{FF2B5EF4-FFF2-40B4-BE49-F238E27FC236}">
                    <a16:creationId xmlns:a16="http://schemas.microsoft.com/office/drawing/2014/main" id="{9A6DF685-D9E8-47A8-B97A-818F67CDD2EF}"/>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59" name="Group 158">
                <a:extLst>
                  <a:ext uri="{FF2B5EF4-FFF2-40B4-BE49-F238E27FC236}">
                    <a16:creationId xmlns:a16="http://schemas.microsoft.com/office/drawing/2014/main" id="{C4486E7C-B162-4465-B09E-D7C48AE5D7D2}"/>
                  </a:ext>
                </a:extLst>
              </p:cNvPr>
              <p:cNvGrpSpPr/>
              <p:nvPr/>
            </p:nvGrpSpPr>
            <p:grpSpPr>
              <a:xfrm>
                <a:off x="5718434" y="3411392"/>
                <a:ext cx="331095" cy="240507"/>
                <a:chOff x="5718434" y="3381512"/>
                <a:chExt cx="331095" cy="240507"/>
              </a:xfrm>
            </p:grpSpPr>
            <p:grpSp>
              <p:nvGrpSpPr>
                <p:cNvPr id="161" name="Group 160">
                  <a:extLst>
                    <a:ext uri="{FF2B5EF4-FFF2-40B4-BE49-F238E27FC236}">
                      <a16:creationId xmlns:a16="http://schemas.microsoft.com/office/drawing/2014/main" id="{40A8FBFB-4189-4041-BA1B-9D5A8E421B8B}"/>
                    </a:ext>
                  </a:extLst>
                </p:cNvPr>
                <p:cNvGrpSpPr/>
                <p:nvPr/>
              </p:nvGrpSpPr>
              <p:grpSpPr>
                <a:xfrm>
                  <a:off x="5718434" y="3381512"/>
                  <a:ext cx="331095" cy="205955"/>
                  <a:chOff x="1940022" y="2942066"/>
                  <a:chExt cx="2357982" cy="1466762"/>
                </a:xfrm>
              </p:grpSpPr>
              <p:sp>
                <p:nvSpPr>
                  <p:cNvPr id="163" name="Freeform: Shape 162">
                    <a:extLst>
                      <a:ext uri="{FF2B5EF4-FFF2-40B4-BE49-F238E27FC236}">
                        <a16:creationId xmlns:a16="http://schemas.microsoft.com/office/drawing/2014/main" id="{478ADE70-CFAC-4A0F-8FDF-DE4EF0E4E8E2}"/>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4" name="Freeform: Shape 163">
                    <a:extLst>
                      <a:ext uri="{FF2B5EF4-FFF2-40B4-BE49-F238E27FC236}">
                        <a16:creationId xmlns:a16="http://schemas.microsoft.com/office/drawing/2014/main" id="{C38DF0E5-F29B-43C2-B644-6A6E0F82862A}"/>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65" name="Freeform: Shape 164">
                    <a:extLst>
                      <a:ext uri="{FF2B5EF4-FFF2-40B4-BE49-F238E27FC236}">
                        <a16:creationId xmlns:a16="http://schemas.microsoft.com/office/drawing/2014/main" id="{B05FF48B-E638-4247-B754-E57FC1017F1A}"/>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2" name="Freeform: Shape 161">
                  <a:extLst>
                    <a:ext uri="{FF2B5EF4-FFF2-40B4-BE49-F238E27FC236}">
                      <a16:creationId xmlns:a16="http://schemas.microsoft.com/office/drawing/2014/main" id="{B6836F8C-D97F-46C7-934B-FBE22C6C53EE}"/>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60" name="TextBox 159">
                <a:extLst>
                  <a:ext uri="{FF2B5EF4-FFF2-40B4-BE49-F238E27FC236}">
                    <a16:creationId xmlns:a16="http://schemas.microsoft.com/office/drawing/2014/main" id="{6A13D323-E11B-4D01-AA68-828148FEAC11}"/>
                  </a:ext>
                </a:extLst>
              </p:cNvPr>
              <p:cNvSpPr txBox="1"/>
              <p:nvPr/>
            </p:nvSpPr>
            <p:spPr>
              <a:xfrm>
                <a:off x="5673089" y="3167193"/>
                <a:ext cx="421781" cy="4683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48" name="Group 147">
              <a:extLst>
                <a:ext uri="{FF2B5EF4-FFF2-40B4-BE49-F238E27FC236}">
                  <a16:creationId xmlns:a16="http://schemas.microsoft.com/office/drawing/2014/main" id="{C8791FA0-C420-467A-8D7D-02ABD0486D1A}"/>
                </a:ext>
              </a:extLst>
            </p:cNvPr>
            <p:cNvGrpSpPr/>
            <p:nvPr/>
          </p:nvGrpSpPr>
          <p:grpSpPr>
            <a:xfrm>
              <a:off x="6279260" y="2239759"/>
              <a:ext cx="494544" cy="541543"/>
              <a:chOff x="5614157" y="3113410"/>
              <a:chExt cx="543998" cy="595697"/>
            </a:xfrm>
          </p:grpSpPr>
          <p:sp>
            <p:nvSpPr>
              <p:cNvPr id="150" name="Freeform: Shape 149">
                <a:extLst>
                  <a:ext uri="{FF2B5EF4-FFF2-40B4-BE49-F238E27FC236}">
                    <a16:creationId xmlns:a16="http://schemas.microsoft.com/office/drawing/2014/main" id="{A968FAC1-95BD-4A4A-8E91-F197C85AB26A}"/>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51" name="Group 150">
                <a:extLst>
                  <a:ext uri="{FF2B5EF4-FFF2-40B4-BE49-F238E27FC236}">
                    <a16:creationId xmlns:a16="http://schemas.microsoft.com/office/drawing/2014/main" id="{CD493C0D-01D7-43F3-9FEC-7A1EF52B909A}"/>
                  </a:ext>
                </a:extLst>
              </p:cNvPr>
              <p:cNvGrpSpPr/>
              <p:nvPr/>
            </p:nvGrpSpPr>
            <p:grpSpPr>
              <a:xfrm>
                <a:off x="5718434" y="3411392"/>
                <a:ext cx="331095" cy="240507"/>
                <a:chOff x="5718434" y="3381512"/>
                <a:chExt cx="331095" cy="240507"/>
              </a:xfrm>
            </p:grpSpPr>
            <p:grpSp>
              <p:nvGrpSpPr>
                <p:cNvPr id="153" name="Group 152">
                  <a:extLst>
                    <a:ext uri="{FF2B5EF4-FFF2-40B4-BE49-F238E27FC236}">
                      <a16:creationId xmlns:a16="http://schemas.microsoft.com/office/drawing/2014/main" id="{A49DAE30-8BAA-45FA-8654-A781B3B1BBCB}"/>
                    </a:ext>
                  </a:extLst>
                </p:cNvPr>
                <p:cNvGrpSpPr/>
                <p:nvPr/>
              </p:nvGrpSpPr>
              <p:grpSpPr>
                <a:xfrm>
                  <a:off x="5718434" y="3381512"/>
                  <a:ext cx="331095" cy="205955"/>
                  <a:chOff x="1940022" y="2942066"/>
                  <a:chExt cx="2357982" cy="1466762"/>
                </a:xfrm>
              </p:grpSpPr>
              <p:sp>
                <p:nvSpPr>
                  <p:cNvPr id="155" name="Freeform: Shape 154">
                    <a:extLst>
                      <a:ext uri="{FF2B5EF4-FFF2-40B4-BE49-F238E27FC236}">
                        <a16:creationId xmlns:a16="http://schemas.microsoft.com/office/drawing/2014/main" id="{2DA48D32-6612-41FC-B50C-2E4EF578C956}"/>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6" name="Freeform: Shape 155">
                    <a:extLst>
                      <a:ext uri="{FF2B5EF4-FFF2-40B4-BE49-F238E27FC236}">
                        <a16:creationId xmlns:a16="http://schemas.microsoft.com/office/drawing/2014/main" id="{501A7AE7-77AC-458A-87F6-9398A4177E5B}"/>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57" name="Freeform: Shape 156">
                    <a:extLst>
                      <a:ext uri="{FF2B5EF4-FFF2-40B4-BE49-F238E27FC236}">
                        <a16:creationId xmlns:a16="http://schemas.microsoft.com/office/drawing/2014/main" id="{600F800C-EAFF-47B9-8F7A-62EA23E84CA6}"/>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4" name="Freeform: Shape 153">
                  <a:extLst>
                    <a:ext uri="{FF2B5EF4-FFF2-40B4-BE49-F238E27FC236}">
                      <a16:creationId xmlns:a16="http://schemas.microsoft.com/office/drawing/2014/main" id="{0468FAAD-AD24-46ED-9FD7-B15B632D02ED}"/>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52" name="TextBox 151">
                <a:extLst>
                  <a:ext uri="{FF2B5EF4-FFF2-40B4-BE49-F238E27FC236}">
                    <a16:creationId xmlns:a16="http://schemas.microsoft.com/office/drawing/2014/main" id="{C6470C81-16EE-4873-8CD1-A66F02A47F9D}"/>
                  </a:ext>
                </a:extLst>
              </p:cNvPr>
              <p:cNvSpPr txBox="1"/>
              <p:nvPr/>
            </p:nvSpPr>
            <p:spPr>
              <a:xfrm>
                <a:off x="5673089" y="3167193"/>
                <a:ext cx="421781" cy="4683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49" name="Straight Connector 148">
              <a:extLst>
                <a:ext uri="{FF2B5EF4-FFF2-40B4-BE49-F238E27FC236}">
                  <a16:creationId xmlns:a16="http://schemas.microsoft.com/office/drawing/2014/main" id="{3C9DB306-103A-4D75-9AF0-6E753FACE7D5}"/>
                </a:ext>
              </a:extLst>
            </p:cNvPr>
            <p:cNvCxnSpPr/>
            <p:nvPr/>
          </p:nvCxnSpPr>
          <p:spPr>
            <a:xfrm>
              <a:off x="6190146" y="2533286"/>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66" name="Group 4" descr="Lightening bolt">
            <a:extLst>
              <a:ext uri="{FF2B5EF4-FFF2-40B4-BE49-F238E27FC236}">
                <a16:creationId xmlns:a16="http://schemas.microsoft.com/office/drawing/2014/main" id="{1E7A9A38-D30B-4224-81E3-BC9E8831C466}"/>
              </a:ext>
            </a:extLst>
          </p:cNvPr>
          <p:cNvGrpSpPr>
            <a:grpSpLocks noChangeAspect="1"/>
          </p:cNvGrpSpPr>
          <p:nvPr/>
        </p:nvGrpSpPr>
        <p:grpSpPr bwMode="auto">
          <a:xfrm>
            <a:off x="4642184" y="2891573"/>
            <a:ext cx="443752" cy="441775"/>
            <a:chOff x="3693" y="1979"/>
            <a:chExt cx="449" cy="447"/>
          </a:xfrm>
        </p:grpSpPr>
        <p:sp>
          <p:nvSpPr>
            <p:cNvPr id="167" name="Oval 5">
              <a:extLst>
                <a:ext uri="{FF2B5EF4-FFF2-40B4-BE49-F238E27FC236}">
                  <a16:creationId xmlns:a16="http://schemas.microsoft.com/office/drawing/2014/main" id="{102A225E-B261-4B0B-A7D1-18DB748A2D8E}"/>
                </a:ext>
              </a:extLst>
            </p:cNvPr>
            <p:cNvSpPr>
              <a:spLocks noChangeArrowheads="1"/>
            </p:cNvSpPr>
            <p:nvPr/>
          </p:nvSpPr>
          <p:spPr bwMode="auto">
            <a:xfrm>
              <a:off x="3693" y="1979"/>
              <a:ext cx="449" cy="447"/>
            </a:xfrm>
            <a:prstGeom prst="ellipse">
              <a:avLst/>
            </a:prstGeom>
            <a:solidFill>
              <a:srgbClr val="E81123"/>
            </a:solidFill>
            <a:ln w="17463"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Semilight"/>
                <a:ea typeface="+mn-ea"/>
                <a:cs typeface="+mn-cs"/>
              </a:endParaRPr>
            </a:p>
          </p:txBody>
        </p:sp>
        <p:sp>
          <p:nvSpPr>
            <p:cNvPr id="168" name="Freeform 6">
              <a:extLst>
                <a:ext uri="{FF2B5EF4-FFF2-40B4-BE49-F238E27FC236}">
                  <a16:creationId xmlns:a16="http://schemas.microsoft.com/office/drawing/2014/main" id="{58244C18-5FC6-4856-AEEC-98BF58D92B7D}"/>
                </a:ext>
              </a:extLst>
            </p:cNvPr>
            <p:cNvSpPr>
              <a:spLocks/>
            </p:cNvSpPr>
            <p:nvPr/>
          </p:nvSpPr>
          <p:spPr bwMode="auto">
            <a:xfrm>
              <a:off x="3853" y="2085"/>
              <a:ext cx="142" cy="253"/>
            </a:xfrm>
            <a:custGeom>
              <a:avLst/>
              <a:gdLst>
                <a:gd name="T0" fmla="*/ 44 w 122"/>
                <a:gd name="T1" fmla="*/ 140 h 219"/>
                <a:gd name="T2" fmla="*/ 43 w 122"/>
                <a:gd name="T3" fmla="*/ 134 h 219"/>
                <a:gd name="T4" fmla="*/ 38 w 122"/>
                <a:gd name="T5" fmla="*/ 131 h 219"/>
                <a:gd name="T6" fmla="*/ 0 w 122"/>
                <a:gd name="T7" fmla="*/ 131 h 219"/>
                <a:gd name="T8" fmla="*/ 49 w 122"/>
                <a:gd name="T9" fmla="*/ 2 h 219"/>
                <a:gd name="T10" fmla="*/ 52 w 122"/>
                <a:gd name="T11" fmla="*/ 0 h 219"/>
                <a:gd name="T12" fmla="*/ 122 w 122"/>
                <a:gd name="T13" fmla="*/ 0 h 219"/>
                <a:gd name="T14" fmla="*/ 71 w 122"/>
                <a:gd name="T15" fmla="*/ 86 h 219"/>
                <a:gd name="T16" fmla="*/ 71 w 122"/>
                <a:gd name="T17" fmla="*/ 92 h 219"/>
                <a:gd name="T18" fmla="*/ 77 w 122"/>
                <a:gd name="T19" fmla="*/ 95 h 219"/>
                <a:gd name="T20" fmla="*/ 121 w 122"/>
                <a:gd name="T21" fmla="*/ 95 h 219"/>
                <a:gd name="T22" fmla="*/ 11 w 122"/>
                <a:gd name="T23" fmla="*/ 219 h 219"/>
                <a:gd name="T24" fmla="*/ 44 w 122"/>
                <a:gd name="T25" fmla="*/ 140 h 2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2" h="219">
                  <a:moveTo>
                    <a:pt x="44" y="140"/>
                  </a:moveTo>
                  <a:cubicBezTo>
                    <a:pt x="45" y="138"/>
                    <a:pt x="45" y="136"/>
                    <a:pt x="43" y="134"/>
                  </a:cubicBezTo>
                  <a:cubicBezTo>
                    <a:pt x="42" y="132"/>
                    <a:pt x="40" y="131"/>
                    <a:pt x="38" y="131"/>
                  </a:cubicBezTo>
                  <a:cubicBezTo>
                    <a:pt x="0" y="131"/>
                    <a:pt x="0" y="131"/>
                    <a:pt x="0" y="131"/>
                  </a:cubicBezTo>
                  <a:cubicBezTo>
                    <a:pt x="49" y="2"/>
                    <a:pt x="49" y="2"/>
                    <a:pt x="49" y="2"/>
                  </a:cubicBezTo>
                  <a:cubicBezTo>
                    <a:pt x="49" y="1"/>
                    <a:pt x="51" y="0"/>
                    <a:pt x="52" y="0"/>
                  </a:cubicBezTo>
                  <a:cubicBezTo>
                    <a:pt x="122" y="0"/>
                    <a:pt x="122" y="0"/>
                    <a:pt x="122" y="0"/>
                  </a:cubicBezTo>
                  <a:cubicBezTo>
                    <a:pt x="71" y="86"/>
                    <a:pt x="71" y="86"/>
                    <a:pt x="71" y="86"/>
                  </a:cubicBezTo>
                  <a:cubicBezTo>
                    <a:pt x="70" y="88"/>
                    <a:pt x="70" y="90"/>
                    <a:pt x="71" y="92"/>
                  </a:cubicBezTo>
                  <a:cubicBezTo>
                    <a:pt x="72" y="94"/>
                    <a:pt x="74" y="95"/>
                    <a:pt x="77" y="95"/>
                  </a:cubicBezTo>
                  <a:cubicBezTo>
                    <a:pt x="121" y="95"/>
                    <a:pt x="121" y="95"/>
                    <a:pt x="121" y="95"/>
                  </a:cubicBezTo>
                  <a:cubicBezTo>
                    <a:pt x="11" y="219"/>
                    <a:pt x="11" y="219"/>
                    <a:pt x="11" y="219"/>
                  </a:cubicBezTo>
                  <a:lnTo>
                    <a:pt x="44" y="140"/>
                  </a:lnTo>
                  <a:close/>
                </a:path>
              </a:pathLst>
            </a:custGeom>
            <a:solidFill>
              <a:srgbClr val="F2F2F2"/>
            </a:solidFill>
            <a:ln w="17463" cap="flat">
              <a:noFill/>
              <a:prstDash val="solid"/>
              <a:miter lim="800000"/>
              <a:headEnd/>
              <a:tailEnd/>
            </a:ln>
          </p:spPr>
          <p:txBody>
            <a:bodyPr vert="horz" wrap="square" lIns="89630" tIns="44814" rIns="89630" bIns="44814" numCol="1" anchor="t" anchorCtr="0" compatLnSpc="1">
              <a:prstTxWarp prst="textNoShape">
                <a:avLst/>
              </a:prstTxWarp>
            </a:bodyPr>
            <a:lstStyle/>
            <a:p>
              <a:pPr marL="0" marR="0" lvl="0" indent="0" algn="l" defTabSz="896225"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grpSp>
      <p:cxnSp>
        <p:nvCxnSpPr>
          <p:cNvPr id="169" name="Straight Arrow Connector 168" descr="Two way arrow">
            <a:extLst>
              <a:ext uri="{FF2B5EF4-FFF2-40B4-BE49-F238E27FC236}">
                <a16:creationId xmlns:a16="http://schemas.microsoft.com/office/drawing/2014/main" id="{C642C6BA-D83B-4F71-86AB-829F07BFFE00}"/>
              </a:ext>
            </a:extLst>
          </p:cNvPr>
          <p:cNvCxnSpPr>
            <a:cxnSpLocks/>
          </p:cNvCxnSpPr>
          <p:nvPr/>
        </p:nvCxnSpPr>
        <p:spPr>
          <a:xfrm>
            <a:off x="6480024" y="2881569"/>
            <a:ext cx="237734" cy="0"/>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0" name="Rectangle 169" descr="Dotted line box">
            <a:extLst>
              <a:ext uri="{FF2B5EF4-FFF2-40B4-BE49-F238E27FC236}">
                <a16:creationId xmlns:a16="http://schemas.microsoft.com/office/drawing/2014/main" id="{73EBB9C9-C679-4F27-9BDF-A6BA9B9EE854}"/>
              </a:ext>
            </a:extLst>
          </p:cNvPr>
          <p:cNvSpPr/>
          <p:nvPr/>
        </p:nvSpPr>
        <p:spPr bwMode="auto">
          <a:xfrm>
            <a:off x="8601733" y="2064419"/>
            <a:ext cx="3159086" cy="1870487"/>
          </a:xfrm>
          <a:prstGeom prst="rect">
            <a:avLst/>
          </a:prstGeom>
          <a:noFill/>
          <a:ln w="2222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171" name="Rectangle 170">
            <a:extLst>
              <a:ext uri="{FF2B5EF4-FFF2-40B4-BE49-F238E27FC236}">
                <a16:creationId xmlns:a16="http://schemas.microsoft.com/office/drawing/2014/main" id="{F0B501D2-2764-40AC-92D5-9A7A0BCE330D}"/>
              </a:ext>
            </a:extLst>
          </p:cNvPr>
          <p:cNvSpPr/>
          <p:nvPr/>
        </p:nvSpPr>
        <p:spPr bwMode="auto">
          <a:xfrm>
            <a:off x="9330742" y="1932400"/>
            <a:ext cx="1571965" cy="3136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gradFill>
                  <a:gsLst>
                    <a:gs pos="5310">
                      <a:srgbClr val="002050"/>
                    </a:gs>
                    <a:gs pos="39000">
                      <a:srgbClr val="002050"/>
                    </a:gs>
                  </a:gsLst>
                  <a:lin ang="5400000" scaled="0"/>
                </a:gradFill>
                <a:effectLst/>
                <a:uLnTx/>
                <a:uFillTx/>
                <a:latin typeface="Segoe UI Semibold" panose="020B0702040204020203" pitchFamily="34" charset="0"/>
                <a:ea typeface="+mn-ea"/>
                <a:cs typeface="Segoe UI Semibold" panose="020B0702040204020203" pitchFamily="34" charset="0"/>
              </a:rPr>
              <a:t>Region</a:t>
            </a:r>
          </a:p>
        </p:txBody>
      </p:sp>
      <p:cxnSp>
        <p:nvCxnSpPr>
          <p:cNvPr id="172" name="Straight Arrow Connector 171" descr="Two way arrow">
            <a:extLst>
              <a:ext uri="{FF2B5EF4-FFF2-40B4-BE49-F238E27FC236}">
                <a16:creationId xmlns:a16="http://schemas.microsoft.com/office/drawing/2014/main" id="{9F31C6BC-ED24-48CA-A566-1E2F41067CDD}"/>
              </a:ext>
            </a:extLst>
          </p:cNvPr>
          <p:cNvCxnSpPr>
            <a:cxnSpLocks/>
            <a:stCxn id="177" idx="6"/>
            <a:endCxn id="198" idx="2"/>
          </p:cNvCxnSpPr>
          <p:nvPr/>
        </p:nvCxnSpPr>
        <p:spPr>
          <a:xfrm>
            <a:off x="9517594" y="2886109"/>
            <a:ext cx="237734" cy="0"/>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3" name="Rectangle 172">
            <a:extLst>
              <a:ext uri="{FF2B5EF4-FFF2-40B4-BE49-F238E27FC236}">
                <a16:creationId xmlns:a16="http://schemas.microsoft.com/office/drawing/2014/main" id="{4E369670-8386-4A12-88EB-71408E4F468E}"/>
              </a:ext>
            </a:extLst>
          </p:cNvPr>
          <p:cNvSpPr/>
          <p:nvPr/>
        </p:nvSpPr>
        <p:spPr bwMode="auto">
          <a:xfrm>
            <a:off x="8759739" y="3505153"/>
            <a:ext cx="860584" cy="28034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gradFill>
                  <a:gsLst>
                    <a:gs pos="885">
                      <a:srgbClr val="1A1A1A"/>
                    </a:gs>
                    <a:gs pos="26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Zone 1</a:t>
            </a:r>
          </a:p>
        </p:txBody>
      </p:sp>
      <p:sp>
        <p:nvSpPr>
          <p:cNvPr id="174" name="Rectangle 173">
            <a:extLst>
              <a:ext uri="{FF2B5EF4-FFF2-40B4-BE49-F238E27FC236}">
                <a16:creationId xmlns:a16="http://schemas.microsoft.com/office/drawing/2014/main" id="{61F5093F-48EE-4275-AC67-3FC4105F4DB0}"/>
              </a:ext>
            </a:extLst>
          </p:cNvPr>
          <p:cNvSpPr/>
          <p:nvPr/>
        </p:nvSpPr>
        <p:spPr bwMode="auto">
          <a:xfrm>
            <a:off x="10742228" y="3505153"/>
            <a:ext cx="860584" cy="28034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gradFill>
                  <a:gsLst>
                    <a:gs pos="885">
                      <a:srgbClr val="1A1A1A"/>
                    </a:gs>
                    <a:gs pos="26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Zone 3</a:t>
            </a:r>
          </a:p>
        </p:txBody>
      </p:sp>
      <p:sp>
        <p:nvSpPr>
          <p:cNvPr id="175" name="Rectangle 174">
            <a:extLst>
              <a:ext uri="{FF2B5EF4-FFF2-40B4-BE49-F238E27FC236}">
                <a16:creationId xmlns:a16="http://schemas.microsoft.com/office/drawing/2014/main" id="{CC9B4341-1D2A-420D-9FDE-E5090BD14920}"/>
              </a:ext>
            </a:extLst>
          </p:cNvPr>
          <p:cNvSpPr/>
          <p:nvPr/>
        </p:nvSpPr>
        <p:spPr bwMode="auto">
          <a:xfrm>
            <a:off x="9750984" y="3505153"/>
            <a:ext cx="860584" cy="280349"/>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84" rIns="0" bIns="146284" numCol="1" spcCol="0" rtlCol="0" fromWordArt="0" anchor="ctr"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r>
              <a:rPr kumimoji="0" lang="en-US" sz="1176" b="0" i="0" u="none" strike="noStrike" kern="0" cap="none" spc="0" normalizeH="0" baseline="0" noProof="0">
                <a:ln>
                  <a:noFill/>
                </a:ln>
                <a:gradFill>
                  <a:gsLst>
                    <a:gs pos="885">
                      <a:srgbClr val="1A1A1A"/>
                    </a:gs>
                    <a:gs pos="26000">
                      <a:srgbClr val="1A1A1A"/>
                    </a:gs>
                  </a:gsLst>
                  <a:lin ang="5400000" scaled="0"/>
                </a:gradFill>
                <a:effectLst/>
                <a:uLnTx/>
                <a:uFillTx/>
                <a:latin typeface="Segoe UI Semibold" panose="020B0702040204020203" pitchFamily="34" charset="0"/>
                <a:ea typeface="+mn-ea"/>
                <a:cs typeface="Segoe UI Semibold" panose="020B0702040204020203" pitchFamily="34" charset="0"/>
              </a:rPr>
              <a:t>Zone 2</a:t>
            </a:r>
          </a:p>
        </p:txBody>
      </p:sp>
      <p:grpSp>
        <p:nvGrpSpPr>
          <p:cNvPr id="176" name="Group 175" descr="Data centers in a circle">
            <a:extLst>
              <a:ext uri="{FF2B5EF4-FFF2-40B4-BE49-F238E27FC236}">
                <a16:creationId xmlns:a16="http://schemas.microsoft.com/office/drawing/2014/main" id="{B4B88027-D0E2-4D5F-AA71-2A12032AAC60}"/>
              </a:ext>
            </a:extLst>
          </p:cNvPr>
          <p:cNvGrpSpPr/>
          <p:nvPr/>
        </p:nvGrpSpPr>
        <p:grpSpPr>
          <a:xfrm>
            <a:off x="8697155" y="2489880"/>
            <a:ext cx="820439" cy="792458"/>
            <a:chOff x="5573325" y="1838334"/>
            <a:chExt cx="1306745" cy="1306745"/>
          </a:xfrm>
        </p:grpSpPr>
        <p:sp>
          <p:nvSpPr>
            <p:cNvPr id="177" name="Oval 176">
              <a:extLst>
                <a:ext uri="{FF2B5EF4-FFF2-40B4-BE49-F238E27FC236}">
                  <a16:creationId xmlns:a16="http://schemas.microsoft.com/office/drawing/2014/main" id="{AFBC7335-EC68-4C6A-B71B-1EDDDF2FBB4C}"/>
                </a:ext>
              </a:extLst>
            </p:cNvPr>
            <p:cNvSpPr/>
            <p:nvPr/>
          </p:nvSpPr>
          <p:spPr>
            <a:xfrm>
              <a:off x="5573325" y="1838334"/>
              <a:ext cx="1306745" cy="1306745"/>
            </a:xfrm>
            <a:prstGeom prst="ellipse">
              <a:avLst/>
            </a:prstGeom>
            <a:solidFill>
              <a:srgbClr val="004A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78" name="Group 177">
              <a:extLst>
                <a:ext uri="{FF2B5EF4-FFF2-40B4-BE49-F238E27FC236}">
                  <a16:creationId xmlns:a16="http://schemas.microsoft.com/office/drawing/2014/main" id="{532ED146-FED7-483D-B789-3C1E6B2DB5E3}"/>
                </a:ext>
              </a:extLst>
            </p:cNvPr>
            <p:cNvGrpSpPr/>
            <p:nvPr/>
          </p:nvGrpSpPr>
          <p:grpSpPr>
            <a:xfrm>
              <a:off x="5695554" y="2239759"/>
              <a:ext cx="494544" cy="541543"/>
              <a:chOff x="5614157" y="3113410"/>
              <a:chExt cx="543998" cy="595697"/>
            </a:xfrm>
          </p:grpSpPr>
          <p:sp>
            <p:nvSpPr>
              <p:cNvPr id="189" name="Freeform: Shape 188">
                <a:extLst>
                  <a:ext uri="{FF2B5EF4-FFF2-40B4-BE49-F238E27FC236}">
                    <a16:creationId xmlns:a16="http://schemas.microsoft.com/office/drawing/2014/main" id="{52024315-3A33-42A8-A360-2594B770CDE6}"/>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90" name="Group 189">
                <a:extLst>
                  <a:ext uri="{FF2B5EF4-FFF2-40B4-BE49-F238E27FC236}">
                    <a16:creationId xmlns:a16="http://schemas.microsoft.com/office/drawing/2014/main" id="{995670F1-2120-44B9-9DE8-5F6F7F538E41}"/>
                  </a:ext>
                </a:extLst>
              </p:cNvPr>
              <p:cNvGrpSpPr/>
              <p:nvPr/>
            </p:nvGrpSpPr>
            <p:grpSpPr>
              <a:xfrm>
                <a:off x="5718434" y="3411392"/>
                <a:ext cx="331095" cy="240507"/>
                <a:chOff x="5718434" y="3381512"/>
                <a:chExt cx="331095" cy="240507"/>
              </a:xfrm>
            </p:grpSpPr>
            <p:grpSp>
              <p:nvGrpSpPr>
                <p:cNvPr id="192" name="Group 191">
                  <a:extLst>
                    <a:ext uri="{FF2B5EF4-FFF2-40B4-BE49-F238E27FC236}">
                      <a16:creationId xmlns:a16="http://schemas.microsoft.com/office/drawing/2014/main" id="{9DDF21C0-1EBA-4A88-9836-5E6CDACCEBCB}"/>
                    </a:ext>
                  </a:extLst>
                </p:cNvPr>
                <p:cNvGrpSpPr/>
                <p:nvPr/>
              </p:nvGrpSpPr>
              <p:grpSpPr>
                <a:xfrm>
                  <a:off x="5718434" y="3381512"/>
                  <a:ext cx="331095" cy="205955"/>
                  <a:chOff x="1940022" y="2942066"/>
                  <a:chExt cx="2357982" cy="1466762"/>
                </a:xfrm>
              </p:grpSpPr>
              <p:sp>
                <p:nvSpPr>
                  <p:cNvPr id="194" name="Freeform: Shape 193">
                    <a:extLst>
                      <a:ext uri="{FF2B5EF4-FFF2-40B4-BE49-F238E27FC236}">
                        <a16:creationId xmlns:a16="http://schemas.microsoft.com/office/drawing/2014/main" id="{1497DB18-89DB-4A8F-8EA8-94E331C7AC41}"/>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5" name="Freeform: Shape 194">
                    <a:extLst>
                      <a:ext uri="{FF2B5EF4-FFF2-40B4-BE49-F238E27FC236}">
                        <a16:creationId xmlns:a16="http://schemas.microsoft.com/office/drawing/2014/main" id="{5824737E-E962-4B5C-B82A-5333868F9BA1}"/>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96" name="Freeform: Shape 195">
                    <a:extLst>
                      <a:ext uri="{FF2B5EF4-FFF2-40B4-BE49-F238E27FC236}">
                        <a16:creationId xmlns:a16="http://schemas.microsoft.com/office/drawing/2014/main" id="{F93654D7-4542-4A0F-A1AC-2DB875AFC9D6}"/>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93" name="Freeform: Shape 192">
                  <a:extLst>
                    <a:ext uri="{FF2B5EF4-FFF2-40B4-BE49-F238E27FC236}">
                      <a16:creationId xmlns:a16="http://schemas.microsoft.com/office/drawing/2014/main" id="{538A72ED-C1C3-4BCC-B803-AA01CF67616C}"/>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91" name="TextBox 190">
                <a:extLst>
                  <a:ext uri="{FF2B5EF4-FFF2-40B4-BE49-F238E27FC236}">
                    <a16:creationId xmlns:a16="http://schemas.microsoft.com/office/drawing/2014/main" id="{F1710C54-F6A5-4DE2-AE3C-576F482253B2}"/>
                  </a:ext>
                </a:extLst>
              </p:cNvPr>
              <p:cNvSpPr txBox="1"/>
              <p:nvPr/>
            </p:nvSpPr>
            <p:spPr>
              <a:xfrm>
                <a:off x="5673089" y="3167193"/>
                <a:ext cx="421781" cy="4683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179" name="Group 178">
              <a:extLst>
                <a:ext uri="{FF2B5EF4-FFF2-40B4-BE49-F238E27FC236}">
                  <a16:creationId xmlns:a16="http://schemas.microsoft.com/office/drawing/2014/main" id="{3A2C4E06-9D14-4076-98D3-32C9E19EBAF0}"/>
                </a:ext>
              </a:extLst>
            </p:cNvPr>
            <p:cNvGrpSpPr/>
            <p:nvPr/>
          </p:nvGrpSpPr>
          <p:grpSpPr>
            <a:xfrm>
              <a:off x="6279260" y="2239759"/>
              <a:ext cx="494544" cy="541543"/>
              <a:chOff x="5614157" y="3113410"/>
              <a:chExt cx="543998" cy="595697"/>
            </a:xfrm>
          </p:grpSpPr>
          <p:sp>
            <p:nvSpPr>
              <p:cNvPr id="181" name="Freeform: Shape 180">
                <a:extLst>
                  <a:ext uri="{FF2B5EF4-FFF2-40B4-BE49-F238E27FC236}">
                    <a16:creationId xmlns:a16="http://schemas.microsoft.com/office/drawing/2014/main" id="{9048BEE3-FBA0-49AA-96DE-1BC9895A13CF}"/>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82" name="Group 181">
                <a:extLst>
                  <a:ext uri="{FF2B5EF4-FFF2-40B4-BE49-F238E27FC236}">
                    <a16:creationId xmlns:a16="http://schemas.microsoft.com/office/drawing/2014/main" id="{374E1FF6-8ACC-47CC-93C3-5185A790243C}"/>
                  </a:ext>
                </a:extLst>
              </p:cNvPr>
              <p:cNvGrpSpPr/>
              <p:nvPr/>
            </p:nvGrpSpPr>
            <p:grpSpPr>
              <a:xfrm>
                <a:off x="5718434" y="3411392"/>
                <a:ext cx="331095" cy="240507"/>
                <a:chOff x="5718434" y="3381512"/>
                <a:chExt cx="331095" cy="240507"/>
              </a:xfrm>
            </p:grpSpPr>
            <p:grpSp>
              <p:nvGrpSpPr>
                <p:cNvPr id="184" name="Group 183">
                  <a:extLst>
                    <a:ext uri="{FF2B5EF4-FFF2-40B4-BE49-F238E27FC236}">
                      <a16:creationId xmlns:a16="http://schemas.microsoft.com/office/drawing/2014/main" id="{7B45757A-E8EC-4A26-976E-92D8F0F86E57}"/>
                    </a:ext>
                  </a:extLst>
                </p:cNvPr>
                <p:cNvGrpSpPr/>
                <p:nvPr/>
              </p:nvGrpSpPr>
              <p:grpSpPr>
                <a:xfrm>
                  <a:off x="5718434" y="3381512"/>
                  <a:ext cx="331095" cy="205955"/>
                  <a:chOff x="1940022" y="2942066"/>
                  <a:chExt cx="2357982" cy="1466762"/>
                </a:xfrm>
              </p:grpSpPr>
              <p:sp>
                <p:nvSpPr>
                  <p:cNvPr id="186" name="Freeform: Shape 185">
                    <a:extLst>
                      <a:ext uri="{FF2B5EF4-FFF2-40B4-BE49-F238E27FC236}">
                        <a16:creationId xmlns:a16="http://schemas.microsoft.com/office/drawing/2014/main" id="{FB84D17F-B9F9-4242-91AF-5C589818BC31}"/>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7" name="Freeform: Shape 186">
                    <a:extLst>
                      <a:ext uri="{FF2B5EF4-FFF2-40B4-BE49-F238E27FC236}">
                        <a16:creationId xmlns:a16="http://schemas.microsoft.com/office/drawing/2014/main" id="{197FA30D-A380-444B-9DE1-B1A619C22209}"/>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88" name="Freeform: Shape 187">
                    <a:extLst>
                      <a:ext uri="{FF2B5EF4-FFF2-40B4-BE49-F238E27FC236}">
                        <a16:creationId xmlns:a16="http://schemas.microsoft.com/office/drawing/2014/main" id="{91FAD245-4140-4AD0-BC95-F3CA0BD0870D}"/>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85" name="Freeform: Shape 184">
                  <a:extLst>
                    <a:ext uri="{FF2B5EF4-FFF2-40B4-BE49-F238E27FC236}">
                      <a16:creationId xmlns:a16="http://schemas.microsoft.com/office/drawing/2014/main" id="{05571504-A954-4561-B218-0AF8F11AD1BD}"/>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183" name="TextBox 182">
                <a:extLst>
                  <a:ext uri="{FF2B5EF4-FFF2-40B4-BE49-F238E27FC236}">
                    <a16:creationId xmlns:a16="http://schemas.microsoft.com/office/drawing/2014/main" id="{84A03531-2F43-4400-B4C7-8B78C6632ACB}"/>
                  </a:ext>
                </a:extLst>
              </p:cNvPr>
              <p:cNvSpPr txBox="1"/>
              <p:nvPr/>
            </p:nvSpPr>
            <p:spPr>
              <a:xfrm>
                <a:off x="5673089" y="3167193"/>
                <a:ext cx="421781" cy="4683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180" name="Straight Connector 179">
              <a:extLst>
                <a:ext uri="{FF2B5EF4-FFF2-40B4-BE49-F238E27FC236}">
                  <a16:creationId xmlns:a16="http://schemas.microsoft.com/office/drawing/2014/main" id="{2AD491AE-E851-4304-8BEB-759B5CB3C9BA}"/>
                </a:ext>
              </a:extLst>
            </p:cNvPr>
            <p:cNvCxnSpPr/>
            <p:nvPr/>
          </p:nvCxnSpPr>
          <p:spPr>
            <a:xfrm>
              <a:off x="6190146" y="2533286"/>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197" name="Group 196" descr="Data centers in a circle">
            <a:extLst>
              <a:ext uri="{FF2B5EF4-FFF2-40B4-BE49-F238E27FC236}">
                <a16:creationId xmlns:a16="http://schemas.microsoft.com/office/drawing/2014/main" id="{39D6379B-2B14-4F32-A2CB-01D0D8CC964F}"/>
              </a:ext>
            </a:extLst>
          </p:cNvPr>
          <p:cNvGrpSpPr/>
          <p:nvPr/>
        </p:nvGrpSpPr>
        <p:grpSpPr>
          <a:xfrm>
            <a:off x="9755329" y="2489880"/>
            <a:ext cx="820439" cy="792458"/>
            <a:chOff x="5573325" y="1838334"/>
            <a:chExt cx="1306745" cy="1306745"/>
          </a:xfrm>
        </p:grpSpPr>
        <p:sp>
          <p:nvSpPr>
            <p:cNvPr id="198" name="Oval 197">
              <a:extLst>
                <a:ext uri="{FF2B5EF4-FFF2-40B4-BE49-F238E27FC236}">
                  <a16:creationId xmlns:a16="http://schemas.microsoft.com/office/drawing/2014/main" id="{B9B4AF95-CE95-48E0-A53B-15A741850B04}"/>
                </a:ext>
              </a:extLst>
            </p:cNvPr>
            <p:cNvSpPr/>
            <p:nvPr/>
          </p:nvSpPr>
          <p:spPr>
            <a:xfrm>
              <a:off x="5573325" y="1838334"/>
              <a:ext cx="1306745" cy="1306745"/>
            </a:xfrm>
            <a:prstGeom prst="ellipse">
              <a:avLst/>
            </a:prstGeom>
            <a:solidFill>
              <a:srgbClr val="004A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199" name="Group 198">
              <a:extLst>
                <a:ext uri="{FF2B5EF4-FFF2-40B4-BE49-F238E27FC236}">
                  <a16:creationId xmlns:a16="http://schemas.microsoft.com/office/drawing/2014/main" id="{AA7E0A3C-EBE2-4F94-A4F4-FBB69AE51FB3}"/>
                </a:ext>
              </a:extLst>
            </p:cNvPr>
            <p:cNvGrpSpPr/>
            <p:nvPr/>
          </p:nvGrpSpPr>
          <p:grpSpPr>
            <a:xfrm>
              <a:off x="5695554" y="2239759"/>
              <a:ext cx="494544" cy="541543"/>
              <a:chOff x="5614157" y="3113410"/>
              <a:chExt cx="543998" cy="595697"/>
            </a:xfrm>
          </p:grpSpPr>
          <p:sp>
            <p:nvSpPr>
              <p:cNvPr id="210" name="Freeform: Shape 209">
                <a:extLst>
                  <a:ext uri="{FF2B5EF4-FFF2-40B4-BE49-F238E27FC236}">
                    <a16:creationId xmlns:a16="http://schemas.microsoft.com/office/drawing/2014/main" id="{65EBF958-8665-42D8-A76F-79DD928F6F79}"/>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211" name="Group 210">
                <a:extLst>
                  <a:ext uri="{FF2B5EF4-FFF2-40B4-BE49-F238E27FC236}">
                    <a16:creationId xmlns:a16="http://schemas.microsoft.com/office/drawing/2014/main" id="{7793D20F-A580-4C4F-B53D-219E164C3AB8}"/>
                  </a:ext>
                </a:extLst>
              </p:cNvPr>
              <p:cNvGrpSpPr/>
              <p:nvPr/>
            </p:nvGrpSpPr>
            <p:grpSpPr>
              <a:xfrm>
                <a:off x="5718434" y="3411392"/>
                <a:ext cx="331095" cy="240507"/>
                <a:chOff x="5718434" y="3381512"/>
                <a:chExt cx="331095" cy="240507"/>
              </a:xfrm>
            </p:grpSpPr>
            <p:grpSp>
              <p:nvGrpSpPr>
                <p:cNvPr id="213" name="Group 212">
                  <a:extLst>
                    <a:ext uri="{FF2B5EF4-FFF2-40B4-BE49-F238E27FC236}">
                      <a16:creationId xmlns:a16="http://schemas.microsoft.com/office/drawing/2014/main" id="{8D607E70-4E2E-4864-B767-707E60CD9780}"/>
                    </a:ext>
                  </a:extLst>
                </p:cNvPr>
                <p:cNvGrpSpPr/>
                <p:nvPr/>
              </p:nvGrpSpPr>
              <p:grpSpPr>
                <a:xfrm>
                  <a:off x="5718434" y="3381512"/>
                  <a:ext cx="331095" cy="205955"/>
                  <a:chOff x="1940022" y="2942066"/>
                  <a:chExt cx="2357982" cy="1466762"/>
                </a:xfrm>
              </p:grpSpPr>
              <p:sp>
                <p:nvSpPr>
                  <p:cNvPr id="215" name="Freeform: Shape 214">
                    <a:extLst>
                      <a:ext uri="{FF2B5EF4-FFF2-40B4-BE49-F238E27FC236}">
                        <a16:creationId xmlns:a16="http://schemas.microsoft.com/office/drawing/2014/main" id="{791437D5-080C-43A9-B7EE-A0C831B1CE15}"/>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19DDA62C-0EEC-4A8D-9786-7389BBD17E24}"/>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AA1EB44D-A579-41E4-936B-C2DE2FA42F61}"/>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14" name="Freeform: Shape 213">
                  <a:extLst>
                    <a:ext uri="{FF2B5EF4-FFF2-40B4-BE49-F238E27FC236}">
                      <a16:creationId xmlns:a16="http://schemas.microsoft.com/office/drawing/2014/main" id="{1D51158B-3FA6-496D-B8E6-1E49531FFA0C}"/>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12" name="TextBox 211">
                <a:extLst>
                  <a:ext uri="{FF2B5EF4-FFF2-40B4-BE49-F238E27FC236}">
                    <a16:creationId xmlns:a16="http://schemas.microsoft.com/office/drawing/2014/main" id="{0D9947DD-E1C2-46AD-880B-71DEF843B510}"/>
                  </a:ext>
                </a:extLst>
              </p:cNvPr>
              <p:cNvSpPr txBox="1"/>
              <p:nvPr/>
            </p:nvSpPr>
            <p:spPr>
              <a:xfrm>
                <a:off x="5673089" y="3167193"/>
                <a:ext cx="421781" cy="4683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200" name="Group 199">
              <a:extLst>
                <a:ext uri="{FF2B5EF4-FFF2-40B4-BE49-F238E27FC236}">
                  <a16:creationId xmlns:a16="http://schemas.microsoft.com/office/drawing/2014/main" id="{BBB991E2-A6F1-4436-ACDA-4B9AE0A7B076}"/>
                </a:ext>
              </a:extLst>
            </p:cNvPr>
            <p:cNvGrpSpPr/>
            <p:nvPr/>
          </p:nvGrpSpPr>
          <p:grpSpPr>
            <a:xfrm>
              <a:off x="6279260" y="2239759"/>
              <a:ext cx="494544" cy="541543"/>
              <a:chOff x="5614157" y="3113410"/>
              <a:chExt cx="543998" cy="595697"/>
            </a:xfrm>
          </p:grpSpPr>
          <p:sp>
            <p:nvSpPr>
              <p:cNvPr id="202" name="Freeform: Shape 201">
                <a:extLst>
                  <a:ext uri="{FF2B5EF4-FFF2-40B4-BE49-F238E27FC236}">
                    <a16:creationId xmlns:a16="http://schemas.microsoft.com/office/drawing/2014/main" id="{410663DA-C507-4D26-B5D2-8B27F3F9416C}"/>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203" name="Group 202">
                <a:extLst>
                  <a:ext uri="{FF2B5EF4-FFF2-40B4-BE49-F238E27FC236}">
                    <a16:creationId xmlns:a16="http://schemas.microsoft.com/office/drawing/2014/main" id="{0468B359-D89C-4D59-B121-FB17ADBD2913}"/>
                  </a:ext>
                </a:extLst>
              </p:cNvPr>
              <p:cNvGrpSpPr/>
              <p:nvPr/>
            </p:nvGrpSpPr>
            <p:grpSpPr>
              <a:xfrm>
                <a:off x="5718434" y="3411392"/>
                <a:ext cx="331095" cy="240507"/>
                <a:chOff x="5718434" y="3381512"/>
                <a:chExt cx="331095" cy="240507"/>
              </a:xfrm>
            </p:grpSpPr>
            <p:grpSp>
              <p:nvGrpSpPr>
                <p:cNvPr id="205" name="Group 204">
                  <a:extLst>
                    <a:ext uri="{FF2B5EF4-FFF2-40B4-BE49-F238E27FC236}">
                      <a16:creationId xmlns:a16="http://schemas.microsoft.com/office/drawing/2014/main" id="{084B9C1C-B05F-460D-A141-2D68E763C58E}"/>
                    </a:ext>
                  </a:extLst>
                </p:cNvPr>
                <p:cNvGrpSpPr/>
                <p:nvPr/>
              </p:nvGrpSpPr>
              <p:grpSpPr>
                <a:xfrm>
                  <a:off x="5718434" y="3381512"/>
                  <a:ext cx="331095" cy="205955"/>
                  <a:chOff x="1940022" y="2942066"/>
                  <a:chExt cx="2357982" cy="1466762"/>
                </a:xfrm>
              </p:grpSpPr>
              <p:sp>
                <p:nvSpPr>
                  <p:cNvPr id="207" name="Freeform: Shape 206">
                    <a:extLst>
                      <a:ext uri="{FF2B5EF4-FFF2-40B4-BE49-F238E27FC236}">
                        <a16:creationId xmlns:a16="http://schemas.microsoft.com/office/drawing/2014/main" id="{EF1BFE97-9E3C-4463-B156-6A7DB089738F}"/>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8" name="Freeform: Shape 207">
                    <a:extLst>
                      <a:ext uri="{FF2B5EF4-FFF2-40B4-BE49-F238E27FC236}">
                        <a16:creationId xmlns:a16="http://schemas.microsoft.com/office/drawing/2014/main" id="{86D954AC-75FA-4E3A-90F7-4EE2DE7D85AC}"/>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66D3FEFC-35AA-4453-8AA7-70451BF368F0}"/>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06" name="Freeform: Shape 205">
                  <a:extLst>
                    <a:ext uri="{FF2B5EF4-FFF2-40B4-BE49-F238E27FC236}">
                      <a16:creationId xmlns:a16="http://schemas.microsoft.com/office/drawing/2014/main" id="{A4CB872D-40C0-41C7-A257-F89B9F7942DE}"/>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04" name="TextBox 203">
                <a:extLst>
                  <a:ext uri="{FF2B5EF4-FFF2-40B4-BE49-F238E27FC236}">
                    <a16:creationId xmlns:a16="http://schemas.microsoft.com/office/drawing/2014/main" id="{362C58C3-C98E-450D-80A2-842A29DDE2B6}"/>
                  </a:ext>
                </a:extLst>
              </p:cNvPr>
              <p:cNvSpPr txBox="1"/>
              <p:nvPr/>
            </p:nvSpPr>
            <p:spPr>
              <a:xfrm>
                <a:off x="5673089" y="3167193"/>
                <a:ext cx="421781" cy="4683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201" name="Straight Connector 200">
              <a:extLst>
                <a:ext uri="{FF2B5EF4-FFF2-40B4-BE49-F238E27FC236}">
                  <a16:creationId xmlns:a16="http://schemas.microsoft.com/office/drawing/2014/main" id="{0581D3C9-759F-47B9-B2E6-DF17D55258CF}"/>
                </a:ext>
              </a:extLst>
            </p:cNvPr>
            <p:cNvCxnSpPr/>
            <p:nvPr/>
          </p:nvCxnSpPr>
          <p:spPr>
            <a:xfrm>
              <a:off x="6190146" y="2533286"/>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grpSp>
        <p:nvGrpSpPr>
          <p:cNvPr id="218" name="Group 217" descr="Data centers in a circle">
            <a:extLst>
              <a:ext uri="{FF2B5EF4-FFF2-40B4-BE49-F238E27FC236}">
                <a16:creationId xmlns:a16="http://schemas.microsoft.com/office/drawing/2014/main" id="{A7276A49-816B-4CFD-B325-9EF4271C838C}"/>
              </a:ext>
            </a:extLst>
          </p:cNvPr>
          <p:cNvGrpSpPr/>
          <p:nvPr/>
        </p:nvGrpSpPr>
        <p:grpSpPr>
          <a:xfrm>
            <a:off x="10805780" y="2485593"/>
            <a:ext cx="820439" cy="792458"/>
            <a:chOff x="5573325" y="1838334"/>
            <a:chExt cx="1306745" cy="1306745"/>
          </a:xfrm>
        </p:grpSpPr>
        <p:sp>
          <p:nvSpPr>
            <p:cNvPr id="219" name="Oval 218">
              <a:extLst>
                <a:ext uri="{FF2B5EF4-FFF2-40B4-BE49-F238E27FC236}">
                  <a16:creationId xmlns:a16="http://schemas.microsoft.com/office/drawing/2014/main" id="{434627BA-D54A-4BFA-840F-45E7021F2406}"/>
                </a:ext>
              </a:extLst>
            </p:cNvPr>
            <p:cNvSpPr/>
            <p:nvPr/>
          </p:nvSpPr>
          <p:spPr>
            <a:xfrm>
              <a:off x="5573325" y="1838334"/>
              <a:ext cx="1306745" cy="1306745"/>
            </a:xfrm>
            <a:prstGeom prst="ellipse">
              <a:avLst/>
            </a:prstGeom>
            <a:solidFill>
              <a:srgbClr val="004A8F"/>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220" name="Group 219">
              <a:extLst>
                <a:ext uri="{FF2B5EF4-FFF2-40B4-BE49-F238E27FC236}">
                  <a16:creationId xmlns:a16="http://schemas.microsoft.com/office/drawing/2014/main" id="{90009A25-DD92-459D-96D5-BFCD910CEAEE}"/>
                </a:ext>
              </a:extLst>
            </p:cNvPr>
            <p:cNvGrpSpPr/>
            <p:nvPr/>
          </p:nvGrpSpPr>
          <p:grpSpPr>
            <a:xfrm>
              <a:off x="5695554" y="2239759"/>
              <a:ext cx="494544" cy="541543"/>
              <a:chOff x="5614157" y="3113410"/>
              <a:chExt cx="543998" cy="595697"/>
            </a:xfrm>
          </p:grpSpPr>
          <p:sp>
            <p:nvSpPr>
              <p:cNvPr id="231" name="Freeform: Shape 230">
                <a:extLst>
                  <a:ext uri="{FF2B5EF4-FFF2-40B4-BE49-F238E27FC236}">
                    <a16:creationId xmlns:a16="http://schemas.microsoft.com/office/drawing/2014/main" id="{093FD71C-B314-47B5-8756-BE7AFC250AE2}"/>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232" name="Group 231">
                <a:extLst>
                  <a:ext uri="{FF2B5EF4-FFF2-40B4-BE49-F238E27FC236}">
                    <a16:creationId xmlns:a16="http://schemas.microsoft.com/office/drawing/2014/main" id="{7DADA8BB-A69C-4F7D-9DDD-60D5D2F419D9}"/>
                  </a:ext>
                </a:extLst>
              </p:cNvPr>
              <p:cNvGrpSpPr/>
              <p:nvPr/>
            </p:nvGrpSpPr>
            <p:grpSpPr>
              <a:xfrm>
                <a:off x="5718434" y="3411392"/>
                <a:ext cx="331095" cy="240507"/>
                <a:chOff x="5718434" y="3381512"/>
                <a:chExt cx="331095" cy="240507"/>
              </a:xfrm>
            </p:grpSpPr>
            <p:grpSp>
              <p:nvGrpSpPr>
                <p:cNvPr id="234" name="Group 233">
                  <a:extLst>
                    <a:ext uri="{FF2B5EF4-FFF2-40B4-BE49-F238E27FC236}">
                      <a16:creationId xmlns:a16="http://schemas.microsoft.com/office/drawing/2014/main" id="{9E1409CE-4CF0-4A66-A5BE-191F456229D7}"/>
                    </a:ext>
                  </a:extLst>
                </p:cNvPr>
                <p:cNvGrpSpPr/>
                <p:nvPr/>
              </p:nvGrpSpPr>
              <p:grpSpPr>
                <a:xfrm>
                  <a:off x="5718434" y="3381512"/>
                  <a:ext cx="331095" cy="205955"/>
                  <a:chOff x="1940022" y="2942066"/>
                  <a:chExt cx="2357982" cy="1466762"/>
                </a:xfrm>
              </p:grpSpPr>
              <p:sp>
                <p:nvSpPr>
                  <p:cNvPr id="236" name="Freeform: Shape 235">
                    <a:extLst>
                      <a:ext uri="{FF2B5EF4-FFF2-40B4-BE49-F238E27FC236}">
                        <a16:creationId xmlns:a16="http://schemas.microsoft.com/office/drawing/2014/main" id="{0B2F3AB9-33BD-4836-BEE1-68AF01EC17A4}"/>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7" name="Freeform: Shape 236">
                    <a:extLst>
                      <a:ext uri="{FF2B5EF4-FFF2-40B4-BE49-F238E27FC236}">
                        <a16:creationId xmlns:a16="http://schemas.microsoft.com/office/drawing/2014/main" id="{C4FAEFBD-C1C5-4003-B9AE-A29D009BBA9E}"/>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8" name="Freeform: Shape 237">
                    <a:extLst>
                      <a:ext uri="{FF2B5EF4-FFF2-40B4-BE49-F238E27FC236}">
                        <a16:creationId xmlns:a16="http://schemas.microsoft.com/office/drawing/2014/main" id="{8F67FC24-85AC-45F2-B1EB-2CE1B91F5A2D}"/>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35" name="Freeform: Shape 234">
                  <a:extLst>
                    <a:ext uri="{FF2B5EF4-FFF2-40B4-BE49-F238E27FC236}">
                      <a16:creationId xmlns:a16="http://schemas.microsoft.com/office/drawing/2014/main" id="{8FF2FDC5-0CF8-4621-B848-E5B00957104C}"/>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33" name="TextBox 232">
                <a:extLst>
                  <a:ext uri="{FF2B5EF4-FFF2-40B4-BE49-F238E27FC236}">
                    <a16:creationId xmlns:a16="http://schemas.microsoft.com/office/drawing/2014/main" id="{1FC7BD94-B315-4C8B-A70D-F65325F265FC}"/>
                  </a:ext>
                </a:extLst>
              </p:cNvPr>
              <p:cNvSpPr txBox="1"/>
              <p:nvPr/>
            </p:nvSpPr>
            <p:spPr>
              <a:xfrm>
                <a:off x="5673089" y="3167193"/>
                <a:ext cx="421781" cy="4683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grpSp>
          <p:nvGrpSpPr>
            <p:cNvPr id="221" name="Group 220">
              <a:extLst>
                <a:ext uri="{FF2B5EF4-FFF2-40B4-BE49-F238E27FC236}">
                  <a16:creationId xmlns:a16="http://schemas.microsoft.com/office/drawing/2014/main" id="{AF217334-2E9D-4B66-81D9-052792BE9F47}"/>
                </a:ext>
              </a:extLst>
            </p:cNvPr>
            <p:cNvGrpSpPr/>
            <p:nvPr/>
          </p:nvGrpSpPr>
          <p:grpSpPr>
            <a:xfrm>
              <a:off x="6279260" y="2239759"/>
              <a:ext cx="494544" cy="541543"/>
              <a:chOff x="5614157" y="3113410"/>
              <a:chExt cx="543998" cy="595697"/>
            </a:xfrm>
          </p:grpSpPr>
          <p:sp>
            <p:nvSpPr>
              <p:cNvPr id="223" name="Freeform: Shape 222">
                <a:extLst>
                  <a:ext uri="{FF2B5EF4-FFF2-40B4-BE49-F238E27FC236}">
                    <a16:creationId xmlns:a16="http://schemas.microsoft.com/office/drawing/2014/main" id="{8E9CC2C3-C53B-419F-A5EC-FA35573758A8}"/>
                  </a:ext>
                </a:extLst>
              </p:cNvPr>
              <p:cNvSpPr/>
              <p:nvPr/>
            </p:nvSpPr>
            <p:spPr>
              <a:xfrm>
                <a:off x="5614157" y="3113410"/>
                <a:ext cx="543998" cy="595697"/>
              </a:xfrm>
              <a:custGeom>
                <a:avLst/>
                <a:gdLst>
                  <a:gd name="connsiteX0" fmla="*/ 245062 w 1268556"/>
                  <a:gd name="connsiteY0" fmla="*/ 0 h 1389113"/>
                  <a:gd name="connsiteX1" fmla="*/ 478315 w 1268556"/>
                  <a:gd name="connsiteY1" fmla="*/ 0 h 1389113"/>
                  <a:gd name="connsiteX2" fmla="*/ 478315 w 1268556"/>
                  <a:gd name="connsiteY2" fmla="*/ 157380 h 1389113"/>
                  <a:gd name="connsiteX3" fmla="*/ 536744 w 1268556"/>
                  <a:gd name="connsiteY3" fmla="*/ 157380 h 1389113"/>
                  <a:gd name="connsiteX4" fmla="*/ 536744 w 1268556"/>
                  <a:gd name="connsiteY4" fmla="*/ 0 h 1389113"/>
                  <a:gd name="connsiteX5" fmla="*/ 656521 w 1268556"/>
                  <a:gd name="connsiteY5" fmla="*/ 0 h 1389113"/>
                  <a:gd name="connsiteX6" fmla="*/ 769998 w 1268556"/>
                  <a:gd name="connsiteY6" fmla="*/ 113477 h 1389113"/>
                  <a:gd name="connsiteX7" fmla="*/ 769998 w 1268556"/>
                  <a:gd name="connsiteY7" fmla="*/ 157380 h 1389113"/>
                  <a:gd name="connsiteX8" fmla="*/ 1268556 w 1268556"/>
                  <a:gd name="connsiteY8" fmla="*/ 157380 h 1389113"/>
                  <a:gd name="connsiteX9" fmla="*/ 1268556 w 1268556"/>
                  <a:gd name="connsiteY9" fmla="*/ 392951 h 1389113"/>
                  <a:gd name="connsiteX10" fmla="*/ 1232456 w 1268556"/>
                  <a:gd name="connsiteY10" fmla="*/ 392951 h 1389113"/>
                  <a:gd name="connsiteX11" fmla="*/ 1232456 w 1268556"/>
                  <a:gd name="connsiteY11" fmla="*/ 1389113 h 1389113"/>
                  <a:gd name="connsiteX12" fmla="*/ 44065 w 1268556"/>
                  <a:gd name="connsiteY12" fmla="*/ 1389113 h 1389113"/>
                  <a:gd name="connsiteX13" fmla="*/ 44065 w 1268556"/>
                  <a:gd name="connsiteY13" fmla="*/ 392951 h 1389113"/>
                  <a:gd name="connsiteX14" fmla="*/ 0 w 1268556"/>
                  <a:gd name="connsiteY14" fmla="*/ 392951 h 1389113"/>
                  <a:gd name="connsiteX15" fmla="*/ 0 w 1268556"/>
                  <a:gd name="connsiteY15" fmla="*/ 157380 h 1389113"/>
                  <a:gd name="connsiteX16" fmla="*/ 245062 w 1268556"/>
                  <a:gd name="connsiteY16" fmla="*/ 157380 h 1389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268556" h="1389113">
                    <a:moveTo>
                      <a:pt x="245062" y="0"/>
                    </a:moveTo>
                    <a:lnTo>
                      <a:pt x="478315" y="0"/>
                    </a:lnTo>
                    <a:lnTo>
                      <a:pt x="478315" y="157380"/>
                    </a:lnTo>
                    <a:lnTo>
                      <a:pt x="536744" y="157380"/>
                    </a:lnTo>
                    <a:lnTo>
                      <a:pt x="536744" y="0"/>
                    </a:lnTo>
                    <a:lnTo>
                      <a:pt x="656521" y="0"/>
                    </a:lnTo>
                    <a:cubicBezTo>
                      <a:pt x="719193" y="0"/>
                      <a:pt x="769998" y="50805"/>
                      <a:pt x="769998" y="113477"/>
                    </a:cubicBezTo>
                    <a:lnTo>
                      <a:pt x="769998" y="157380"/>
                    </a:lnTo>
                    <a:lnTo>
                      <a:pt x="1268556" y="157380"/>
                    </a:lnTo>
                    <a:lnTo>
                      <a:pt x="1268556" y="392951"/>
                    </a:lnTo>
                    <a:lnTo>
                      <a:pt x="1232456" y="392951"/>
                    </a:lnTo>
                    <a:lnTo>
                      <a:pt x="1232456" y="1389113"/>
                    </a:lnTo>
                    <a:lnTo>
                      <a:pt x="44065" y="1389113"/>
                    </a:lnTo>
                    <a:lnTo>
                      <a:pt x="44065" y="392951"/>
                    </a:lnTo>
                    <a:lnTo>
                      <a:pt x="0" y="392951"/>
                    </a:lnTo>
                    <a:lnTo>
                      <a:pt x="0" y="157380"/>
                    </a:lnTo>
                    <a:lnTo>
                      <a:pt x="245062" y="157380"/>
                    </a:lnTo>
                    <a:close/>
                  </a:path>
                </a:pathLst>
              </a:custGeom>
              <a:noFill/>
              <a:ln w="190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nvGrpSpPr>
              <p:cNvPr id="224" name="Group 223">
                <a:extLst>
                  <a:ext uri="{FF2B5EF4-FFF2-40B4-BE49-F238E27FC236}">
                    <a16:creationId xmlns:a16="http://schemas.microsoft.com/office/drawing/2014/main" id="{E9E93C71-E71F-478A-A053-CF5521BFDA6C}"/>
                  </a:ext>
                </a:extLst>
              </p:cNvPr>
              <p:cNvGrpSpPr/>
              <p:nvPr/>
            </p:nvGrpSpPr>
            <p:grpSpPr>
              <a:xfrm>
                <a:off x="5718434" y="3411392"/>
                <a:ext cx="331095" cy="240507"/>
                <a:chOff x="5718434" y="3381512"/>
                <a:chExt cx="331095" cy="240507"/>
              </a:xfrm>
            </p:grpSpPr>
            <p:grpSp>
              <p:nvGrpSpPr>
                <p:cNvPr id="226" name="Group 225">
                  <a:extLst>
                    <a:ext uri="{FF2B5EF4-FFF2-40B4-BE49-F238E27FC236}">
                      <a16:creationId xmlns:a16="http://schemas.microsoft.com/office/drawing/2014/main" id="{BC059563-1CF0-4686-A46E-2276303753A2}"/>
                    </a:ext>
                  </a:extLst>
                </p:cNvPr>
                <p:cNvGrpSpPr/>
                <p:nvPr/>
              </p:nvGrpSpPr>
              <p:grpSpPr>
                <a:xfrm>
                  <a:off x="5718434" y="3381512"/>
                  <a:ext cx="331095" cy="205955"/>
                  <a:chOff x="1940022" y="2942066"/>
                  <a:chExt cx="2357982" cy="1466762"/>
                </a:xfrm>
              </p:grpSpPr>
              <p:sp>
                <p:nvSpPr>
                  <p:cNvPr id="228" name="Freeform: Shape 227">
                    <a:extLst>
                      <a:ext uri="{FF2B5EF4-FFF2-40B4-BE49-F238E27FC236}">
                        <a16:creationId xmlns:a16="http://schemas.microsoft.com/office/drawing/2014/main" id="{219B7142-4AD4-42ED-825E-16C2899914B0}"/>
                      </a:ext>
                    </a:extLst>
                  </p:cNvPr>
                  <p:cNvSpPr/>
                  <p:nvPr/>
                </p:nvSpPr>
                <p:spPr>
                  <a:xfrm>
                    <a:off x="1940022"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29" name="Freeform: Shape 228">
                    <a:extLst>
                      <a:ext uri="{FF2B5EF4-FFF2-40B4-BE49-F238E27FC236}">
                        <a16:creationId xmlns:a16="http://schemas.microsoft.com/office/drawing/2014/main" id="{386D3022-32A0-4795-A00F-A5BEEF248B51}"/>
                      </a:ext>
                    </a:extLst>
                  </p:cNvPr>
                  <p:cNvSpPr/>
                  <p:nvPr/>
                </p:nvSpPr>
                <p:spPr>
                  <a:xfrm>
                    <a:off x="2666354" y="2942066"/>
                    <a:ext cx="905319" cy="1466762"/>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30" name="Freeform: Shape 229">
                    <a:extLst>
                      <a:ext uri="{FF2B5EF4-FFF2-40B4-BE49-F238E27FC236}">
                        <a16:creationId xmlns:a16="http://schemas.microsoft.com/office/drawing/2014/main" id="{18BD7D29-0F37-4606-BD6F-E31F0F5FE54A}"/>
                      </a:ext>
                    </a:extLst>
                  </p:cNvPr>
                  <p:cNvSpPr/>
                  <p:nvPr/>
                </p:nvSpPr>
                <p:spPr>
                  <a:xfrm>
                    <a:off x="3626795" y="3166352"/>
                    <a:ext cx="671209" cy="1060315"/>
                  </a:xfrm>
                  <a:custGeom>
                    <a:avLst/>
                    <a:gdLst>
                      <a:gd name="connsiteX0" fmla="*/ 107004 w 671209"/>
                      <a:gd name="connsiteY0" fmla="*/ 855049 h 1060315"/>
                      <a:gd name="connsiteX1" fmla="*/ 107004 w 671209"/>
                      <a:gd name="connsiteY1" fmla="*/ 961097 h 1060315"/>
                      <a:gd name="connsiteX2" fmla="*/ 564204 w 671209"/>
                      <a:gd name="connsiteY2" fmla="*/ 961097 h 1060315"/>
                      <a:gd name="connsiteX3" fmla="*/ 564204 w 671209"/>
                      <a:gd name="connsiteY3" fmla="*/ 855049 h 1060315"/>
                      <a:gd name="connsiteX4" fmla="*/ 107004 w 671209"/>
                      <a:gd name="connsiteY4" fmla="*/ 717894 h 1060315"/>
                      <a:gd name="connsiteX5" fmla="*/ 107004 w 671209"/>
                      <a:gd name="connsiteY5" fmla="*/ 823941 h 1060315"/>
                      <a:gd name="connsiteX6" fmla="*/ 564204 w 671209"/>
                      <a:gd name="connsiteY6" fmla="*/ 823941 h 1060315"/>
                      <a:gd name="connsiteX7" fmla="*/ 564204 w 671209"/>
                      <a:gd name="connsiteY7" fmla="*/ 717894 h 1060315"/>
                      <a:gd name="connsiteX8" fmla="*/ 107004 w 671209"/>
                      <a:gd name="connsiteY8" fmla="*/ 580733 h 1060315"/>
                      <a:gd name="connsiteX9" fmla="*/ 107004 w 671209"/>
                      <a:gd name="connsiteY9" fmla="*/ 686780 h 1060315"/>
                      <a:gd name="connsiteX10" fmla="*/ 564204 w 671209"/>
                      <a:gd name="connsiteY10" fmla="*/ 686780 h 1060315"/>
                      <a:gd name="connsiteX11" fmla="*/ 564204 w 671209"/>
                      <a:gd name="connsiteY11" fmla="*/ 580733 h 1060315"/>
                      <a:gd name="connsiteX12" fmla="*/ 107004 w 671209"/>
                      <a:gd name="connsiteY12" fmla="*/ 443578 h 1060315"/>
                      <a:gd name="connsiteX13" fmla="*/ 107004 w 671209"/>
                      <a:gd name="connsiteY13" fmla="*/ 549625 h 1060315"/>
                      <a:gd name="connsiteX14" fmla="*/ 564204 w 671209"/>
                      <a:gd name="connsiteY14" fmla="*/ 549625 h 1060315"/>
                      <a:gd name="connsiteX15" fmla="*/ 564204 w 671209"/>
                      <a:gd name="connsiteY15" fmla="*/ 443578 h 1060315"/>
                      <a:gd name="connsiteX16" fmla="*/ 107004 w 671209"/>
                      <a:gd name="connsiteY16" fmla="*/ 306422 h 1060315"/>
                      <a:gd name="connsiteX17" fmla="*/ 107004 w 671209"/>
                      <a:gd name="connsiteY17" fmla="*/ 412469 h 1060315"/>
                      <a:gd name="connsiteX18" fmla="*/ 564204 w 671209"/>
                      <a:gd name="connsiteY18" fmla="*/ 412469 h 1060315"/>
                      <a:gd name="connsiteX19" fmla="*/ 564204 w 671209"/>
                      <a:gd name="connsiteY19" fmla="*/ 306422 h 1060315"/>
                      <a:gd name="connsiteX20" fmla="*/ 468551 w 671209"/>
                      <a:gd name="connsiteY20" fmla="*/ 82686 h 1060315"/>
                      <a:gd name="connsiteX21" fmla="*/ 468551 w 671209"/>
                      <a:gd name="connsiteY21" fmla="*/ 172188 h 1060315"/>
                      <a:gd name="connsiteX22" fmla="*/ 558053 w 671209"/>
                      <a:gd name="connsiteY22" fmla="*/ 172188 h 1060315"/>
                      <a:gd name="connsiteX23" fmla="*/ 558053 w 671209"/>
                      <a:gd name="connsiteY23" fmla="*/ 82686 h 1060315"/>
                      <a:gd name="connsiteX24" fmla="*/ 0 w 671209"/>
                      <a:gd name="connsiteY24" fmla="*/ 0 h 1060315"/>
                      <a:gd name="connsiteX25" fmla="*/ 671209 w 671209"/>
                      <a:gd name="connsiteY25" fmla="*/ 0 h 1060315"/>
                      <a:gd name="connsiteX26" fmla="*/ 671209 w 671209"/>
                      <a:gd name="connsiteY26" fmla="*/ 1060315 h 1060315"/>
                      <a:gd name="connsiteX27" fmla="*/ 0 w 671209"/>
                      <a:gd name="connsiteY27" fmla="*/ 1060315 h 10603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671209" h="1060315">
                        <a:moveTo>
                          <a:pt x="107004" y="855049"/>
                        </a:moveTo>
                        <a:lnTo>
                          <a:pt x="107004" y="961097"/>
                        </a:lnTo>
                        <a:lnTo>
                          <a:pt x="564204" y="961097"/>
                        </a:lnTo>
                        <a:lnTo>
                          <a:pt x="564204" y="855049"/>
                        </a:lnTo>
                        <a:close/>
                        <a:moveTo>
                          <a:pt x="107004" y="717894"/>
                        </a:moveTo>
                        <a:lnTo>
                          <a:pt x="107004" y="823941"/>
                        </a:lnTo>
                        <a:lnTo>
                          <a:pt x="564204" y="823941"/>
                        </a:lnTo>
                        <a:lnTo>
                          <a:pt x="564204" y="717894"/>
                        </a:lnTo>
                        <a:close/>
                        <a:moveTo>
                          <a:pt x="107004" y="580733"/>
                        </a:moveTo>
                        <a:lnTo>
                          <a:pt x="107004" y="686780"/>
                        </a:lnTo>
                        <a:lnTo>
                          <a:pt x="564204" y="686780"/>
                        </a:lnTo>
                        <a:lnTo>
                          <a:pt x="564204" y="580733"/>
                        </a:lnTo>
                        <a:close/>
                        <a:moveTo>
                          <a:pt x="107004" y="443578"/>
                        </a:moveTo>
                        <a:lnTo>
                          <a:pt x="107004" y="549625"/>
                        </a:lnTo>
                        <a:lnTo>
                          <a:pt x="564204" y="549625"/>
                        </a:lnTo>
                        <a:lnTo>
                          <a:pt x="564204" y="443578"/>
                        </a:lnTo>
                        <a:close/>
                        <a:moveTo>
                          <a:pt x="107004" y="306422"/>
                        </a:moveTo>
                        <a:lnTo>
                          <a:pt x="107004" y="412469"/>
                        </a:lnTo>
                        <a:lnTo>
                          <a:pt x="564204" y="412469"/>
                        </a:lnTo>
                        <a:lnTo>
                          <a:pt x="564204" y="306422"/>
                        </a:lnTo>
                        <a:close/>
                        <a:moveTo>
                          <a:pt x="468551" y="82686"/>
                        </a:moveTo>
                        <a:lnTo>
                          <a:pt x="468551" y="172188"/>
                        </a:lnTo>
                        <a:lnTo>
                          <a:pt x="558053" y="172188"/>
                        </a:lnTo>
                        <a:lnTo>
                          <a:pt x="558053" y="82686"/>
                        </a:lnTo>
                        <a:close/>
                        <a:moveTo>
                          <a:pt x="0" y="0"/>
                        </a:moveTo>
                        <a:lnTo>
                          <a:pt x="671209" y="0"/>
                        </a:lnTo>
                        <a:lnTo>
                          <a:pt x="671209" y="1060315"/>
                        </a:lnTo>
                        <a:lnTo>
                          <a:pt x="0" y="1060315"/>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27" name="Freeform: Shape 226">
                  <a:extLst>
                    <a:ext uri="{FF2B5EF4-FFF2-40B4-BE49-F238E27FC236}">
                      <a16:creationId xmlns:a16="http://schemas.microsoft.com/office/drawing/2014/main" id="{C4637EFA-C921-44BF-AB8D-547E7CF5D007}"/>
                    </a:ext>
                  </a:extLst>
                </p:cNvPr>
                <p:cNvSpPr/>
                <p:nvPr/>
              </p:nvSpPr>
              <p:spPr>
                <a:xfrm rot="5400000">
                  <a:off x="5864833" y="3456691"/>
                  <a:ext cx="38299" cy="292357"/>
                </a:xfrm>
                <a:custGeom>
                  <a:avLst/>
                  <a:gdLst>
                    <a:gd name="connsiteX0" fmla="*/ 0 w 220127"/>
                    <a:gd name="connsiteY0" fmla="*/ 45721 h 1440301"/>
                    <a:gd name="connsiteX1" fmla="*/ 0 w 220127"/>
                    <a:gd name="connsiteY1" fmla="*/ 1 h 1440301"/>
                    <a:gd name="connsiteX2" fmla="*/ 174408 w 220127"/>
                    <a:gd name="connsiteY2" fmla="*/ 1 h 1440301"/>
                    <a:gd name="connsiteX3" fmla="*/ 174408 w 220127"/>
                    <a:gd name="connsiteY3" fmla="*/ 0 h 1440301"/>
                    <a:gd name="connsiteX4" fmla="*/ 220127 w 220127"/>
                    <a:gd name="connsiteY4" fmla="*/ 0 h 1440301"/>
                    <a:gd name="connsiteX5" fmla="*/ 220127 w 220127"/>
                    <a:gd name="connsiteY5" fmla="*/ 1440301 h 1440301"/>
                    <a:gd name="connsiteX6" fmla="*/ 197267 w 220127"/>
                    <a:gd name="connsiteY6" fmla="*/ 1440301 h 1440301"/>
                    <a:gd name="connsiteX7" fmla="*/ 197267 w 220127"/>
                    <a:gd name="connsiteY7" fmla="*/ 1440301 h 1440301"/>
                    <a:gd name="connsiteX8" fmla="*/ 2638 w 220127"/>
                    <a:gd name="connsiteY8" fmla="*/ 1440301 h 1440301"/>
                    <a:gd name="connsiteX9" fmla="*/ 2638 w 220127"/>
                    <a:gd name="connsiteY9" fmla="*/ 1394581 h 1440301"/>
                    <a:gd name="connsiteX10" fmla="*/ 174408 w 220127"/>
                    <a:gd name="connsiteY10" fmla="*/ 1394581 h 1440301"/>
                    <a:gd name="connsiteX11" fmla="*/ 174408 w 220127"/>
                    <a:gd name="connsiteY11" fmla="*/ 45721 h 14403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20127" h="1440301">
                      <a:moveTo>
                        <a:pt x="0" y="45721"/>
                      </a:moveTo>
                      <a:lnTo>
                        <a:pt x="0" y="1"/>
                      </a:lnTo>
                      <a:lnTo>
                        <a:pt x="174408" y="1"/>
                      </a:lnTo>
                      <a:lnTo>
                        <a:pt x="174408" y="0"/>
                      </a:lnTo>
                      <a:lnTo>
                        <a:pt x="220127" y="0"/>
                      </a:lnTo>
                      <a:lnTo>
                        <a:pt x="220127" y="1440301"/>
                      </a:lnTo>
                      <a:lnTo>
                        <a:pt x="197267" y="1440301"/>
                      </a:lnTo>
                      <a:lnTo>
                        <a:pt x="197267" y="1440301"/>
                      </a:lnTo>
                      <a:lnTo>
                        <a:pt x="2638" y="1440301"/>
                      </a:lnTo>
                      <a:lnTo>
                        <a:pt x="2638" y="1394581"/>
                      </a:lnTo>
                      <a:lnTo>
                        <a:pt x="174408" y="1394581"/>
                      </a:lnTo>
                      <a:lnTo>
                        <a:pt x="174408" y="45721"/>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225" name="TextBox 224">
                <a:extLst>
                  <a:ext uri="{FF2B5EF4-FFF2-40B4-BE49-F238E27FC236}">
                    <a16:creationId xmlns:a16="http://schemas.microsoft.com/office/drawing/2014/main" id="{99410C0F-63F8-41CC-A15D-F19A052A12A7}"/>
                  </a:ext>
                </a:extLst>
              </p:cNvPr>
              <p:cNvSpPr txBox="1"/>
              <p:nvPr/>
            </p:nvSpPr>
            <p:spPr>
              <a:xfrm>
                <a:off x="5673089" y="3167193"/>
                <a:ext cx="421781" cy="4683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078" b="0" i="0" u="none" strike="noStrike" kern="1200" cap="all"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grpSp>
        <p:cxnSp>
          <p:nvCxnSpPr>
            <p:cNvPr id="222" name="Straight Connector 221">
              <a:extLst>
                <a:ext uri="{FF2B5EF4-FFF2-40B4-BE49-F238E27FC236}">
                  <a16:creationId xmlns:a16="http://schemas.microsoft.com/office/drawing/2014/main" id="{B00DEA33-A75B-490F-B61F-9B60011FFFA9}"/>
                </a:ext>
              </a:extLst>
            </p:cNvPr>
            <p:cNvCxnSpPr/>
            <p:nvPr/>
          </p:nvCxnSpPr>
          <p:spPr>
            <a:xfrm>
              <a:off x="6190146" y="2533286"/>
              <a:ext cx="89162" cy="0"/>
            </a:xfrm>
            <a:prstGeom prst="line">
              <a:avLst/>
            </a:prstGeom>
            <a:ln w="3810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239" name="Straight Arrow Connector 238" descr="Two way arrow">
            <a:extLst>
              <a:ext uri="{FF2B5EF4-FFF2-40B4-BE49-F238E27FC236}">
                <a16:creationId xmlns:a16="http://schemas.microsoft.com/office/drawing/2014/main" id="{A41A4B30-BAFF-4313-AB1C-8C611DA71AA1}"/>
              </a:ext>
            </a:extLst>
          </p:cNvPr>
          <p:cNvCxnSpPr>
            <a:cxnSpLocks/>
          </p:cNvCxnSpPr>
          <p:nvPr/>
        </p:nvCxnSpPr>
        <p:spPr>
          <a:xfrm>
            <a:off x="10575768" y="2885208"/>
            <a:ext cx="237734" cy="0"/>
          </a:xfrm>
          <a:prstGeom prst="straightConnector1">
            <a:avLst/>
          </a:prstGeom>
          <a:ln w="22225">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40" name="Rectangle 239">
            <a:extLst>
              <a:ext uri="{FF2B5EF4-FFF2-40B4-BE49-F238E27FC236}">
                <a16:creationId xmlns:a16="http://schemas.microsoft.com/office/drawing/2014/main" id="{69E91F89-FE71-49BC-AC03-65E4995E5ECF}"/>
              </a:ext>
            </a:extLst>
          </p:cNvPr>
          <p:cNvSpPr/>
          <p:nvPr/>
        </p:nvSpPr>
        <p:spPr bwMode="auto">
          <a:xfrm>
            <a:off x="8510761" y="4404545"/>
            <a:ext cx="3309574" cy="192642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71714" rIns="179285" bIns="143428" numCol="1" spcCol="0" rtlCol="0" fromWordArt="0" anchor="t" anchorCtr="0" forceAA="0" compatLnSpc="1">
            <a:prstTxWarp prst="textNoShape">
              <a:avLst/>
            </a:prstTxWarp>
            <a:spAutoFit/>
          </a:bodyPr>
          <a:lstStyle/>
          <a:p>
            <a:pPr marR="0" lvl="0" indent="0" algn="ctr" defTabSz="914102" fontAlgn="base">
              <a:lnSpc>
                <a:spcPct val="90000"/>
              </a:lnSpc>
              <a:spcBef>
                <a:spcPts val="588"/>
              </a:spcBef>
              <a:spcAft>
                <a:spcPct val="0"/>
              </a:spcAft>
              <a:buClrTx/>
              <a:buSzTx/>
              <a:buFontTx/>
              <a:buNone/>
              <a:tabLst/>
              <a:defRPr/>
            </a:pPr>
            <a:r>
              <a:rPr lang="en-US" sz="2000" spc="-50" dirty="0">
                <a:ln w="3175">
                  <a:noFill/>
                </a:ln>
                <a:solidFill>
                  <a:schemeClr val="tx1"/>
                </a:solidFill>
                <a:latin typeface="+mj-lt"/>
                <a:cs typeface="Segoe UI" pitchFamily="34" charset="0"/>
              </a:rPr>
              <a:t>Run mission-critical applications with </a:t>
            </a:r>
            <a:br>
              <a:rPr lang="en-US" sz="2000" spc="-50" dirty="0">
                <a:ln w="3175">
                  <a:noFill/>
                </a:ln>
                <a:solidFill>
                  <a:schemeClr val="tx1"/>
                </a:solidFill>
                <a:latin typeface="+mj-lt"/>
                <a:cs typeface="Segoe UI" pitchFamily="34" charset="0"/>
              </a:rPr>
            </a:br>
            <a:r>
              <a:rPr lang="en-US" sz="2000" spc="-50" dirty="0">
                <a:ln w="3175">
                  <a:noFill/>
                </a:ln>
                <a:solidFill>
                  <a:schemeClr val="tx1"/>
                </a:solidFill>
                <a:latin typeface="+mj-lt"/>
                <a:cs typeface="Segoe UI" pitchFamily="34" charset="0"/>
              </a:rPr>
              <a:t>99.99% SLA </a:t>
            </a:r>
          </a:p>
          <a:p>
            <a:pPr marR="0" lvl="0" indent="0" algn="ctr" defTabSz="914102" fontAlgn="base">
              <a:lnSpc>
                <a:spcPct val="90000"/>
              </a:lnSpc>
              <a:spcBef>
                <a:spcPts val="753"/>
              </a:spcBef>
              <a:spcAft>
                <a:spcPct val="0"/>
              </a:spcAft>
              <a:buClrTx/>
              <a:buSzTx/>
              <a:buFontTx/>
              <a:buNone/>
              <a:tabLst/>
              <a:defRPr/>
            </a:pPr>
            <a:r>
              <a:rPr lang="en-US" sz="1400" dirty="0">
                <a:solidFill>
                  <a:schemeClr val="tx1"/>
                </a:solidFill>
                <a:latin typeface="Segoe UI" panose="020B0502040204020203" pitchFamily="34" charset="0"/>
                <a:cs typeface="Segoe UI" panose="020B0502040204020203" pitchFamily="34" charset="0"/>
              </a:rPr>
              <a:t>High Availability supported with industry best SLA when two or more VMs are running in separate Availability Zones within a region</a:t>
            </a:r>
          </a:p>
        </p:txBody>
      </p:sp>
    </p:spTree>
    <p:extLst>
      <p:ext uri="{BB962C8B-B14F-4D97-AF65-F5344CB8AC3E}">
        <p14:creationId xmlns:p14="http://schemas.microsoft.com/office/powerpoint/2010/main" val="24598251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7925FDF7-2903-432B-93F9-60722DEDF46E}"/>
              </a:ext>
            </a:extLst>
          </p:cNvPr>
          <p:cNvSpPr>
            <a:spLocks noGrp="1"/>
          </p:cNvSpPr>
          <p:nvPr>
            <p:ph type="title"/>
          </p:nvPr>
        </p:nvSpPr>
        <p:spPr>
          <a:xfrm>
            <a:off x="308445" y="365126"/>
            <a:ext cx="11563004" cy="815282"/>
          </a:xfrm>
        </p:spPr>
        <p:txBody>
          <a:bodyPr/>
          <a:lstStyle/>
          <a:p>
            <a:r>
              <a:rPr lang="en-US" dirty="0"/>
              <a:t>Azure readiness</a:t>
            </a:r>
            <a:endParaRPr lang="en-NZ" dirty="0"/>
          </a:p>
        </p:txBody>
      </p:sp>
      <p:cxnSp>
        <p:nvCxnSpPr>
          <p:cNvPr id="8" name="Straight Connector 7">
            <a:extLst>
              <a:ext uri="{FF2B5EF4-FFF2-40B4-BE49-F238E27FC236}">
                <a16:creationId xmlns:a16="http://schemas.microsoft.com/office/drawing/2014/main" id="{403E5F43-085B-40AA-A6DE-D6087020A0B0}"/>
              </a:ext>
            </a:extLst>
          </p:cNvPr>
          <p:cNvCxnSpPr>
            <a:cxnSpLocks/>
            <a:stCxn id="13" idx="1"/>
          </p:cNvCxnSpPr>
          <p:nvPr/>
        </p:nvCxnSpPr>
        <p:spPr>
          <a:xfrm flipH="1" flipV="1">
            <a:off x="5666995" y="2076461"/>
            <a:ext cx="1569480" cy="1"/>
          </a:xfrm>
          <a:prstGeom prst="line">
            <a:avLst/>
          </a:prstGeom>
          <a:noFill/>
          <a:ln w="19050" cap="flat" cmpd="sng" algn="ctr">
            <a:solidFill>
              <a:sysClr val="window" lastClr="FFFFFF">
                <a:lumMod val="65000"/>
              </a:sysClr>
            </a:solidFill>
            <a:prstDash val="solid"/>
            <a:headEnd type="triangle" w="lg" len="med"/>
            <a:tailEnd type="none" w="lg" len="med"/>
          </a:ln>
          <a:effectLst/>
        </p:spPr>
      </p:cxnSp>
      <p:sp>
        <p:nvSpPr>
          <p:cNvPr id="9" name="Rectangle 8">
            <a:extLst>
              <a:ext uri="{FF2B5EF4-FFF2-40B4-BE49-F238E27FC236}">
                <a16:creationId xmlns:a16="http://schemas.microsoft.com/office/drawing/2014/main" id="{059B2319-E214-4D00-9C6B-38B0F3B7E6AB}"/>
              </a:ext>
            </a:extLst>
          </p:cNvPr>
          <p:cNvSpPr/>
          <p:nvPr/>
        </p:nvSpPr>
        <p:spPr>
          <a:xfrm>
            <a:off x="7232520" y="4083163"/>
            <a:ext cx="3892530" cy="2086189"/>
          </a:xfrm>
          <a:prstGeom prst="rect">
            <a:avLst/>
          </a:prstGeom>
          <a:solidFill>
            <a:srgbClr val="FFB900"/>
          </a:solidFill>
          <a:ln w="25400" cap="flat" cmpd="sng" algn="ctr">
            <a:noFill/>
            <a:prstDash val="solid"/>
          </a:ln>
          <a:effectLst/>
        </p:spPr>
        <p:txBody>
          <a:bodyPr lIns="146304" tIns="91440" rIns="146304" bIns="91440" rtlCol="0" anchor="t"/>
          <a:lstStyle/>
          <a:p>
            <a:pPr marL="0" marR="0" lvl="0" indent="0" defTabSz="806512"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Segoe UI Light"/>
              </a:rPr>
              <a:t>Optimized workloads for </a:t>
            </a:r>
            <a:br>
              <a:rPr kumimoji="0" lang="en-US" sz="2400" b="0" i="0" u="none" strike="noStrike" kern="0" cap="none" spc="0" normalizeH="0" baseline="0" noProof="0" dirty="0">
                <a:ln>
                  <a:noFill/>
                </a:ln>
                <a:solidFill>
                  <a:srgbClr val="000000"/>
                </a:solidFill>
                <a:effectLst/>
                <a:uLnTx/>
                <a:uFillTx/>
                <a:latin typeface="Segoe UI Light"/>
              </a:rPr>
            </a:br>
            <a:r>
              <a:rPr kumimoji="0" lang="en-US" sz="2400" b="0" i="0" u="none" strike="noStrike" kern="0" cap="none" spc="0" normalizeH="0" baseline="0" noProof="0" dirty="0">
                <a:ln>
                  <a:noFill/>
                </a:ln>
                <a:solidFill>
                  <a:srgbClr val="000000"/>
                </a:solidFill>
                <a:effectLst/>
                <a:uLnTx/>
                <a:uFillTx/>
                <a:latin typeface="Segoe UI Light"/>
              </a:rPr>
              <a:t>Private </a:t>
            </a:r>
            <a:r>
              <a:rPr kumimoji="0" lang="en-US" sz="2400" b="0" i="0" u="none" strike="noStrike" kern="0" cap="none" spc="0" normalizeH="0" baseline="0" noProof="0" dirty="0" err="1">
                <a:ln>
                  <a:noFill/>
                </a:ln>
                <a:solidFill>
                  <a:srgbClr val="000000"/>
                </a:solidFill>
                <a:effectLst/>
                <a:uLnTx/>
                <a:uFillTx/>
                <a:latin typeface="Segoe UI Light"/>
              </a:rPr>
              <a:t>IaaS</a:t>
            </a:r>
            <a:r>
              <a:rPr kumimoji="0" lang="en-US" sz="2400" b="0" i="0" u="none" strike="noStrike" kern="0" cap="none" spc="0" normalizeH="0" baseline="0" noProof="0" dirty="0">
                <a:ln>
                  <a:noFill/>
                </a:ln>
                <a:solidFill>
                  <a:srgbClr val="000000"/>
                </a:solidFill>
                <a:effectLst/>
                <a:uLnTx/>
                <a:uFillTx/>
                <a:latin typeface="Segoe UI Light"/>
              </a:rPr>
              <a:t> VMs</a:t>
            </a:r>
          </a:p>
        </p:txBody>
      </p:sp>
      <p:cxnSp>
        <p:nvCxnSpPr>
          <p:cNvPr id="10" name="Straight Connector 9">
            <a:extLst>
              <a:ext uri="{FF2B5EF4-FFF2-40B4-BE49-F238E27FC236}">
                <a16:creationId xmlns:a16="http://schemas.microsoft.com/office/drawing/2014/main" id="{D64B03D2-8BC8-49F3-B739-97C518F2D9AF}"/>
              </a:ext>
            </a:extLst>
          </p:cNvPr>
          <p:cNvCxnSpPr>
            <a:cxnSpLocks/>
          </p:cNvCxnSpPr>
          <p:nvPr/>
        </p:nvCxnSpPr>
        <p:spPr>
          <a:xfrm flipH="1">
            <a:off x="5666995" y="5090101"/>
            <a:ext cx="1565527" cy="0"/>
          </a:xfrm>
          <a:prstGeom prst="line">
            <a:avLst/>
          </a:prstGeom>
          <a:noFill/>
          <a:ln w="19050" cap="flat" cmpd="sng" algn="ctr">
            <a:solidFill>
              <a:sysClr val="window" lastClr="FFFFFF">
                <a:lumMod val="65000"/>
              </a:sysClr>
            </a:solidFill>
            <a:prstDash val="solid"/>
            <a:headEnd type="triangle" w="lg" len="med"/>
            <a:tailEnd type="none" w="lg" len="med"/>
          </a:ln>
          <a:effectLst/>
        </p:spPr>
      </p:cxnSp>
      <p:cxnSp>
        <p:nvCxnSpPr>
          <p:cNvPr id="11" name="Straight Connector 10">
            <a:extLst>
              <a:ext uri="{FF2B5EF4-FFF2-40B4-BE49-F238E27FC236}">
                <a16:creationId xmlns:a16="http://schemas.microsoft.com/office/drawing/2014/main" id="{410E3F9B-1CFE-4A8C-9C87-C6A4179D8374}"/>
              </a:ext>
            </a:extLst>
          </p:cNvPr>
          <p:cNvCxnSpPr>
            <a:cxnSpLocks/>
          </p:cNvCxnSpPr>
          <p:nvPr/>
        </p:nvCxnSpPr>
        <p:spPr>
          <a:xfrm flipH="1" flipV="1">
            <a:off x="5669931" y="3580953"/>
            <a:ext cx="1566545" cy="1"/>
          </a:xfrm>
          <a:prstGeom prst="line">
            <a:avLst/>
          </a:prstGeom>
          <a:noFill/>
          <a:ln w="19050" cap="flat" cmpd="sng" algn="ctr">
            <a:solidFill>
              <a:sysClr val="window" lastClr="FFFFFF">
                <a:lumMod val="65000"/>
              </a:sysClr>
            </a:solidFill>
            <a:prstDash val="solid"/>
            <a:headEnd type="triangle" w="lg" len="med"/>
            <a:tailEnd type="none" w="lg" len="med"/>
          </a:ln>
          <a:effectLst/>
        </p:spPr>
      </p:cxnSp>
      <p:cxnSp>
        <p:nvCxnSpPr>
          <p:cNvPr id="12" name="Straight Connector 11">
            <a:extLst>
              <a:ext uri="{FF2B5EF4-FFF2-40B4-BE49-F238E27FC236}">
                <a16:creationId xmlns:a16="http://schemas.microsoft.com/office/drawing/2014/main" id="{C28CB1B0-F393-411B-88BD-09E572E95985}"/>
              </a:ext>
            </a:extLst>
          </p:cNvPr>
          <p:cNvCxnSpPr>
            <a:cxnSpLocks/>
            <a:stCxn id="14" idx="1"/>
            <a:endCxn id="17" idx="3"/>
          </p:cNvCxnSpPr>
          <p:nvPr/>
        </p:nvCxnSpPr>
        <p:spPr>
          <a:xfrm flipH="1">
            <a:off x="5666995" y="2827585"/>
            <a:ext cx="1569480" cy="2246"/>
          </a:xfrm>
          <a:prstGeom prst="line">
            <a:avLst/>
          </a:prstGeom>
          <a:noFill/>
          <a:ln w="19050" cap="flat" cmpd="sng" algn="ctr">
            <a:solidFill>
              <a:sysClr val="window" lastClr="FFFFFF">
                <a:lumMod val="65000"/>
              </a:sysClr>
            </a:solidFill>
            <a:prstDash val="solid"/>
            <a:headEnd type="triangle" w="lg" len="med"/>
            <a:tailEnd type="none" w="lg" len="med"/>
          </a:ln>
          <a:effectLst/>
        </p:spPr>
      </p:cxnSp>
      <p:sp>
        <p:nvSpPr>
          <p:cNvPr id="13" name="Rectangle 12">
            <a:extLst>
              <a:ext uri="{FF2B5EF4-FFF2-40B4-BE49-F238E27FC236}">
                <a16:creationId xmlns:a16="http://schemas.microsoft.com/office/drawing/2014/main" id="{4020C9CC-00BA-45D7-85C7-71B9BB32B37D}"/>
              </a:ext>
            </a:extLst>
          </p:cNvPr>
          <p:cNvSpPr/>
          <p:nvPr/>
        </p:nvSpPr>
        <p:spPr>
          <a:xfrm>
            <a:off x="7236475" y="1749752"/>
            <a:ext cx="3888099" cy="653419"/>
          </a:xfrm>
          <a:prstGeom prst="rect">
            <a:avLst/>
          </a:prstGeom>
          <a:solidFill>
            <a:srgbClr val="7FBA00"/>
          </a:solidFill>
          <a:ln w="25400" cap="flat" cmpd="sng" algn="ctr">
            <a:noFill/>
            <a:prstDash val="solid"/>
          </a:ln>
          <a:effectLst/>
        </p:spPr>
        <p:txBody>
          <a:bodyPr lIns="137160" tIns="45720" rIns="137160" bIns="45720" rtlCol="0" anchor="ctr" anchorCtr="0"/>
          <a:lstStyle/>
          <a:p>
            <a:pPr marL="0" marR="0" lvl="0" indent="0" defTabSz="80651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SaaS (Software as a Service)</a:t>
            </a:r>
          </a:p>
          <a:p>
            <a:pPr marL="0" marR="0" lvl="0" indent="0" defTabSz="80651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rPr>
              <a:t>(Microsoft Dynamics Online, Office 365, etc.)</a:t>
            </a:r>
          </a:p>
        </p:txBody>
      </p:sp>
      <p:sp>
        <p:nvSpPr>
          <p:cNvPr id="14" name="Rectangle 13">
            <a:extLst>
              <a:ext uri="{FF2B5EF4-FFF2-40B4-BE49-F238E27FC236}">
                <a16:creationId xmlns:a16="http://schemas.microsoft.com/office/drawing/2014/main" id="{6B09699C-996E-411F-9CA8-48667E239938}"/>
              </a:ext>
            </a:extLst>
          </p:cNvPr>
          <p:cNvSpPr/>
          <p:nvPr/>
        </p:nvSpPr>
        <p:spPr>
          <a:xfrm>
            <a:off x="7236475" y="2500875"/>
            <a:ext cx="3888099" cy="653419"/>
          </a:xfrm>
          <a:prstGeom prst="rect">
            <a:avLst/>
          </a:prstGeom>
          <a:solidFill>
            <a:srgbClr val="7FBA00"/>
          </a:solidFill>
          <a:ln w="25400" cap="flat" cmpd="sng" algn="ctr">
            <a:noFill/>
            <a:prstDash val="solid"/>
          </a:ln>
          <a:effectLst/>
        </p:spPr>
        <p:txBody>
          <a:bodyPr lIns="137160" tIns="45720" rIns="137160" bIns="45720" rtlCol="0" anchor="ctr" anchorCtr="0"/>
          <a:lstStyle/>
          <a:p>
            <a:pPr marL="0" marR="0" lvl="0" indent="0" defTabSz="80651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PaaS (Platform as a Service)</a:t>
            </a:r>
          </a:p>
          <a:p>
            <a:pPr marL="0" marR="0" lvl="0" indent="0" defTabSz="80651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rPr>
              <a:t>(Windows Azure Database, Web, Worker, etc.)</a:t>
            </a:r>
          </a:p>
        </p:txBody>
      </p:sp>
      <p:sp>
        <p:nvSpPr>
          <p:cNvPr id="15" name="Rectangle 14">
            <a:extLst>
              <a:ext uri="{FF2B5EF4-FFF2-40B4-BE49-F238E27FC236}">
                <a16:creationId xmlns:a16="http://schemas.microsoft.com/office/drawing/2014/main" id="{43492ACC-423B-45A7-91ED-7BD5173BFD01}"/>
              </a:ext>
            </a:extLst>
          </p:cNvPr>
          <p:cNvSpPr/>
          <p:nvPr/>
        </p:nvSpPr>
        <p:spPr>
          <a:xfrm>
            <a:off x="7236475" y="3251996"/>
            <a:ext cx="3888099" cy="657913"/>
          </a:xfrm>
          <a:prstGeom prst="rect">
            <a:avLst/>
          </a:prstGeom>
          <a:solidFill>
            <a:srgbClr val="7FBA00"/>
          </a:solidFill>
          <a:ln w="25400" cap="flat" cmpd="sng" algn="ctr">
            <a:noFill/>
            <a:prstDash val="solid"/>
          </a:ln>
          <a:effectLst/>
        </p:spPr>
        <p:txBody>
          <a:bodyPr lIns="137160" tIns="45720" rIns="137160" bIns="45720" rtlCol="0" anchor="ctr" anchorCtr="0"/>
          <a:lstStyle/>
          <a:p>
            <a:pPr marL="0" marR="0" lvl="0" indent="0" defTabSz="806512"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rgbClr val="000000"/>
                </a:solidFill>
                <a:effectLst/>
                <a:uLnTx/>
                <a:uFillTx/>
                <a:latin typeface="Segoe UI Semibold" panose="020B0702040204020203" pitchFamily="34" charset="0"/>
                <a:cs typeface="Segoe UI Semibold" panose="020B0702040204020203" pitchFamily="34" charset="0"/>
              </a:rPr>
              <a:t>IaaS (Infrastructure as a Service)</a:t>
            </a:r>
          </a:p>
          <a:p>
            <a:pPr marL="0" marR="0" lvl="0" indent="0" defTabSz="806512"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0000"/>
                </a:solidFill>
                <a:effectLst/>
                <a:uLnTx/>
                <a:uFillTx/>
              </a:rPr>
              <a:t>(Windows Azure Virtual Machines)</a:t>
            </a:r>
          </a:p>
        </p:txBody>
      </p:sp>
      <p:grpSp>
        <p:nvGrpSpPr>
          <p:cNvPr id="16" name="Group 15">
            <a:extLst>
              <a:ext uri="{FF2B5EF4-FFF2-40B4-BE49-F238E27FC236}">
                <a16:creationId xmlns:a16="http://schemas.microsoft.com/office/drawing/2014/main" id="{3801F063-7619-41FF-BBF8-163E1604C9C5}"/>
              </a:ext>
            </a:extLst>
          </p:cNvPr>
          <p:cNvGrpSpPr/>
          <p:nvPr/>
        </p:nvGrpSpPr>
        <p:grpSpPr>
          <a:xfrm>
            <a:off x="3374522" y="1749752"/>
            <a:ext cx="2292473" cy="4419599"/>
            <a:chOff x="3554828" y="2057400"/>
            <a:chExt cx="2185416" cy="4196079"/>
          </a:xfrm>
        </p:grpSpPr>
        <p:sp>
          <p:nvSpPr>
            <p:cNvPr id="17" name="Rectangle 16">
              <a:extLst>
                <a:ext uri="{FF2B5EF4-FFF2-40B4-BE49-F238E27FC236}">
                  <a16:creationId xmlns:a16="http://schemas.microsoft.com/office/drawing/2014/main" id="{BDD4FB67-D795-48F8-8E9A-8349D915716A}"/>
                </a:ext>
              </a:extLst>
            </p:cNvPr>
            <p:cNvSpPr/>
            <p:nvPr/>
          </p:nvSpPr>
          <p:spPr>
            <a:xfrm>
              <a:off x="3554828" y="2057400"/>
              <a:ext cx="2185416" cy="2050908"/>
            </a:xfrm>
            <a:prstGeom prst="rect">
              <a:avLst/>
            </a:prstGeom>
            <a:solidFill>
              <a:srgbClr val="0072C6"/>
            </a:solidFill>
            <a:ln w="25400" cap="flat" cmpd="sng" algn="ctr">
              <a:noFill/>
              <a:prstDash val="solid"/>
            </a:ln>
            <a:effectLst/>
          </p:spPr>
          <p:txBody>
            <a:bodyPr lIns="137160" tIns="91440" rIns="137160" bIns="91440" rtlCol="0" anchor="t"/>
            <a:lstStyle/>
            <a:p>
              <a:pPr marL="0" marR="0" lvl="0" indent="0" defTabSz="806512"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a:rPr>
                <a:t>Public cloud</a:t>
              </a:r>
            </a:p>
            <a:p>
              <a:pPr marL="0" marR="0" lvl="0" indent="0" defTabSz="806512"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a:rPr>
                <a:t>off-premises</a:t>
              </a:r>
            </a:p>
          </p:txBody>
        </p:sp>
        <p:sp>
          <p:nvSpPr>
            <p:cNvPr id="18" name="Rectangle 17">
              <a:extLst>
                <a:ext uri="{FF2B5EF4-FFF2-40B4-BE49-F238E27FC236}">
                  <a16:creationId xmlns:a16="http://schemas.microsoft.com/office/drawing/2014/main" id="{611DB2A1-73CC-4A4B-B821-12FD569576EF}"/>
                </a:ext>
              </a:extLst>
            </p:cNvPr>
            <p:cNvSpPr/>
            <p:nvPr/>
          </p:nvSpPr>
          <p:spPr>
            <a:xfrm>
              <a:off x="3554828" y="4272798"/>
              <a:ext cx="2185416" cy="1980681"/>
            </a:xfrm>
            <a:prstGeom prst="rect">
              <a:avLst/>
            </a:prstGeom>
            <a:solidFill>
              <a:srgbClr val="FFB900"/>
            </a:solidFill>
            <a:ln w="25400" cap="flat" cmpd="sng" algn="ctr">
              <a:noFill/>
              <a:prstDash val="solid"/>
            </a:ln>
            <a:effectLst/>
          </p:spPr>
          <p:txBody>
            <a:bodyPr lIns="137160" tIns="91440" rIns="137160" bIns="91440" rtlCol="0" anchor="t"/>
            <a:lstStyle/>
            <a:p>
              <a:pPr marL="0" marR="0" lvl="0" indent="0" defTabSz="806512"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Segoe UI Light"/>
                </a:rPr>
                <a:t>Private cloud</a:t>
              </a:r>
            </a:p>
            <a:p>
              <a:pPr marL="0" marR="0" lvl="0" indent="0" defTabSz="806512"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Segoe UI Light"/>
                </a:rPr>
                <a:t>on-premises</a:t>
              </a:r>
            </a:p>
          </p:txBody>
        </p:sp>
      </p:grpSp>
      <p:sp>
        <p:nvSpPr>
          <p:cNvPr id="19" name="TextBox 18">
            <a:extLst>
              <a:ext uri="{FF2B5EF4-FFF2-40B4-BE49-F238E27FC236}">
                <a16:creationId xmlns:a16="http://schemas.microsoft.com/office/drawing/2014/main" id="{09D09769-22C6-40DD-B87F-9DB840571D41}"/>
              </a:ext>
            </a:extLst>
          </p:cNvPr>
          <p:cNvSpPr txBox="1"/>
          <p:nvPr/>
        </p:nvSpPr>
        <p:spPr>
          <a:xfrm>
            <a:off x="507425" y="1279325"/>
            <a:ext cx="2378855" cy="430887"/>
          </a:xfrm>
          <a:prstGeom prst="rect">
            <a:avLst/>
          </a:prstGeom>
          <a:noFill/>
        </p:spPr>
        <p:txBody>
          <a:bodyPr wrap="none" lIns="0" tIns="0" rIns="0" bIns="0" rtlCol="0" anchor="ctr" anchorCtr="0">
            <a:noAutofit/>
          </a:bodyPr>
          <a:lstStyle/>
          <a:p>
            <a:pPr indent="-154394" algn="ctr" defTabSz="806512" fontAlgn="base">
              <a:spcBef>
                <a:spcPct val="0"/>
              </a:spcBef>
              <a:spcAft>
                <a:spcPct val="0"/>
              </a:spcAft>
              <a:buClr>
                <a:srgbClr val="FFFFFF"/>
              </a:buClr>
              <a:buSzPct val="120000"/>
              <a:defRPr/>
            </a:pPr>
            <a:r>
              <a:rPr lang="en-US" sz="2400" b="1" kern="0" dirty="0">
                <a:solidFill>
                  <a:sysClr val="windowText" lastClr="000000"/>
                </a:solidFill>
                <a:latin typeface="Segoe UI Light"/>
              </a:rPr>
              <a:t>New IT reality</a:t>
            </a:r>
          </a:p>
        </p:txBody>
      </p:sp>
      <p:sp>
        <p:nvSpPr>
          <p:cNvPr id="20" name="TextBox 19">
            <a:extLst>
              <a:ext uri="{FF2B5EF4-FFF2-40B4-BE49-F238E27FC236}">
                <a16:creationId xmlns:a16="http://schemas.microsoft.com/office/drawing/2014/main" id="{4EBB9692-A46A-4549-9F28-DD2E0D7EBA8C}"/>
              </a:ext>
            </a:extLst>
          </p:cNvPr>
          <p:cNvSpPr txBox="1"/>
          <p:nvPr/>
        </p:nvSpPr>
        <p:spPr>
          <a:xfrm>
            <a:off x="3304952" y="1279325"/>
            <a:ext cx="2362044" cy="430887"/>
          </a:xfrm>
          <a:prstGeom prst="rect">
            <a:avLst/>
          </a:prstGeom>
          <a:noFill/>
        </p:spPr>
        <p:txBody>
          <a:bodyPr wrap="none" lIns="0" tIns="0" rIns="0" bIns="0" rtlCol="0" anchor="ctr" anchorCtr="0">
            <a:noAutofit/>
          </a:bodyPr>
          <a:lstStyle/>
          <a:p>
            <a:pPr algn="ctr" defTabSz="806512">
              <a:defRPr/>
            </a:pPr>
            <a:r>
              <a:rPr lang="en-US" sz="2400" kern="0" dirty="0">
                <a:solidFill>
                  <a:sysClr val="windowText" lastClr="000000"/>
                </a:solidFill>
                <a:latin typeface="Segoe UI Light"/>
              </a:rPr>
              <a:t>Implementation</a:t>
            </a:r>
          </a:p>
        </p:txBody>
      </p:sp>
      <p:sp>
        <p:nvSpPr>
          <p:cNvPr id="21" name="TextBox 20">
            <a:extLst>
              <a:ext uri="{FF2B5EF4-FFF2-40B4-BE49-F238E27FC236}">
                <a16:creationId xmlns:a16="http://schemas.microsoft.com/office/drawing/2014/main" id="{58414FEA-B5EF-4585-9713-A902A1341E9A}"/>
              </a:ext>
            </a:extLst>
          </p:cNvPr>
          <p:cNvSpPr txBox="1"/>
          <p:nvPr/>
        </p:nvSpPr>
        <p:spPr>
          <a:xfrm>
            <a:off x="7236475" y="1241109"/>
            <a:ext cx="3888099" cy="469103"/>
          </a:xfrm>
          <a:prstGeom prst="rect">
            <a:avLst/>
          </a:prstGeom>
          <a:noFill/>
        </p:spPr>
        <p:txBody>
          <a:bodyPr wrap="none" lIns="0" tIns="0" rIns="0" bIns="0" rtlCol="0" anchor="ctr" anchorCtr="0">
            <a:noAutofit/>
          </a:bodyPr>
          <a:lstStyle/>
          <a:p>
            <a:pPr indent="-154394" algn="ctr" defTabSz="806512" fontAlgn="base">
              <a:spcBef>
                <a:spcPct val="0"/>
              </a:spcBef>
              <a:spcAft>
                <a:spcPct val="0"/>
              </a:spcAft>
              <a:buClr>
                <a:srgbClr val="FFFFFF"/>
              </a:buClr>
              <a:buSzPct val="120000"/>
              <a:defRPr/>
            </a:pPr>
            <a:r>
              <a:rPr lang="en-US" sz="2400" kern="0" dirty="0">
                <a:solidFill>
                  <a:sysClr val="windowText" lastClr="000000"/>
                </a:solidFill>
                <a:latin typeface="Segoe UI Light"/>
              </a:rPr>
              <a:t>Service Model</a:t>
            </a:r>
          </a:p>
        </p:txBody>
      </p:sp>
      <p:grpSp>
        <p:nvGrpSpPr>
          <p:cNvPr id="22" name="Group 21">
            <a:extLst>
              <a:ext uri="{FF2B5EF4-FFF2-40B4-BE49-F238E27FC236}">
                <a16:creationId xmlns:a16="http://schemas.microsoft.com/office/drawing/2014/main" id="{D8FC2358-3A36-4412-90E0-0A73C3A8A7F4}"/>
              </a:ext>
            </a:extLst>
          </p:cNvPr>
          <p:cNvGrpSpPr/>
          <p:nvPr/>
        </p:nvGrpSpPr>
        <p:grpSpPr>
          <a:xfrm>
            <a:off x="10615298" y="5537320"/>
            <a:ext cx="405564" cy="529601"/>
            <a:chOff x="10165619" y="5947399"/>
            <a:chExt cx="405564" cy="529601"/>
          </a:xfrm>
        </p:grpSpPr>
        <p:sp>
          <p:nvSpPr>
            <p:cNvPr id="23" name="Oval 122">
              <a:extLst>
                <a:ext uri="{FF2B5EF4-FFF2-40B4-BE49-F238E27FC236}">
                  <a16:creationId xmlns:a16="http://schemas.microsoft.com/office/drawing/2014/main" id="{70C9CC99-D7CA-4A6B-817D-5FABE75B6C84}"/>
                </a:ext>
              </a:extLst>
            </p:cNvPr>
            <p:cNvSpPr>
              <a:spLocks noChangeArrowheads="1"/>
            </p:cNvSpPr>
            <p:nvPr/>
          </p:nvSpPr>
          <p:spPr bwMode="auto">
            <a:xfrm>
              <a:off x="10168000" y="5947399"/>
              <a:ext cx="391689" cy="74427"/>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45" tIns="40323" rIns="80645" bIns="40323" numCol="1" anchor="t" anchorCtr="0" compatLnSpc="1">
              <a:prstTxWarp prst="textNoShape">
                <a:avLst/>
              </a:prstTxWarp>
            </a:bodyPr>
            <a:lstStyle/>
            <a:p>
              <a:pPr marL="0" marR="0" lvl="0" indent="0" defTabSz="806430" eaLnBrk="1" fontAlgn="auto" latinLnBrk="0" hangingPunct="1">
                <a:lnSpc>
                  <a:spcPct val="100000"/>
                </a:lnSpc>
                <a:spcBef>
                  <a:spcPts val="0"/>
                </a:spcBef>
                <a:spcAft>
                  <a:spcPts val="0"/>
                </a:spcAft>
                <a:buClrTx/>
                <a:buSzTx/>
                <a:buFontTx/>
                <a:buNone/>
                <a:tabLst/>
                <a:defRPr/>
              </a:pPr>
              <a:endParaRPr kumimoji="0" lang="en-US" sz="1676" b="0" i="0" u="none" strike="noStrike" kern="0" cap="none" spc="0" normalizeH="0" baseline="0" noProof="0" dirty="0">
                <a:ln>
                  <a:noFill/>
                </a:ln>
                <a:solidFill>
                  <a:sysClr val="windowText" lastClr="000000"/>
                </a:solidFill>
                <a:effectLst/>
                <a:uLnTx/>
                <a:uFillTx/>
              </a:endParaRPr>
            </a:p>
          </p:txBody>
        </p:sp>
        <p:sp>
          <p:nvSpPr>
            <p:cNvPr id="24" name="Freeform 123">
              <a:extLst>
                <a:ext uri="{FF2B5EF4-FFF2-40B4-BE49-F238E27FC236}">
                  <a16:creationId xmlns:a16="http://schemas.microsoft.com/office/drawing/2014/main" id="{5768B9C8-352C-4151-A9A9-4CC55207F427}"/>
                </a:ext>
              </a:extLst>
            </p:cNvPr>
            <p:cNvSpPr>
              <a:spLocks noEditPoints="1"/>
            </p:cNvSpPr>
            <p:nvPr/>
          </p:nvSpPr>
          <p:spPr bwMode="auto">
            <a:xfrm>
              <a:off x="10165619" y="6002054"/>
              <a:ext cx="405564" cy="474946"/>
            </a:xfrm>
            <a:custGeom>
              <a:avLst/>
              <a:gdLst>
                <a:gd name="T0" fmla="*/ 480 w 480"/>
                <a:gd name="T1" fmla="*/ 135 h 562"/>
                <a:gd name="T2" fmla="*/ 480 w 480"/>
                <a:gd name="T3" fmla="*/ 0 h 562"/>
                <a:gd name="T4" fmla="*/ 240 w 480"/>
                <a:gd name="T5" fmla="*/ 43 h 562"/>
                <a:gd name="T6" fmla="*/ 0 w 480"/>
                <a:gd name="T7" fmla="*/ 0 h 562"/>
                <a:gd name="T8" fmla="*/ 0 w 480"/>
                <a:gd name="T9" fmla="*/ 135 h 562"/>
                <a:gd name="T10" fmla="*/ 15 w 480"/>
                <a:gd name="T11" fmla="*/ 153 h 562"/>
                <a:gd name="T12" fmla="*/ 0 w 480"/>
                <a:gd name="T13" fmla="*/ 170 h 562"/>
                <a:gd name="T14" fmla="*/ 0 w 480"/>
                <a:gd name="T15" fmla="*/ 322 h 562"/>
                <a:gd name="T16" fmla="*/ 15 w 480"/>
                <a:gd name="T17" fmla="*/ 340 h 562"/>
                <a:gd name="T18" fmla="*/ 0 w 480"/>
                <a:gd name="T19" fmla="*/ 358 h 562"/>
                <a:gd name="T20" fmla="*/ 0 w 480"/>
                <a:gd name="T21" fmla="*/ 510 h 562"/>
                <a:gd name="T22" fmla="*/ 240 w 480"/>
                <a:gd name="T23" fmla="*/ 562 h 562"/>
                <a:gd name="T24" fmla="*/ 480 w 480"/>
                <a:gd name="T25" fmla="*/ 510 h 562"/>
                <a:gd name="T26" fmla="*/ 480 w 480"/>
                <a:gd name="T27" fmla="*/ 358 h 562"/>
                <a:gd name="T28" fmla="*/ 466 w 480"/>
                <a:gd name="T29" fmla="*/ 340 h 562"/>
                <a:gd name="T30" fmla="*/ 480 w 480"/>
                <a:gd name="T31" fmla="*/ 322 h 562"/>
                <a:gd name="T32" fmla="*/ 480 w 480"/>
                <a:gd name="T33" fmla="*/ 170 h 562"/>
                <a:gd name="T34" fmla="*/ 466 w 480"/>
                <a:gd name="T35" fmla="*/ 153 h 562"/>
                <a:gd name="T36" fmla="*/ 480 w 480"/>
                <a:gd name="T37" fmla="*/ 135 h 562"/>
                <a:gd name="T38" fmla="*/ 458 w 480"/>
                <a:gd name="T39" fmla="*/ 352 h 562"/>
                <a:gd name="T40" fmla="*/ 240 w 480"/>
                <a:gd name="T41" fmla="*/ 380 h 562"/>
                <a:gd name="T42" fmla="*/ 23 w 480"/>
                <a:gd name="T43" fmla="*/ 352 h 562"/>
                <a:gd name="T44" fmla="*/ 23 w 480"/>
                <a:gd name="T45" fmla="*/ 333 h 562"/>
                <a:gd name="T46" fmla="*/ 240 w 480"/>
                <a:gd name="T47" fmla="*/ 361 h 562"/>
                <a:gd name="T48" fmla="*/ 458 w 480"/>
                <a:gd name="T49" fmla="*/ 333 h 562"/>
                <a:gd name="T50" fmla="*/ 458 w 480"/>
                <a:gd name="T51" fmla="*/ 352 h 562"/>
                <a:gd name="T52" fmla="*/ 458 w 480"/>
                <a:gd name="T53" fmla="*/ 166 h 562"/>
                <a:gd name="T54" fmla="*/ 240 w 480"/>
                <a:gd name="T55" fmla="*/ 195 h 562"/>
                <a:gd name="T56" fmla="*/ 23 w 480"/>
                <a:gd name="T57" fmla="*/ 166 h 562"/>
                <a:gd name="T58" fmla="*/ 23 w 480"/>
                <a:gd name="T59" fmla="*/ 147 h 562"/>
                <a:gd name="T60" fmla="*/ 240 w 480"/>
                <a:gd name="T61" fmla="*/ 176 h 562"/>
                <a:gd name="T62" fmla="*/ 458 w 480"/>
                <a:gd name="T63" fmla="*/ 147 h 562"/>
                <a:gd name="T64" fmla="*/ 458 w 480"/>
                <a:gd name="T65" fmla="*/ 166 h 5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80" h="562">
                  <a:moveTo>
                    <a:pt x="480" y="135"/>
                  </a:moveTo>
                  <a:cubicBezTo>
                    <a:pt x="480" y="0"/>
                    <a:pt x="480" y="0"/>
                    <a:pt x="480" y="0"/>
                  </a:cubicBezTo>
                  <a:cubicBezTo>
                    <a:pt x="448" y="31"/>
                    <a:pt x="326" y="43"/>
                    <a:pt x="240" y="43"/>
                  </a:cubicBezTo>
                  <a:cubicBezTo>
                    <a:pt x="154" y="43"/>
                    <a:pt x="32" y="31"/>
                    <a:pt x="0" y="0"/>
                  </a:cubicBezTo>
                  <a:cubicBezTo>
                    <a:pt x="0" y="135"/>
                    <a:pt x="0" y="135"/>
                    <a:pt x="0" y="135"/>
                  </a:cubicBezTo>
                  <a:cubicBezTo>
                    <a:pt x="0" y="141"/>
                    <a:pt x="5" y="147"/>
                    <a:pt x="15" y="153"/>
                  </a:cubicBezTo>
                  <a:cubicBezTo>
                    <a:pt x="5" y="158"/>
                    <a:pt x="0" y="164"/>
                    <a:pt x="0" y="170"/>
                  </a:cubicBezTo>
                  <a:cubicBezTo>
                    <a:pt x="0" y="322"/>
                    <a:pt x="0" y="322"/>
                    <a:pt x="0" y="322"/>
                  </a:cubicBezTo>
                  <a:cubicBezTo>
                    <a:pt x="0" y="329"/>
                    <a:pt x="5" y="335"/>
                    <a:pt x="15" y="340"/>
                  </a:cubicBezTo>
                  <a:cubicBezTo>
                    <a:pt x="5" y="346"/>
                    <a:pt x="0" y="351"/>
                    <a:pt x="0" y="358"/>
                  </a:cubicBezTo>
                  <a:cubicBezTo>
                    <a:pt x="0" y="510"/>
                    <a:pt x="0" y="510"/>
                    <a:pt x="0" y="510"/>
                  </a:cubicBezTo>
                  <a:cubicBezTo>
                    <a:pt x="0" y="538"/>
                    <a:pt x="108" y="562"/>
                    <a:pt x="240" y="562"/>
                  </a:cubicBezTo>
                  <a:cubicBezTo>
                    <a:pt x="373" y="562"/>
                    <a:pt x="480" y="538"/>
                    <a:pt x="480" y="510"/>
                  </a:cubicBezTo>
                  <a:cubicBezTo>
                    <a:pt x="480" y="358"/>
                    <a:pt x="480" y="358"/>
                    <a:pt x="480" y="358"/>
                  </a:cubicBezTo>
                  <a:cubicBezTo>
                    <a:pt x="480" y="351"/>
                    <a:pt x="475" y="346"/>
                    <a:pt x="466" y="340"/>
                  </a:cubicBezTo>
                  <a:cubicBezTo>
                    <a:pt x="475" y="335"/>
                    <a:pt x="480" y="329"/>
                    <a:pt x="480" y="322"/>
                  </a:cubicBezTo>
                  <a:cubicBezTo>
                    <a:pt x="480" y="170"/>
                    <a:pt x="480" y="170"/>
                    <a:pt x="480" y="170"/>
                  </a:cubicBezTo>
                  <a:cubicBezTo>
                    <a:pt x="480" y="164"/>
                    <a:pt x="475" y="158"/>
                    <a:pt x="466" y="153"/>
                  </a:cubicBezTo>
                  <a:cubicBezTo>
                    <a:pt x="475" y="147"/>
                    <a:pt x="480" y="141"/>
                    <a:pt x="480" y="135"/>
                  </a:cubicBezTo>
                  <a:close/>
                  <a:moveTo>
                    <a:pt x="458" y="352"/>
                  </a:moveTo>
                  <a:cubicBezTo>
                    <a:pt x="458" y="368"/>
                    <a:pt x="361" y="380"/>
                    <a:pt x="240" y="380"/>
                  </a:cubicBezTo>
                  <a:cubicBezTo>
                    <a:pt x="120" y="380"/>
                    <a:pt x="23" y="368"/>
                    <a:pt x="23" y="352"/>
                  </a:cubicBezTo>
                  <a:cubicBezTo>
                    <a:pt x="23" y="333"/>
                    <a:pt x="23" y="333"/>
                    <a:pt x="23" y="333"/>
                  </a:cubicBezTo>
                  <a:cubicBezTo>
                    <a:pt x="23" y="349"/>
                    <a:pt x="120" y="361"/>
                    <a:pt x="240" y="361"/>
                  </a:cubicBezTo>
                  <a:cubicBezTo>
                    <a:pt x="361" y="361"/>
                    <a:pt x="458" y="349"/>
                    <a:pt x="458" y="333"/>
                  </a:cubicBezTo>
                  <a:lnTo>
                    <a:pt x="458" y="352"/>
                  </a:lnTo>
                  <a:close/>
                  <a:moveTo>
                    <a:pt x="458" y="166"/>
                  </a:moveTo>
                  <a:cubicBezTo>
                    <a:pt x="458" y="182"/>
                    <a:pt x="361" y="195"/>
                    <a:pt x="240" y="195"/>
                  </a:cubicBezTo>
                  <a:cubicBezTo>
                    <a:pt x="120" y="195"/>
                    <a:pt x="23" y="182"/>
                    <a:pt x="23" y="166"/>
                  </a:cubicBezTo>
                  <a:cubicBezTo>
                    <a:pt x="23" y="147"/>
                    <a:pt x="23" y="147"/>
                    <a:pt x="23" y="147"/>
                  </a:cubicBezTo>
                  <a:cubicBezTo>
                    <a:pt x="23" y="163"/>
                    <a:pt x="120" y="176"/>
                    <a:pt x="240" y="176"/>
                  </a:cubicBezTo>
                  <a:cubicBezTo>
                    <a:pt x="361" y="176"/>
                    <a:pt x="458" y="163"/>
                    <a:pt x="458" y="147"/>
                  </a:cubicBezTo>
                  <a:lnTo>
                    <a:pt x="458" y="16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0645" tIns="40323" rIns="80645" bIns="40323" numCol="1" anchor="t" anchorCtr="0" compatLnSpc="1">
              <a:prstTxWarp prst="textNoShape">
                <a:avLst/>
              </a:prstTxWarp>
            </a:bodyPr>
            <a:lstStyle/>
            <a:p>
              <a:pPr marL="0" marR="0" lvl="0" indent="0" defTabSz="806430" eaLnBrk="1" fontAlgn="auto" latinLnBrk="0" hangingPunct="1">
                <a:lnSpc>
                  <a:spcPct val="100000"/>
                </a:lnSpc>
                <a:spcBef>
                  <a:spcPts val="0"/>
                </a:spcBef>
                <a:spcAft>
                  <a:spcPts val="0"/>
                </a:spcAft>
                <a:buClrTx/>
                <a:buSzTx/>
                <a:buFontTx/>
                <a:buNone/>
                <a:tabLst/>
                <a:defRPr/>
              </a:pPr>
              <a:endParaRPr kumimoji="0" lang="en-US" sz="1676" b="0" i="0" u="none" strike="noStrike" kern="0" cap="none" spc="0" normalizeH="0" baseline="0" noProof="0" dirty="0">
                <a:ln>
                  <a:noFill/>
                </a:ln>
                <a:solidFill>
                  <a:sysClr val="windowText" lastClr="000000"/>
                </a:solidFill>
                <a:effectLst/>
                <a:uLnTx/>
                <a:uFillTx/>
              </a:endParaRPr>
            </a:p>
          </p:txBody>
        </p:sp>
      </p:grpSp>
      <p:sp>
        <p:nvSpPr>
          <p:cNvPr id="25" name="Freeform 80">
            <a:extLst>
              <a:ext uri="{FF2B5EF4-FFF2-40B4-BE49-F238E27FC236}">
                <a16:creationId xmlns:a16="http://schemas.microsoft.com/office/drawing/2014/main" id="{A398EAC5-75E8-4D2C-9020-6D9DF5DB5873}"/>
              </a:ext>
            </a:extLst>
          </p:cNvPr>
          <p:cNvSpPr>
            <a:spLocks noEditPoints="1"/>
          </p:cNvSpPr>
          <p:nvPr/>
        </p:nvSpPr>
        <p:spPr bwMode="black">
          <a:xfrm>
            <a:off x="4902917" y="5325824"/>
            <a:ext cx="643194" cy="741096"/>
          </a:xfrm>
          <a:custGeom>
            <a:avLst/>
            <a:gdLst>
              <a:gd name="T0" fmla="*/ 952 w 1833"/>
              <a:gd name="T1" fmla="*/ 1301 h 2225"/>
              <a:gd name="T2" fmla="*/ 882 w 1833"/>
              <a:gd name="T3" fmla="*/ 1413 h 2225"/>
              <a:gd name="T4" fmla="*/ 677 w 1833"/>
              <a:gd name="T5" fmla="*/ 2162 h 2225"/>
              <a:gd name="T6" fmla="*/ 1156 w 1833"/>
              <a:gd name="T7" fmla="*/ 2162 h 2225"/>
              <a:gd name="T8" fmla="*/ 1071 w 1833"/>
              <a:gd name="T9" fmla="*/ 2089 h 2225"/>
              <a:gd name="T10" fmla="*/ 785 w 1833"/>
              <a:gd name="T11" fmla="*/ 2039 h 2225"/>
              <a:gd name="T12" fmla="*/ 1071 w 1833"/>
              <a:gd name="T13" fmla="*/ 2089 h 2225"/>
              <a:gd name="T14" fmla="*/ 760 w 1833"/>
              <a:gd name="T15" fmla="*/ 1949 h 2225"/>
              <a:gd name="T16" fmla="*/ 1096 w 1833"/>
              <a:gd name="T17" fmla="*/ 1949 h 2225"/>
              <a:gd name="T18" fmla="*/ 1026 w 1833"/>
              <a:gd name="T19" fmla="*/ 1801 h 2225"/>
              <a:gd name="T20" fmla="*/ 1061 w 1833"/>
              <a:gd name="T21" fmla="*/ 1836 h 2225"/>
              <a:gd name="T22" fmla="*/ 260 w 1833"/>
              <a:gd name="T23" fmla="*/ 1329 h 2225"/>
              <a:gd name="T24" fmla="*/ 748 w 1833"/>
              <a:gd name="T25" fmla="*/ 1136 h 2225"/>
              <a:gd name="T26" fmla="*/ 190 w 1833"/>
              <a:gd name="T27" fmla="*/ 1329 h 2225"/>
              <a:gd name="T28" fmla="*/ 0 w 1833"/>
              <a:gd name="T29" fmla="*/ 1476 h 2225"/>
              <a:gd name="T30" fmla="*/ 416 w 1833"/>
              <a:gd name="T31" fmla="*/ 2225 h 2225"/>
              <a:gd name="T32" fmla="*/ 416 w 1833"/>
              <a:gd name="T33" fmla="*/ 1413 h 2225"/>
              <a:gd name="T34" fmla="*/ 83 w 1833"/>
              <a:gd name="T35" fmla="*/ 2064 h 2225"/>
              <a:gd name="T36" fmla="*/ 419 w 1833"/>
              <a:gd name="T37" fmla="*/ 2064 h 2225"/>
              <a:gd name="T38" fmla="*/ 108 w 1833"/>
              <a:gd name="T39" fmla="*/ 1974 h 2225"/>
              <a:gd name="T40" fmla="*/ 394 w 1833"/>
              <a:gd name="T41" fmla="*/ 1924 h 2225"/>
              <a:gd name="T42" fmla="*/ 384 w 1833"/>
              <a:gd name="T43" fmla="*/ 1836 h 2225"/>
              <a:gd name="T44" fmla="*/ 419 w 1833"/>
              <a:gd name="T45" fmla="*/ 1801 h 2225"/>
              <a:gd name="T46" fmla="*/ 1643 w 1833"/>
              <a:gd name="T47" fmla="*/ 1413 h 2225"/>
              <a:gd name="T48" fmla="*/ 1082 w 1833"/>
              <a:gd name="T49" fmla="*/ 1101 h 2225"/>
              <a:gd name="T50" fmla="*/ 1415 w 1833"/>
              <a:gd name="T51" fmla="*/ 1171 h 2225"/>
              <a:gd name="T52" fmla="*/ 1417 w 1833"/>
              <a:gd name="T53" fmla="*/ 1413 h 2225"/>
              <a:gd name="T54" fmla="*/ 1417 w 1833"/>
              <a:gd name="T55" fmla="*/ 2225 h 2225"/>
              <a:gd name="T56" fmla="*/ 1833 w 1833"/>
              <a:gd name="T57" fmla="*/ 1476 h 2225"/>
              <a:gd name="T58" fmla="*/ 1462 w 1833"/>
              <a:gd name="T59" fmla="*/ 2089 h 2225"/>
              <a:gd name="T60" fmla="*/ 1748 w 1833"/>
              <a:gd name="T61" fmla="*/ 2039 h 2225"/>
              <a:gd name="T62" fmla="*/ 1748 w 1833"/>
              <a:gd name="T63" fmla="*/ 1974 h 2225"/>
              <a:gd name="T64" fmla="*/ 1462 w 1833"/>
              <a:gd name="T65" fmla="*/ 1924 h 2225"/>
              <a:gd name="T66" fmla="*/ 1748 w 1833"/>
              <a:gd name="T67" fmla="*/ 1974 h 2225"/>
              <a:gd name="T68" fmla="*/ 1738 w 1833"/>
              <a:gd name="T69" fmla="*/ 1766 h 2225"/>
              <a:gd name="T70" fmla="*/ 650 w 1833"/>
              <a:gd name="T71" fmla="*/ 592 h 2225"/>
              <a:gd name="T72" fmla="*/ 1296 w 1833"/>
              <a:gd name="T73" fmla="*/ 113 h 2225"/>
              <a:gd name="T74" fmla="*/ 537 w 1833"/>
              <a:gd name="T75" fmla="*/ 113 h 2225"/>
              <a:gd name="T76" fmla="*/ 603 w 1833"/>
              <a:gd name="T77" fmla="*/ 113 h 2225"/>
              <a:gd name="T78" fmla="*/ 1231 w 1833"/>
              <a:gd name="T79" fmla="*/ 113 h 2225"/>
              <a:gd name="T80" fmla="*/ 650 w 1833"/>
              <a:gd name="T81" fmla="*/ 526 h 2225"/>
              <a:gd name="T82" fmla="*/ 405 w 1833"/>
              <a:gd name="T83" fmla="*/ 902 h 2225"/>
              <a:gd name="T84" fmla="*/ 803 w 1833"/>
              <a:gd name="T85" fmla="*/ 1101 h 2225"/>
              <a:gd name="T86" fmla="*/ 882 w 1833"/>
              <a:gd name="T87" fmla="*/ 1250 h 2225"/>
              <a:gd name="T88" fmla="*/ 1031 w 1833"/>
              <a:gd name="T89" fmla="*/ 1171 h 2225"/>
              <a:gd name="T90" fmla="*/ 952 w 1833"/>
              <a:gd name="T91" fmla="*/ 1021 h 2225"/>
              <a:gd name="T92" fmla="*/ 1457 w 1833"/>
              <a:gd name="T93" fmla="*/ 874 h 2225"/>
              <a:gd name="T94" fmla="*/ 1303 w 1833"/>
              <a:gd name="T95" fmla="*/ 652 h 2225"/>
              <a:gd name="T96" fmla="*/ 530 w 1833"/>
              <a:gd name="T97" fmla="*/ 652 h 2225"/>
              <a:gd name="T98" fmla="*/ 377 w 1833"/>
              <a:gd name="T99" fmla="*/ 874 h 2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33" h="2225">
                <a:moveTo>
                  <a:pt x="1093" y="1413"/>
                </a:moveTo>
                <a:cubicBezTo>
                  <a:pt x="952" y="1413"/>
                  <a:pt x="952" y="1413"/>
                  <a:pt x="952" y="1413"/>
                </a:cubicBezTo>
                <a:cubicBezTo>
                  <a:pt x="952" y="1301"/>
                  <a:pt x="952" y="1301"/>
                  <a:pt x="952" y="1301"/>
                </a:cubicBezTo>
                <a:cubicBezTo>
                  <a:pt x="940" y="1304"/>
                  <a:pt x="929" y="1305"/>
                  <a:pt x="917" y="1305"/>
                </a:cubicBezTo>
                <a:cubicBezTo>
                  <a:pt x="905" y="1305"/>
                  <a:pt x="893" y="1304"/>
                  <a:pt x="882" y="1301"/>
                </a:cubicBezTo>
                <a:cubicBezTo>
                  <a:pt x="882" y="1413"/>
                  <a:pt x="882" y="1413"/>
                  <a:pt x="882" y="1413"/>
                </a:cubicBezTo>
                <a:cubicBezTo>
                  <a:pt x="740" y="1413"/>
                  <a:pt x="740" y="1413"/>
                  <a:pt x="740" y="1413"/>
                </a:cubicBezTo>
                <a:cubicBezTo>
                  <a:pt x="705" y="1413"/>
                  <a:pt x="677" y="1441"/>
                  <a:pt x="677" y="1476"/>
                </a:cubicBezTo>
                <a:cubicBezTo>
                  <a:pt x="677" y="2162"/>
                  <a:pt x="677" y="2162"/>
                  <a:pt x="677" y="2162"/>
                </a:cubicBezTo>
                <a:cubicBezTo>
                  <a:pt x="677" y="2197"/>
                  <a:pt x="705" y="2225"/>
                  <a:pt x="740" y="2225"/>
                </a:cubicBezTo>
                <a:cubicBezTo>
                  <a:pt x="1093" y="2225"/>
                  <a:pt x="1093" y="2225"/>
                  <a:pt x="1093" y="2225"/>
                </a:cubicBezTo>
                <a:cubicBezTo>
                  <a:pt x="1128" y="2225"/>
                  <a:pt x="1156" y="2197"/>
                  <a:pt x="1156" y="2162"/>
                </a:cubicBezTo>
                <a:cubicBezTo>
                  <a:pt x="1156" y="1476"/>
                  <a:pt x="1156" y="1476"/>
                  <a:pt x="1156" y="1476"/>
                </a:cubicBezTo>
                <a:cubicBezTo>
                  <a:pt x="1156" y="1441"/>
                  <a:pt x="1128" y="1413"/>
                  <a:pt x="1093" y="1413"/>
                </a:cubicBezTo>
                <a:close/>
                <a:moveTo>
                  <a:pt x="1071" y="2089"/>
                </a:moveTo>
                <a:cubicBezTo>
                  <a:pt x="785" y="2089"/>
                  <a:pt x="785" y="2089"/>
                  <a:pt x="785" y="2089"/>
                </a:cubicBezTo>
                <a:cubicBezTo>
                  <a:pt x="771" y="2089"/>
                  <a:pt x="760" y="2078"/>
                  <a:pt x="760" y="2064"/>
                </a:cubicBezTo>
                <a:cubicBezTo>
                  <a:pt x="760" y="2050"/>
                  <a:pt x="771" y="2039"/>
                  <a:pt x="785" y="2039"/>
                </a:cubicBezTo>
                <a:cubicBezTo>
                  <a:pt x="1071" y="2039"/>
                  <a:pt x="1071" y="2039"/>
                  <a:pt x="1071" y="2039"/>
                </a:cubicBezTo>
                <a:cubicBezTo>
                  <a:pt x="1085" y="2039"/>
                  <a:pt x="1096" y="2050"/>
                  <a:pt x="1096" y="2064"/>
                </a:cubicBezTo>
                <a:cubicBezTo>
                  <a:pt x="1096" y="2078"/>
                  <a:pt x="1085" y="2089"/>
                  <a:pt x="1071" y="2089"/>
                </a:cubicBezTo>
                <a:close/>
                <a:moveTo>
                  <a:pt x="1071" y="1974"/>
                </a:moveTo>
                <a:cubicBezTo>
                  <a:pt x="785" y="1974"/>
                  <a:pt x="785" y="1974"/>
                  <a:pt x="785" y="1974"/>
                </a:cubicBezTo>
                <a:cubicBezTo>
                  <a:pt x="771" y="1974"/>
                  <a:pt x="760" y="1963"/>
                  <a:pt x="760" y="1949"/>
                </a:cubicBezTo>
                <a:cubicBezTo>
                  <a:pt x="760" y="1935"/>
                  <a:pt x="771" y="1924"/>
                  <a:pt x="785" y="1924"/>
                </a:cubicBezTo>
                <a:cubicBezTo>
                  <a:pt x="1071" y="1924"/>
                  <a:pt x="1071" y="1924"/>
                  <a:pt x="1071" y="1924"/>
                </a:cubicBezTo>
                <a:cubicBezTo>
                  <a:pt x="1085" y="1924"/>
                  <a:pt x="1096" y="1935"/>
                  <a:pt x="1096" y="1949"/>
                </a:cubicBezTo>
                <a:cubicBezTo>
                  <a:pt x="1096" y="1963"/>
                  <a:pt x="1085" y="1974"/>
                  <a:pt x="1071" y="1974"/>
                </a:cubicBezTo>
                <a:close/>
                <a:moveTo>
                  <a:pt x="1061" y="1836"/>
                </a:moveTo>
                <a:cubicBezTo>
                  <a:pt x="1042" y="1836"/>
                  <a:pt x="1026" y="1820"/>
                  <a:pt x="1026" y="1801"/>
                </a:cubicBezTo>
                <a:cubicBezTo>
                  <a:pt x="1026" y="1782"/>
                  <a:pt x="1042" y="1766"/>
                  <a:pt x="1061" y="1766"/>
                </a:cubicBezTo>
                <a:cubicBezTo>
                  <a:pt x="1081" y="1766"/>
                  <a:pt x="1096" y="1782"/>
                  <a:pt x="1096" y="1801"/>
                </a:cubicBezTo>
                <a:cubicBezTo>
                  <a:pt x="1096" y="1820"/>
                  <a:pt x="1081" y="1836"/>
                  <a:pt x="1061" y="1836"/>
                </a:cubicBezTo>
                <a:close/>
                <a:moveTo>
                  <a:pt x="416" y="1413"/>
                </a:moveTo>
                <a:cubicBezTo>
                  <a:pt x="260" y="1413"/>
                  <a:pt x="260" y="1413"/>
                  <a:pt x="260" y="1413"/>
                </a:cubicBezTo>
                <a:cubicBezTo>
                  <a:pt x="260" y="1329"/>
                  <a:pt x="260" y="1329"/>
                  <a:pt x="260" y="1329"/>
                </a:cubicBezTo>
                <a:cubicBezTo>
                  <a:pt x="260" y="1242"/>
                  <a:pt x="331" y="1171"/>
                  <a:pt x="418" y="1171"/>
                </a:cubicBezTo>
                <a:cubicBezTo>
                  <a:pt x="751" y="1171"/>
                  <a:pt x="751" y="1171"/>
                  <a:pt x="751" y="1171"/>
                </a:cubicBezTo>
                <a:cubicBezTo>
                  <a:pt x="749" y="1159"/>
                  <a:pt x="748" y="1148"/>
                  <a:pt x="748" y="1136"/>
                </a:cubicBezTo>
                <a:cubicBezTo>
                  <a:pt x="748" y="1124"/>
                  <a:pt x="749" y="1112"/>
                  <a:pt x="751" y="1101"/>
                </a:cubicBezTo>
                <a:cubicBezTo>
                  <a:pt x="418" y="1101"/>
                  <a:pt x="418" y="1101"/>
                  <a:pt x="418" y="1101"/>
                </a:cubicBezTo>
                <a:cubicBezTo>
                  <a:pt x="293" y="1101"/>
                  <a:pt x="190" y="1203"/>
                  <a:pt x="190" y="1329"/>
                </a:cubicBezTo>
                <a:cubicBezTo>
                  <a:pt x="190" y="1413"/>
                  <a:pt x="190" y="1413"/>
                  <a:pt x="190" y="1413"/>
                </a:cubicBezTo>
                <a:cubicBezTo>
                  <a:pt x="63" y="1413"/>
                  <a:pt x="63" y="1413"/>
                  <a:pt x="63" y="1413"/>
                </a:cubicBezTo>
                <a:cubicBezTo>
                  <a:pt x="28" y="1413"/>
                  <a:pt x="0" y="1441"/>
                  <a:pt x="0" y="1476"/>
                </a:cubicBezTo>
                <a:cubicBezTo>
                  <a:pt x="0" y="2162"/>
                  <a:pt x="0" y="2162"/>
                  <a:pt x="0" y="2162"/>
                </a:cubicBezTo>
                <a:cubicBezTo>
                  <a:pt x="0" y="2197"/>
                  <a:pt x="28" y="2225"/>
                  <a:pt x="63" y="2225"/>
                </a:cubicBezTo>
                <a:cubicBezTo>
                  <a:pt x="416" y="2225"/>
                  <a:pt x="416" y="2225"/>
                  <a:pt x="416" y="2225"/>
                </a:cubicBezTo>
                <a:cubicBezTo>
                  <a:pt x="451" y="2225"/>
                  <a:pt x="480" y="2197"/>
                  <a:pt x="480" y="2162"/>
                </a:cubicBezTo>
                <a:cubicBezTo>
                  <a:pt x="480" y="1476"/>
                  <a:pt x="480" y="1476"/>
                  <a:pt x="480" y="1476"/>
                </a:cubicBezTo>
                <a:cubicBezTo>
                  <a:pt x="480" y="1441"/>
                  <a:pt x="451" y="1413"/>
                  <a:pt x="416" y="1413"/>
                </a:cubicBezTo>
                <a:close/>
                <a:moveTo>
                  <a:pt x="394" y="2089"/>
                </a:moveTo>
                <a:cubicBezTo>
                  <a:pt x="108" y="2089"/>
                  <a:pt x="108" y="2089"/>
                  <a:pt x="108" y="2089"/>
                </a:cubicBezTo>
                <a:cubicBezTo>
                  <a:pt x="94" y="2089"/>
                  <a:pt x="83" y="2078"/>
                  <a:pt x="83" y="2064"/>
                </a:cubicBezTo>
                <a:cubicBezTo>
                  <a:pt x="83" y="2050"/>
                  <a:pt x="94" y="2039"/>
                  <a:pt x="108" y="2039"/>
                </a:cubicBezTo>
                <a:cubicBezTo>
                  <a:pt x="394" y="2039"/>
                  <a:pt x="394" y="2039"/>
                  <a:pt x="394" y="2039"/>
                </a:cubicBezTo>
                <a:cubicBezTo>
                  <a:pt x="408" y="2039"/>
                  <a:pt x="419" y="2050"/>
                  <a:pt x="419" y="2064"/>
                </a:cubicBezTo>
                <a:cubicBezTo>
                  <a:pt x="419" y="2078"/>
                  <a:pt x="408" y="2089"/>
                  <a:pt x="394" y="2089"/>
                </a:cubicBezTo>
                <a:close/>
                <a:moveTo>
                  <a:pt x="394" y="1974"/>
                </a:moveTo>
                <a:cubicBezTo>
                  <a:pt x="108" y="1974"/>
                  <a:pt x="108" y="1974"/>
                  <a:pt x="108" y="1974"/>
                </a:cubicBezTo>
                <a:cubicBezTo>
                  <a:pt x="94" y="1974"/>
                  <a:pt x="83" y="1963"/>
                  <a:pt x="83" y="1949"/>
                </a:cubicBezTo>
                <a:cubicBezTo>
                  <a:pt x="83" y="1935"/>
                  <a:pt x="94" y="1924"/>
                  <a:pt x="108" y="1924"/>
                </a:cubicBezTo>
                <a:cubicBezTo>
                  <a:pt x="394" y="1924"/>
                  <a:pt x="394" y="1924"/>
                  <a:pt x="394" y="1924"/>
                </a:cubicBezTo>
                <a:cubicBezTo>
                  <a:pt x="408" y="1924"/>
                  <a:pt x="419" y="1935"/>
                  <a:pt x="419" y="1949"/>
                </a:cubicBezTo>
                <a:cubicBezTo>
                  <a:pt x="419" y="1963"/>
                  <a:pt x="408" y="1974"/>
                  <a:pt x="394" y="1974"/>
                </a:cubicBezTo>
                <a:close/>
                <a:moveTo>
                  <a:pt x="384" y="1836"/>
                </a:moveTo>
                <a:cubicBezTo>
                  <a:pt x="365" y="1836"/>
                  <a:pt x="350" y="1820"/>
                  <a:pt x="350" y="1801"/>
                </a:cubicBezTo>
                <a:cubicBezTo>
                  <a:pt x="350" y="1782"/>
                  <a:pt x="365" y="1766"/>
                  <a:pt x="384" y="1766"/>
                </a:cubicBezTo>
                <a:cubicBezTo>
                  <a:pt x="404" y="1766"/>
                  <a:pt x="419" y="1782"/>
                  <a:pt x="419" y="1801"/>
                </a:cubicBezTo>
                <a:cubicBezTo>
                  <a:pt x="419" y="1820"/>
                  <a:pt x="404" y="1836"/>
                  <a:pt x="384" y="1836"/>
                </a:cubicBezTo>
                <a:close/>
                <a:moveTo>
                  <a:pt x="1770" y="1413"/>
                </a:moveTo>
                <a:cubicBezTo>
                  <a:pt x="1643" y="1413"/>
                  <a:pt x="1643" y="1413"/>
                  <a:pt x="1643" y="1413"/>
                </a:cubicBezTo>
                <a:cubicBezTo>
                  <a:pt x="1643" y="1329"/>
                  <a:pt x="1643" y="1329"/>
                  <a:pt x="1643" y="1329"/>
                </a:cubicBezTo>
                <a:cubicBezTo>
                  <a:pt x="1643" y="1203"/>
                  <a:pt x="1541" y="1101"/>
                  <a:pt x="1415" y="1101"/>
                </a:cubicBezTo>
                <a:cubicBezTo>
                  <a:pt x="1082" y="1101"/>
                  <a:pt x="1082" y="1101"/>
                  <a:pt x="1082" y="1101"/>
                </a:cubicBezTo>
                <a:cubicBezTo>
                  <a:pt x="1085" y="1112"/>
                  <a:pt x="1086" y="1124"/>
                  <a:pt x="1086" y="1136"/>
                </a:cubicBezTo>
                <a:cubicBezTo>
                  <a:pt x="1086" y="1148"/>
                  <a:pt x="1085" y="1159"/>
                  <a:pt x="1082" y="1171"/>
                </a:cubicBezTo>
                <a:cubicBezTo>
                  <a:pt x="1415" y="1171"/>
                  <a:pt x="1415" y="1171"/>
                  <a:pt x="1415" y="1171"/>
                </a:cubicBezTo>
                <a:cubicBezTo>
                  <a:pt x="1503" y="1171"/>
                  <a:pt x="1574" y="1242"/>
                  <a:pt x="1574" y="1329"/>
                </a:cubicBezTo>
                <a:cubicBezTo>
                  <a:pt x="1574" y="1413"/>
                  <a:pt x="1574" y="1413"/>
                  <a:pt x="1574" y="1413"/>
                </a:cubicBezTo>
                <a:cubicBezTo>
                  <a:pt x="1417" y="1413"/>
                  <a:pt x="1417" y="1413"/>
                  <a:pt x="1417" y="1413"/>
                </a:cubicBezTo>
                <a:cubicBezTo>
                  <a:pt x="1382" y="1413"/>
                  <a:pt x="1354" y="1441"/>
                  <a:pt x="1354" y="1476"/>
                </a:cubicBezTo>
                <a:cubicBezTo>
                  <a:pt x="1354" y="2162"/>
                  <a:pt x="1354" y="2162"/>
                  <a:pt x="1354" y="2162"/>
                </a:cubicBezTo>
                <a:cubicBezTo>
                  <a:pt x="1354" y="2197"/>
                  <a:pt x="1382" y="2225"/>
                  <a:pt x="1417" y="2225"/>
                </a:cubicBezTo>
                <a:cubicBezTo>
                  <a:pt x="1770" y="2225"/>
                  <a:pt x="1770" y="2225"/>
                  <a:pt x="1770" y="2225"/>
                </a:cubicBezTo>
                <a:cubicBezTo>
                  <a:pt x="1805" y="2225"/>
                  <a:pt x="1833" y="2197"/>
                  <a:pt x="1833" y="2162"/>
                </a:cubicBezTo>
                <a:cubicBezTo>
                  <a:pt x="1833" y="1476"/>
                  <a:pt x="1833" y="1476"/>
                  <a:pt x="1833" y="1476"/>
                </a:cubicBezTo>
                <a:cubicBezTo>
                  <a:pt x="1833" y="1441"/>
                  <a:pt x="1805" y="1413"/>
                  <a:pt x="1770" y="1413"/>
                </a:cubicBezTo>
                <a:close/>
                <a:moveTo>
                  <a:pt x="1748" y="2089"/>
                </a:moveTo>
                <a:cubicBezTo>
                  <a:pt x="1462" y="2089"/>
                  <a:pt x="1462" y="2089"/>
                  <a:pt x="1462" y="2089"/>
                </a:cubicBezTo>
                <a:cubicBezTo>
                  <a:pt x="1448" y="2089"/>
                  <a:pt x="1437" y="2078"/>
                  <a:pt x="1437" y="2064"/>
                </a:cubicBezTo>
                <a:cubicBezTo>
                  <a:pt x="1437" y="2050"/>
                  <a:pt x="1448" y="2039"/>
                  <a:pt x="1462" y="2039"/>
                </a:cubicBezTo>
                <a:cubicBezTo>
                  <a:pt x="1748" y="2039"/>
                  <a:pt x="1748" y="2039"/>
                  <a:pt x="1748" y="2039"/>
                </a:cubicBezTo>
                <a:cubicBezTo>
                  <a:pt x="1762" y="2039"/>
                  <a:pt x="1773" y="2050"/>
                  <a:pt x="1773" y="2064"/>
                </a:cubicBezTo>
                <a:cubicBezTo>
                  <a:pt x="1773" y="2078"/>
                  <a:pt x="1762" y="2089"/>
                  <a:pt x="1748" y="2089"/>
                </a:cubicBezTo>
                <a:close/>
                <a:moveTo>
                  <a:pt x="1748" y="1974"/>
                </a:moveTo>
                <a:cubicBezTo>
                  <a:pt x="1462" y="1974"/>
                  <a:pt x="1462" y="1974"/>
                  <a:pt x="1462" y="1974"/>
                </a:cubicBezTo>
                <a:cubicBezTo>
                  <a:pt x="1448" y="1974"/>
                  <a:pt x="1437" y="1963"/>
                  <a:pt x="1437" y="1949"/>
                </a:cubicBezTo>
                <a:cubicBezTo>
                  <a:pt x="1437" y="1935"/>
                  <a:pt x="1448" y="1924"/>
                  <a:pt x="1462" y="1924"/>
                </a:cubicBezTo>
                <a:cubicBezTo>
                  <a:pt x="1748" y="1924"/>
                  <a:pt x="1748" y="1924"/>
                  <a:pt x="1748" y="1924"/>
                </a:cubicBezTo>
                <a:cubicBezTo>
                  <a:pt x="1762" y="1924"/>
                  <a:pt x="1773" y="1935"/>
                  <a:pt x="1773" y="1949"/>
                </a:cubicBezTo>
                <a:cubicBezTo>
                  <a:pt x="1773" y="1963"/>
                  <a:pt x="1762" y="1974"/>
                  <a:pt x="1748" y="1974"/>
                </a:cubicBezTo>
                <a:close/>
                <a:moveTo>
                  <a:pt x="1738" y="1836"/>
                </a:moveTo>
                <a:cubicBezTo>
                  <a:pt x="1719" y="1836"/>
                  <a:pt x="1703" y="1820"/>
                  <a:pt x="1703" y="1801"/>
                </a:cubicBezTo>
                <a:cubicBezTo>
                  <a:pt x="1703" y="1782"/>
                  <a:pt x="1719" y="1766"/>
                  <a:pt x="1738" y="1766"/>
                </a:cubicBezTo>
                <a:cubicBezTo>
                  <a:pt x="1757" y="1766"/>
                  <a:pt x="1773" y="1782"/>
                  <a:pt x="1773" y="1801"/>
                </a:cubicBezTo>
                <a:cubicBezTo>
                  <a:pt x="1773" y="1820"/>
                  <a:pt x="1757" y="1836"/>
                  <a:pt x="1738" y="1836"/>
                </a:cubicBezTo>
                <a:close/>
                <a:moveTo>
                  <a:pt x="650" y="592"/>
                </a:moveTo>
                <a:cubicBezTo>
                  <a:pt x="1184" y="592"/>
                  <a:pt x="1184" y="592"/>
                  <a:pt x="1184" y="592"/>
                </a:cubicBezTo>
                <a:cubicBezTo>
                  <a:pt x="1246" y="592"/>
                  <a:pt x="1296" y="541"/>
                  <a:pt x="1296" y="479"/>
                </a:cubicBezTo>
                <a:cubicBezTo>
                  <a:pt x="1296" y="113"/>
                  <a:pt x="1296" y="113"/>
                  <a:pt x="1296" y="113"/>
                </a:cubicBezTo>
                <a:cubicBezTo>
                  <a:pt x="1296" y="51"/>
                  <a:pt x="1246" y="0"/>
                  <a:pt x="1184" y="0"/>
                </a:cubicBezTo>
                <a:cubicBezTo>
                  <a:pt x="650" y="0"/>
                  <a:pt x="650" y="0"/>
                  <a:pt x="650" y="0"/>
                </a:cubicBezTo>
                <a:cubicBezTo>
                  <a:pt x="588" y="0"/>
                  <a:pt x="537" y="51"/>
                  <a:pt x="537" y="113"/>
                </a:cubicBezTo>
                <a:cubicBezTo>
                  <a:pt x="537" y="479"/>
                  <a:pt x="537" y="479"/>
                  <a:pt x="537" y="479"/>
                </a:cubicBezTo>
                <a:cubicBezTo>
                  <a:pt x="537" y="541"/>
                  <a:pt x="588" y="592"/>
                  <a:pt x="650" y="592"/>
                </a:cubicBezTo>
                <a:close/>
                <a:moveTo>
                  <a:pt x="603" y="113"/>
                </a:moveTo>
                <a:cubicBezTo>
                  <a:pt x="603" y="87"/>
                  <a:pt x="624" y="66"/>
                  <a:pt x="650" y="66"/>
                </a:cubicBezTo>
                <a:cubicBezTo>
                  <a:pt x="1184" y="66"/>
                  <a:pt x="1184" y="66"/>
                  <a:pt x="1184" y="66"/>
                </a:cubicBezTo>
                <a:cubicBezTo>
                  <a:pt x="1210" y="66"/>
                  <a:pt x="1231" y="87"/>
                  <a:pt x="1231" y="113"/>
                </a:cubicBezTo>
                <a:cubicBezTo>
                  <a:pt x="1231" y="479"/>
                  <a:pt x="1231" y="479"/>
                  <a:pt x="1231" y="479"/>
                </a:cubicBezTo>
                <a:cubicBezTo>
                  <a:pt x="1231" y="505"/>
                  <a:pt x="1210" y="526"/>
                  <a:pt x="1184" y="526"/>
                </a:cubicBezTo>
                <a:cubicBezTo>
                  <a:pt x="650" y="526"/>
                  <a:pt x="650" y="526"/>
                  <a:pt x="650" y="526"/>
                </a:cubicBezTo>
                <a:cubicBezTo>
                  <a:pt x="624" y="526"/>
                  <a:pt x="603" y="505"/>
                  <a:pt x="603" y="479"/>
                </a:cubicBezTo>
                <a:lnTo>
                  <a:pt x="603" y="113"/>
                </a:lnTo>
                <a:close/>
                <a:moveTo>
                  <a:pt x="405" y="902"/>
                </a:moveTo>
                <a:cubicBezTo>
                  <a:pt x="882" y="902"/>
                  <a:pt x="882" y="902"/>
                  <a:pt x="882" y="902"/>
                </a:cubicBezTo>
                <a:cubicBezTo>
                  <a:pt x="882" y="1021"/>
                  <a:pt x="882" y="1021"/>
                  <a:pt x="882" y="1021"/>
                </a:cubicBezTo>
                <a:cubicBezTo>
                  <a:pt x="844" y="1033"/>
                  <a:pt x="814" y="1063"/>
                  <a:pt x="803" y="1101"/>
                </a:cubicBezTo>
                <a:cubicBezTo>
                  <a:pt x="799" y="1112"/>
                  <a:pt x="797" y="1124"/>
                  <a:pt x="797" y="1136"/>
                </a:cubicBezTo>
                <a:cubicBezTo>
                  <a:pt x="797" y="1148"/>
                  <a:pt x="799" y="1160"/>
                  <a:pt x="803" y="1171"/>
                </a:cubicBezTo>
                <a:cubicBezTo>
                  <a:pt x="814" y="1209"/>
                  <a:pt x="844" y="1238"/>
                  <a:pt x="882" y="1250"/>
                </a:cubicBezTo>
                <a:cubicBezTo>
                  <a:pt x="893" y="1253"/>
                  <a:pt x="905" y="1255"/>
                  <a:pt x="917" y="1255"/>
                </a:cubicBezTo>
                <a:cubicBezTo>
                  <a:pt x="929" y="1255"/>
                  <a:pt x="941" y="1253"/>
                  <a:pt x="952" y="1250"/>
                </a:cubicBezTo>
                <a:cubicBezTo>
                  <a:pt x="990" y="1238"/>
                  <a:pt x="1020" y="1209"/>
                  <a:pt x="1031" y="1171"/>
                </a:cubicBezTo>
                <a:cubicBezTo>
                  <a:pt x="1034" y="1160"/>
                  <a:pt x="1036" y="1148"/>
                  <a:pt x="1036" y="1136"/>
                </a:cubicBezTo>
                <a:cubicBezTo>
                  <a:pt x="1036" y="1124"/>
                  <a:pt x="1034" y="1112"/>
                  <a:pt x="1031" y="1101"/>
                </a:cubicBezTo>
                <a:cubicBezTo>
                  <a:pt x="1019" y="1063"/>
                  <a:pt x="990" y="1033"/>
                  <a:pt x="952" y="1021"/>
                </a:cubicBezTo>
                <a:cubicBezTo>
                  <a:pt x="952" y="902"/>
                  <a:pt x="952" y="902"/>
                  <a:pt x="952" y="902"/>
                </a:cubicBezTo>
                <a:cubicBezTo>
                  <a:pt x="1429" y="902"/>
                  <a:pt x="1429" y="902"/>
                  <a:pt x="1429" y="902"/>
                </a:cubicBezTo>
                <a:cubicBezTo>
                  <a:pt x="1444" y="902"/>
                  <a:pt x="1457" y="889"/>
                  <a:pt x="1457" y="874"/>
                </a:cubicBezTo>
                <a:cubicBezTo>
                  <a:pt x="1457" y="861"/>
                  <a:pt x="1457" y="861"/>
                  <a:pt x="1457" y="861"/>
                </a:cubicBezTo>
                <a:cubicBezTo>
                  <a:pt x="1457" y="845"/>
                  <a:pt x="1449" y="823"/>
                  <a:pt x="1439" y="811"/>
                </a:cubicBezTo>
                <a:cubicBezTo>
                  <a:pt x="1303" y="652"/>
                  <a:pt x="1303" y="652"/>
                  <a:pt x="1303" y="652"/>
                </a:cubicBezTo>
                <a:cubicBezTo>
                  <a:pt x="1293" y="640"/>
                  <a:pt x="1273" y="631"/>
                  <a:pt x="1257" y="631"/>
                </a:cubicBezTo>
                <a:cubicBezTo>
                  <a:pt x="577" y="631"/>
                  <a:pt x="577" y="631"/>
                  <a:pt x="577" y="631"/>
                </a:cubicBezTo>
                <a:cubicBezTo>
                  <a:pt x="561" y="631"/>
                  <a:pt x="540" y="640"/>
                  <a:pt x="530" y="652"/>
                </a:cubicBezTo>
                <a:cubicBezTo>
                  <a:pt x="395" y="811"/>
                  <a:pt x="395" y="811"/>
                  <a:pt x="395" y="811"/>
                </a:cubicBezTo>
                <a:cubicBezTo>
                  <a:pt x="385" y="823"/>
                  <a:pt x="377" y="845"/>
                  <a:pt x="377" y="861"/>
                </a:cubicBezTo>
                <a:cubicBezTo>
                  <a:pt x="377" y="874"/>
                  <a:pt x="377" y="874"/>
                  <a:pt x="377" y="874"/>
                </a:cubicBezTo>
                <a:cubicBezTo>
                  <a:pt x="377" y="889"/>
                  <a:pt x="389" y="902"/>
                  <a:pt x="405" y="902"/>
                </a:cubicBezTo>
                <a:close/>
              </a:path>
            </a:pathLst>
          </a:custGeom>
          <a:solidFill>
            <a:srgbClr val="FFFFFF"/>
          </a:solidFill>
          <a:ln>
            <a:noFill/>
          </a:ln>
        </p:spPr>
        <p:txBody>
          <a:bodyPr vert="horz" wrap="square" lIns="72589" tIns="36295" rIns="72589" bIns="36295" numCol="1" anchor="t" anchorCtr="0" compatLnSpc="1">
            <a:prstTxWarp prst="textNoShape">
              <a:avLst/>
            </a:prstTxWarp>
          </a:bodyPr>
          <a:lstStyle/>
          <a:p>
            <a:pPr marL="0" marR="0" lvl="0" indent="0" defTabSz="806512" eaLnBrk="1" fontAlgn="auto" latinLnBrk="0" hangingPunct="1">
              <a:lnSpc>
                <a:spcPct val="100000"/>
              </a:lnSpc>
              <a:spcBef>
                <a:spcPts val="0"/>
              </a:spcBef>
              <a:spcAft>
                <a:spcPts val="0"/>
              </a:spcAft>
              <a:buClrTx/>
              <a:buSzTx/>
              <a:buFontTx/>
              <a:buNone/>
              <a:tabLst/>
              <a:defRPr/>
            </a:pPr>
            <a:endParaRPr kumimoji="0" lang="en-US" sz="1411" b="0" i="0" u="none" strike="noStrike" kern="0" cap="none" spc="0" normalizeH="0" baseline="0" noProof="0" dirty="0">
              <a:ln>
                <a:noFill/>
              </a:ln>
              <a:solidFill>
                <a:sysClr val="windowText" lastClr="000000"/>
              </a:solidFill>
              <a:effectLst/>
              <a:uLnTx/>
              <a:uFillTx/>
            </a:endParaRPr>
          </a:p>
        </p:txBody>
      </p:sp>
      <p:sp>
        <p:nvSpPr>
          <p:cNvPr id="26" name="Rectangle 25">
            <a:extLst>
              <a:ext uri="{FF2B5EF4-FFF2-40B4-BE49-F238E27FC236}">
                <a16:creationId xmlns:a16="http://schemas.microsoft.com/office/drawing/2014/main" id="{8BA879A6-769B-4AA0-873E-84A3096C7B91}"/>
              </a:ext>
            </a:extLst>
          </p:cNvPr>
          <p:cNvSpPr/>
          <p:nvPr/>
        </p:nvSpPr>
        <p:spPr>
          <a:xfrm>
            <a:off x="590207" y="1749752"/>
            <a:ext cx="2266988" cy="4419600"/>
          </a:xfrm>
          <a:prstGeom prst="rect">
            <a:avLst/>
          </a:prstGeom>
          <a:solidFill>
            <a:srgbClr val="002050"/>
          </a:solidFill>
          <a:ln w="25400" cap="flat" cmpd="sng" algn="ctr">
            <a:noFill/>
            <a:prstDash val="solid"/>
          </a:ln>
          <a:effectLst/>
        </p:spPr>
        <p:txBody>
          <a:bodyPr lIns="137160" tIns="91440" rIns="137160" bIns="91440" rtlCol="0" anchor="t"/>
          <a:lstStyle/>
          <a:p>
            <a:pPr marL="0" marR="0" lvl="0" indent="0" defTabSz="806512"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prstClr val="white"/>
                </a:solidFill>
                <a:effectLst/>
                <a:uLnTx/>
                <a:uFillTx/>
                <a:latin typeface="Segoe UI Light"/>
              </a:rPr>
              <a:t>Hybrid cloud</a:t>
            </a:r>
          </a:p>
        </p:txBody>
      </p:sp>
      <p:grpSp>
        <p:nvGrpSpPr>
          <p:cNvPr id="27" name="Group 26">
            <a:extLst>
              <a:ext uri="{FF2B5EF4-FFF2-40B4-BE49-F238E27FC236}">
                <a16:creationId xmlns:a16="http://schemas.microsoft.com/office/drawing/2014/main" id="{0DE52BCC-410C-42F4-9282-C6FF15DDB079}"/>
              </a:ext>
            </a:extLst>
          </p:cNvPr>
          <p:cNvGrpSpPr/>
          <p:nvPr/>
        </p:nvGrpSpPr>
        <p:grpSpPr>
          <a:xfrm>
            <a:off x="1928980" y="5178812"/>
            <a:ext cx="756300" cy="888108"/>
            <a:chOff x="1206073" y="4244372"/>
            <a:chExt cx="1194227" cy="1402357"/>
          </a:xfrm>
        </p:grpSpPr>
        <p:grpSp>
          <p:nvGrpSpPr>
            <p:cNvPr id="28" name="Group 27">
              <a:extLst>
                <a:ext uri="{FF2B5EF4-FFF2-40B4-BE49-F238E27FC236}">
                  <a16:creationId xmlns:a16="http://schemas.microsoft.com/office/drawing/2014/main" id="{87252713-1F33-41A5-AF22-F183DB0B08AB}"/>
                </a:ext>
              </a:extLst>
            </p:cNvPr>
            <p:cNvGrpSpPr/>
            <p:nvPr/>
          </p:nvGrpSpPr>
          <p:grpSpPr>
            <a:xfrm>
              <a:off x="1206074" y="4244372"/>
              <a:ext cx="1194226" cy="965818"/>
              <a:chOff x="1508704" y="4244372"/>
              <a:chExt cx="613662" cy="965818"/>
            </a:xfrm>
          </p:grpSpPr>
          <p:sp>
            <p:nvSpPr>
              <p:cNvPr id="30" name="Rectangle 29">
                <a:extLst>
                  <a:ext uri="{FF2B5EF4-FFF2-40B4-BE49-F238E27FC236}">
                    <a16:creationId xmlns:a16="http://schemas.microsoft.com/office/drawing/2014/main" id="{3CF40B84-E9AC-4AEB-9885-80036AB009B9}"/>
                  </a:ext>
                </a:extLst>
              </p:cNvPr>
              <p:cNvSpPr/>
              <p:nvPr/>
            </p:nvSpPr>
            <p:spPr>
              <a:xfrm>
                <a:off x="1508704" y="4244372"/>
                <a:ext cx="179167" cy="965818"/>
              </a:xfrm>
              <a:prstGeom prst="rect">
                <a:avLst/>
              </a:prstGeom>
              <a:solidFill>
                <a:srgbClr val="FFFFFF"/>
              </a:solidFill>
              <a:ln w="25400" cap="flat" cmpd="sng" algn="ctr">
                <a:noFill/>
                <a:prstDash val="solid"/>
              </a:ln>
              <a:effectLst/>
            </p:spPr>
            <p:txBody>
              <a:bodyPr rtlCol="0" anchor="ctr"/>
              <a:lstStyle/>
              <a:p>
                <a:pPr algn="ctr" defTabSz="806512">
                  <a:defRPr/>
                </a:pPr>
                <a:endParaRPr lang="en-US" sz="1588" kern="0" dirty="0">
                  <a:solidFill>
                    <a:srgbClr val="FFFFFF"/>
                  </a:solidFill>
                  <a:latin typeface="Segoe UI Light"/>
                </a:endParaRPr>
              </a:p>
            </p:txBody>
          </p:sp>
          <p:sp>
            <p:nvSpPr>
              <p:cNvPr id="31" name="Rectangle 30">
                <a:extLst>
                  <a:ext uri="{FF2B5EF4-FFF2-40B4-BE49-F238E27FC236}">
                    <a16:creationId xmlns:a16="http://schemas.microsoft.com/office/drawing/2014/main" id="{C9BEFC60-4B0E-4598-8C54-2D487B4491FB}"/>
                  </a:ext>
                </a:extLst>
              </p:cNvPr>
              <p:cNvSpPr/>
              <p:nvPr/>
            </p:nvSpPr>
            <p:spPr>
              <a:xfrm>
                <a:off x="1725951" y="4244372"/>
                <a:ext cx="179167" cy="965818"/>
              </a:xfrm>
              <a:prstGeom prst="rect">
                <a:avLst/>
              </a:prstGeom>
              <a:solidFill>
                <a:srgbClr val="FFFFFF"/>
              </a:solidFill>
              <a:ln w="25400" cap="flat" cmpd="sng" algn="ctr">
                <a:noFill/>
                <a:prstDash val="solid"/>
              </a:ln>
              <a:effectLst/>
            </p:spPr>
            <p:txBody>
              <a:bodyPr rtlCol="0" anchor="ctr"/>
              <a:lstStyle/>
              <a:p>
                <a:pPr algn="ctr" defTabSz="806512">
                  <a:defRPr/>
                </a:pPr>
                <a:endParaRPr lang="en-US" sz="1588" kern="0" dirty="0">
                  <a:solidFill>
                    <a:srgbClr val="FFFFFF"/>
                  </a:solidFill>
                  <a:latin typeface="Segoe UI Light"/>
                </a:endParaRPr>
              </a:p>
            </p:txBody>
          </p:sp>
          <p:sp>
            <p:nvSpPr>
              <p:cNvPr id="32" name="Rectangle 31">
                <a:extLst>
                  <a:ext uri="{FF2B5EF4-FFF2-40B4-BE49-F238E27FC236}">
                    <a16:creationId xmlns:a16="http://schemas.microsoft.com/office/drawing/2014/main" id="{D03869EC-6769-4227-A871-37B8C92D692B}"/>
                  </a:ext>
                </a:extLst>
              </p:cNvPr>
              <p:cNvSpPr/>
              <p:nvPr/>
            </p:nvSpPr>
            <p:spPr>
              <a:xfrm>
                <a:off x="1943199" y="4244372"/>
                <a:ext cx="179167" cy="965818"/>
              </a:xfrm>
              <a:prstGeom prst="rect">
                <a:avLst/>
              </a:prstGeom>
              <a:solidFill>
                <a:srgbClr val="FFFFFF"/>
              </a:solidFill>
              <a:ln w="25400" cap="flat" cmpd="sng" algn="ctr">
                <a:noFill/>
                <a:prstDash val="solid"/>
              </a:ln>
              <a:effectLst/>
            </p:spPr>
            <p:txBody>
              <a:bodyPr rtlCol="0" anchor="ctr"/>
              <a:lstStyle/>
              <a:p>
                <a:pPr algn="ctr" defTabSz="806512">
                  <a:defRPr/>
                </a:pPr>
                <a:endParaRPr lang="en-US" sz="1588" kern="0" dirty="0">
                  <a:solidFill>
                    <a:srgbClr val="FFFFFF"/>
                  </a:solidFill>
                  <a:latin typeface="Segoe UI Light"/>
                </a:endParaRPr>
              </a:p>
            </p:txBody>
          </p:sp>
        </p:grpSp>
        <p:sp>
          <p:nvSpPr>
            <p:cNvPr id="29" name="Left-Right Arrow 31">
              <a:extLst>
                <a:ext uri="{FF2B5EF4-FFF2-40B4-BE49-F238E27FC236}">
                  <a16:creationId xmlns:a16="http://schemas.microsoft.com/office/drawing/2014/main" id="{5108ACFF-4368-4584-A630-3851D70CB4E8}"/>
                </a:ext>
              </a:extLst>
            </p:cNvPr>
            <p:cNvSpPr/>
            <p:nvPr/>
          </p:nvSpPr>
          <p:spPr>
            <a:xfrm rot="10800000">
              <a:off x="1206073" y="5284548"/>
              <a:ext cx="1194225" cy="362181"/>
            </a:xfrm>
            <a:prstGeom prst="leftRightArrow">
              <a:avLst/>
            </a:prstGeom>
            <a:solidFill>
              <a:srgbClr val="FFFFFF"/>
            </a:solidFill>
            <a:ln w="25400" cap="flat" cmpd="sng" algn="ctr">
              <a:noFill/>
              <a:prstDash val="solid"/>
            </a:ln>
            <a:effectLst/>
          </p:spPr>
          <p:txBody>
            <a:bodyPr rtlCol="0" anchor="ctr"/>
            <a:lstStyle/>
            <a:p>
              <a:pPr algn="ctr" defTabSz="806512">
                <a:defRPr/>
              </a:pPr>
              <a:endParaRPr lang="en-US" sz="1588" kern="0" dirty="0">
                <a:solidFill>
                  <a:srgbClr val="000000"/>
                </a:solidFill>
                <a:latin typeface="Segoe UI Light"/>
              </a:endParaRPr>
            </a:p>
          </p:txBody>
        </p:sp>
      </p:grpSp>
      <p:cxnSp>
        <p:nvCxnSpPr>
          <p:cNvPr id="33" name="Elbow Connector 69">
            <a:extLst>
              <a:ext uri="{FF2B5EF4-FFF2-40B4-BE49-F238E27FC236}">
                <a16:creationId xmlns:a16="http://schemas.microsoft.com/office/drawing/2014/main" id="{FAA13EED-3FB2-4A24-AD62-9648E5F7D4DD}"/>
              </a:ext>
            </a:extLst>
          </p:cNvPr>
          <p:cNvCxnSpPr>
            <a:cxnSpLocks/>
            <a:stCxn id="17" idx="1"/>
            <a:endCxn id="18" idx="1"/>
          </p:cNvCxnSpPr>
          <p:nvPr/>
        </p:nvCxnSpPr>
        <p:spPr>
          <a:xfrm rot="10800000" flipV="1">
            <a:off x="3374522" y="2829831"/>
            <a:ext cx="12700" cy="2296426"/>
          </a:xfrm>
          <a:prstGeom prst="bentConnector3">
            <a:avLst>
              <a:gd name="adj1" fmla="val 1800000"/>
            </a:avLst>
          </a:prstGeom>
          <a:noFill/>
          <a:ln w="19050" cap="flat" cmpd="sng" algn="ctr">
            <a:solidFill>
              <a:sysClr val="window" lastClr="FFFFFF">
                <a:lumMod val="65000"/>
              </a:sysClr>
            </a:solidFill>
            <a:prstDash val="solid"/>
            <a:headEnd type="triangle" w="lg" len="med"/>
            <a:tailEnd type="triangle" w="lg" len="med"/>
          </a:ln>
          <a:effectLst/>
        </p:spPr>
      </p:cxnSp>
      <p:cxnSp>
        <p:nvCxnSpPr>
          <p:cNvPr id="34" name="Straight Connector 33">
            <a:extLst>
              <a:ext uri="{FF2B5EF4-FFF2-40B4-BE49-F238E27FC236}">
                <a16:creationId xmlns:a16="http://schemas.microsoft.com/office/drawing/2014/main" id="{A1957216-473E-4325-B298-4F7B04B4A09C}"/>
              </a:ext>
            </a:extLst>
          </p:cNvPr>
          <p:cNvCxnSpPr>
            <a:cxnSpLocks/>
            <a:endCxn id="26" idx="1"/>
          </p:cNvCxnSpPr>
          <p:nvPr/>
        </p:nvCxnSpPr>
        <p:spPr>
          <a:xfrm>
            <a:off x="161582" y="3959552"/>
            <a:ext cx="428625" cy="0"/>
          </a:xfrm>
          <a:prstGeom prst="line">
            <a:avLst/>
          </a:prstGeom>
          <a:noFill/>
          <a:ln w="19050" cap="flat" cmpd="sng" algn="ctr">
            <a:solidFill>
              <a:sysClr val="window" lastClr="FFFFFF">
                <a:lumMod val="65000"/>
              </a:sysClr>
            </a:solidFill>
            <a:prstDash val="solid"/>
            <a:headEnd type="none" w="lg" len="med"/>
            <a:tailEnd type="none" w="lg" len="med"/>
          </a:ln>
          <a:effectLst/>
        </p:spPr>
      </p:cxnSp>
      <p:cxnSp>
        <p:nvCxnSpPr>
          <p:cNvPr id="35" name="Straight Connector 34">
            <a:extLst>
              <a:ext uri="{FF2B5EF4-FFF2-40B4-BE49-F238E27FC236}">
                <a16:creationId xmlns:a16="http://schemas.microsoft.com/office/drawing/2014/main" id="{8CA56EDA-5D5F-48DD-82BC-0ADBD782B4B7}"/>
              </a:ext>
            </a:extLst>
          </p:cNvPr>
          <p:cNvCxnSpPr/>
          <p:nvPr/>
        </p:nvCxnSpPr>
        <p:spPr>
          <a:xfrm flipH="1">
            <a:off x="2886280" y="3938741"/>
            <a:ext cx="261900" cy="0"/>
          </a:xfrm>
          <a:prstGeom prst="line">
            <a:avLst/>
          </a:prstGeom>
          <a:noFill/>
          <a:ln w="19050" cap="flat" cmpd="sng" algn="ctr">
            <a:solidFill>
              <a:sysClr val="window" lastClr="FFFFFF">
                <a:lumMod val="65000"/>
              </a:sysClr>
            </a:solidFill>
            <a:prstDash val="solid"/>
            <a:headEnd type="none" w="lg" len="med"/>
            <a:tailEnd type="none" w="lg" len="med"/>
          </a:ln>
          <a:effectLst/>
        </p:spPr>
      </p:cxnSp>
      <p:sp>
        <p:nvSpPr>
          <p:cNvPr id="36" name="TextBox 35">
            <a:extLst>
              <a:ext uri="{FF2B5EF4-FFF2-40B4-BE49-F238E27FC236}">
                <a16:creationId xmlns:a16="http://schemas.microsoft.com/office/drawing/2014/main" id="{25CE271D-201D-457A-AF21-B9225FEBE215}"/>
              </a:ext>
            </a:extLst>
          </p:cNvPr>
          <p:cNvSpPr txBox="1"/>
          <p:nvPr/>
        </p:nvSpPr>
        <p:spPr>
          <a:xfrm>
            <a:off x="5926952" y="2632462"/>
            <a:ext cx="1202054" cy="369332"/>
          </a:xfrm>
          <a:prstGeom prst="rect">
            <a:avLst/>
          </a:prstGeom>
          <a:solidFill>
            <a:sysClr val="window" lastClr="FFFFFF"/>
          </a:solidFill>
        </p:spPr>
        <p:txBody>
          <a:bodyPr wrap="square" lIns="45720" tIns="0" rIns="4572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Application Modernization</a:t>
            </a:r>
          </a:p>
        </p:txBody>
      </p:sp>
      <p:sp>
        <p:nvSpPr>
          <p:cNvPr id="37" name="TextBox 36">
            <a:extLst>
              <a:ext uri="{FF2B5EF4-FFF2-40B4-BE49-F238E27FC236}">
                <a16:creationId xmlns:a16="http://schemas.microsoft.com/office/drawing/2014/main" id="{3DBBF732-759F-4234-9D52-6DEB54F71387}"/>
              </a:ext>
            </a:extLst>
          </p:cNvPr>
          <p:cNvSpPr txBox="1"/>
          <p:nvPr/>
        </p:nvSpPr>
        <p:spPr>
          <a:xfrm>
            <a:off x="5926466" y="3329236"/>
            <a:ext cx="1130597" cy="553998"/>
          </a:xfrm>
          <a:prstGeom prst="rect">
            <a:avLst/>
          </a:prstGeom>
          <a:solidFill>
            <a:sysClr val="window" lastClr="FFFFFF"/>
          </a:solidFill>
        </p:spPr>
        <p:txBody>
          <a:bodyPr wrap="square" lIns="45720" tIns="0" rIns="45720" bIns="0" rtlCol="0" anchor="ctr">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Infrastructure Modernization</a:t>
            </a:r>
          </a:p>
        </p:txBody>
      </p:sp>
      <p:sp>
        <p:nvSpPr>
          <p:cNvPr id="38" name="TextBox 37">
            <a:extLst>
              <a:ext uri="{FF2B5EF4-FFF2-40B4-BE49-F238E27FC236}">
                <a16:creationId xmlns:a16="http://schemas.microsoft.com/office/drawing/2014/main" id="{B94B1A05-DB3E-440E-AF5B-3FDFE41EB3AE}"/>
              </a:ext>
            </a:extLst>
          </p:cNvPr>
          <p:cNvSpPr txBox="1"/>
          <p:nvPr/>
        </p:nvSpPr>
        <p:spPr>
          <a:xfrm>
            <a:off x="5962463" y="4997769"/>
            <a:ext cx="818494" cy="184666"/>
          </a:xfrm>
          <a:prstGeom prst="rect">
            <a:avLst/>
          </a:prstGeom>
          <a:solidFill>
            <a:sysClr val="window" lastClr="FFFFFF"/>
          </a:solidFill>
        </p:spPr>
        <p:txBody>
          <a:bodyPr wrap="none" lIns="45720" tIns="0" rIns="4572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Workloads</a:t>
            </a:r>
          </a:p>
        </p:txBody>
      </p:sp>
      <p:sp>
        <p:nvSpPr>
          <p:cNvPr id="39" name="TextBox 38">
            <a:extLst>
              <a:ext uri="{FF2B5EF4-FFF2-40B4-BE49-F238E27FC236}">
                <a16:creationId xmlns:a16="http://schemas.microsoft.com/office/drawing/2014/main" id="{A0D422C3-5C52-413B-B428-BBB4D7296BA8}"/>
              </a:ext>
            </a:extLst>
          </p:cNvPr>
          <p:cNvSpPr txBox="1"/>
          <p:nvPr/>
        </p:nvSpPr>
        <p:spPr>
          <a:xfrm>
            <a:off x="6008024" y="1984128"/>
            <a:ext cx="887422" cy="184666"/>
          </a:xfrm>
          <a:prstGeom prst="rect">
            <a:avLst/>
          </a:prstGeom>
          <a:solidFill>
            <a:sysClr val="window" lastClr="FFFFFF"/>
          </a:solidFill>
        </p:spPr>
        <p:txBody>
          <a:bodyPr wrap="none" lIns="45720" tIns="0" rIns="45720" bIns="0" rtlCol="0" anchor="ctr">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rPr>
              <a:t>Commodity</a:t>
            </a:r>
          </a:p>
        </p:txBody>
      </p:sp>
      <p:cxnSp>
        <p:nvCxnSpPr>
          <p:cNvPr id="40" name="Straight Connector 39">
            <a:extLst>
              <a:ext uri="{FF2B5EF4-FFF2-40B4-BE49-F238E27FC236}">
                <a16:creationId xmlns:a16="http://schemas.microsoft.com/office/drawing/2014/main" id="{F0823EF7-E1D4-44C1-BC20-AD86DF4CFFFA}"/>
              </a:ext>
            </a:extLst>
          </p:cNvPr>
          <p:cNvCxnSpPr/>
          <p:nvPr/>
        </p:nvCxnSpPr>
        <p:spPr>
          <a:xfrm>
            <a:off x="11715937" y="1640448"/>
            <a:ext cx="0" cy="4538922"/>
          </a:xfrm>
          <a:prstGeom prst="line">
            <a:avLst/>
          </a:prstGeom>
          <a:noFill/>
          <a:ln w="19050" cap="flat" cmpd="sng" algn="ctr">
            <a:solidFill>
              <a:srgbClr val="FF0000"/>
            </a:solidFill>
            <a:prstDash val="solid"/>
            <a:headEnd type="triangle" w="lg" len="med"/>
            <a:tailEnd type="none" w="lg" len="med"/>
          </a:ln>
          <a:effectLst/>
        </p:spPr>
      </p:cxnSp>
      <p:sp>
        <p:nvSpPr>
          <p:cNvPr id="41" name="TextBox 40">
            <a:extLst>
              <a:ext uri="{FF2B5EF4-FFF2-40B4-BE49-F238E27FC236}">
                <a16:creationId xmlns:a16="http://schemas.microsoft.com/office/drawing/2014/main" id="{24F24666-3CBB-4ED5-BE45-2A47FA99B5A4}"/>
              </a:ext>
            </a:extLst>
          </p:cNvPr>
          <p:cNvSpPr txBox="1"/>
          <p:nvPr/>
        </p:nvSpPr>
        <p:spPr>
          <a:xfrm>
            <a:off x="11211942" y="3484576"/>
            <a:ext cx="980058" cy="492443"/>
          </a:xfrm>
          <a:prstGeom prst="rect">
            <a:avLst/>
          </a:prstGeom>
          <a:solidFill>
            <a:sysClr val="window" lastClr="FFFFFF">
              <a:alpha val="85000"/>
            </a:sysClr>
          </a:solidFill>
        </p:spPr>
        <p:txBody>
          <a:bodyPr wrap="square" lIns="0" tIns="0" rIns="0" bIns="0" rtlCol="0" anchor="ctr">
            <a:spAutoFit/>
          </a:bodyPr>
          <a:lstStyle>
            <a:defPPr>
              <a:defRPr lang="en-US"/>
            </a:defPPr>
            <a:lvl1pPr>
              <a:defRPr sz="1600" kern="0"/>
            </a:lvl1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sysClr val="windowText" lastClr="000000"/>
                </a:solidFill>
                <a:effectLst/>
                <a:uLnTx/>
                <a:uFillTx/>
              </a:rPr>
              <a:t>Cost and Savings</a:t>
            </a:r>
          </a:p>
        </p:txBody>
      </p:sp>
      <p:grpSp>
        <p:nvGrpSpPr>
          <p:cNvPr id="42" name="Group 41">
            <a:extLst>
              <a:ext uri="{FF2B5EF4-FFF2-40B4-BE49-F238E27FC236}">
                <a16:creationId xmlns:a16="http://schemas.microsoft.com/office/drawing/2014/main" id="{B6DCD804-204E-40EC-8723-BE54103B1F1E}"/>
              </a:ext>
            </a:extLst>
          </p:cNvPr>
          <p:cNvGrpSpPr/>
          <p:nvPr/>
        </p:nvGrpSpPr>
        <p:grpSpPr>
          <a:xfrm>
            <a:off x="10462110" y="1987246"/>
            <a:ext cx="592647" cy="372194"/>
            <a:chOff x="6837549" y="816677"/>
            <a:chExt cx="1927639" cy="1210594"/>
          </a:xfrm>
        </p:grpSpPr>
        <p:sp>
          <p:nvSpPr>
            <p:cNvPr id="43" name="Freeform 102">
              <a:extLst>
                <a:ext uri="{FF2B5EF4-FFF2-40B4-BE49-F238E27FC236}">
                  <a16:creationId xmlns:a16="http://schemas.microsoft.com/office/drawing/2014/main" id="{BE238621-CC0C-4F97-9C23-6A4452488AFA}"/>
                </a:ext>
              </a:extLst>
            </p:cNvPr>
            <p:cNvSpPr/>
            <p:nvPr/>
          </p:nvSpPr>
          <p:spPr>
            <a:xfrm flipH="1">
              <a:off x="7187103" y="816677"/>
              <a:ext cx="1578085" cy="87700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ysClr val="window" lastClr="FFFFFF"/>
            </a:solid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4" name="Freeform 101">
              <a:extLst>
                <a:ext uri="{FF2B5EF4-FFF2-40B4-BE49-F238E27FC236}">
                  <a16:creationId xmlns:a16="http://schemas.microsoft.com/office/drawing/2014/main" id="{4BBB5709-6FD0-4410-BD29-0712CDBE3288}"/>
                </a:ext>
              </a:extLst>
            </p:cNvPr>
            <p:cNvSpPr/>
            <p:nvPr/>
          </p:nvSpPr>
          <p:spPr>
            <a:xfrm flipH="1">
              <a:off x="6837549" y="1150269"/>
              <a:ext cx="1578085" cy="87700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ysClr val="window" lastClr="FFFFFF"/>
            </a:solidFill>
            <a:ln w="19050" cap="flat" cmpd="sng" algn="ctr">
              <a:solidFill>
                <a:srgbClr val="7FBA00"/>
              </a:solid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45" name="Group 44">
            <a:extLst>
              <a:ext uri="{FF2B5EF4-FFF2-40B4-BE49-F238E27FC236}">
                <a16:creationId xmlns:a16="http://schemas.microsoft.com/office/drawing/2014/main" id="{F050183D-1A96-44B4-9F44-CD2EE983E05C}"/>
              </a:ext>
            </a:extLst>
          </p:cNvPr>
          <p:cNvGrpSpPr/>
          <p:nvPr/>
        </p:nvGrpSpPr>
        <p:grpSpPr>
          <a:xfrm>
            <a:off x="10462110" y="2741626"/>
            <a:ext cx="592647" cy="372194"/>
            <a:chOff x="6837549" y="816677"/>
            <a:chExt cx="1927639" cy="1210594"/>
          </a:xfrm>
        </p:grpSpPr>
        <p:sp>
          <p:nvSpPr>
            <p:cNvPr id="46" name="Freeform 105">
              <a:extLst>
                <a:ext uri="{FF2B5EF4-FFF2-40B4-BE49-F238E27FC236}">
                  <a16:creationId xmlns:a16="http://schemas.microsoft.com/office/drawing/2014/main" id="{AA301232-EE32-4957-93F4-45A40B2A5642}"/>
                </a:ext>
              </a:extLst>
            </p:cNvPr>
            <p:cNvSpPr/>
            <p:nvPr/>
          </p:nvSpPr>
          <p:spPr>
            <a:xfrm flipH="1">
              <a:off x="7187103" y="816677"/>
              <a:ext cx="1578085" cy="87700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ysClr val="window" lastClr="FFFFFF"/>
            </a:solid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47" name="Freeform 106">
              <a:extLst>
                <a:ext uri="{FF2B5EF4-FFF2-40B4-BE49-F238E27FC236}">
                  <a16:creationId xmlns:a16="http://schemas.microsoft.com/office/drawing/2014/main" id="{FD635E4B-7E6F-4271-A720-45D6C0988EF8}"/>
                </a:ext>
              </a:extLst>
            </p:cNvPr>
            <p:cNvSpPr/>
            <p:nvPr/>
          </p:nvSpPr>
          <p:spPr>
            <a:xfrm flipH="1">
              <a:off x="6837549" y="1150269"/>
              <a:ext cx="1578085" cy="87700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ysClr val="window" lastClr="FFFFFF"/>
            </a:solidFill>
            <a:ln w="19050" cap="flat" cmpd="sng" algn="ctr">
              <a:solidFill>
                <a:srgbClr val="7FBA00"/>
              </a:solid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48" name="Group 47">
            <a:extLst>
              <a:ext uri="{FF2B5EF4-FFF2-40B4-BE49-F238E27FC236}">
                <a16:creationId xmlns:a16="http://schemas.microsoft.com/office/drawing/2014/main" id="{856AE1F1-C009-4E5F-A435-F72B29A70EF5}"/>
              </a:ext>
            </a:extLst>
          </p:cNvPr>
          <p:cNvGrpSpPr/>
          <p:nvPr/>
        </p:nvGrpSpPr>
        <p:grpSpPr>
          <a:xfrm>
            <a:off x="10462110" y="3484576"/>
            <a:ext cx="592647" cy="372194"/>
            <a:chOff x="6837549" y="816677"/>
            <a:chExt cx="1927639" cy="1210594"/>
          </a:xfrm>
        </p:grpSpPr>
        <p:sp>
          <p:nvSpPr>
            <p:cNvPr id="49" name="Freeform 108">
              <a:extLst>
                <a:ext uri="{FF2B5EF4-FFF2-40B4-BE49-F238E27FC236}">
                  <a16:creationId xmlns:a16="http://schemas.microsoft.com/office/drawing/2014/main" id="{14C67E66-C707-4D41-A327-A7710818812C}"/>
                </a:ext>
              </a:extLst>
            </p:cNvPr>
            <p:cNvSpPr/>
            <p:nvPr/>
          </p:nvSpPr>
          <p:spPr>
            <a:xfrm flipH="1">
              <a:off x="7187103" y="816677"/>
              <a:ext cx="1578085" cy="87700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ysClr val="window" lastClr="FFFFFF"/>
            </a:solid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0" name="Freeform 109">
              <a:extLst>
                <a:ext uri="{FF2B5EF4-FFF2-40B4-BE49-F238E27FC236}">
                  <a16:creationId xmlns:a16="http://schemas.microsoft.com/office/drawing/2014/main" id="{A026A202-0B44-4852-8E2F-1B31E4602D9D}"/>
                </a:ext>
              </a:extLst>
            </p:cNvPr>
            <p:cNvSpPr/>
            <p:nvPr/>
          </p:nvSpPr>
          <p:spPr>
            <a:xfrm flipH="1">
              <a:off x="6837549" y="1150269"/>
              <a:ext cx="1578085" cy="87700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ysClr val="window" lastClr="FFFFFF"/>
            </a:solidFill>
            <a:ln w="19050" cap="flat" cmpd="sng" algn="ctr">
              <a:solidFill>
                <a:srgbClr val="7FBA00"/>
              </a:solid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1" name="Group 50">
            <a:extLst>
              <a:ext uri="{FF2B5EF4-FFF2-40B4-BE49-F238E27FC236}">
                <a16:creationId xmlns:a16="http://schemas.microsoft.com/office/drawing/2014/main" id="{7A28C373-A1EA-4CE4-819A-CCEFE1D2A538}"/>
              </a:ext>
            </a:extLst>
          </p:cNvPr>
          <p:cNvGrpSpPr/>
          <p:nvPr/>
        </p:nvGrpSpPr>
        <p:grpSpPr>
          <a:xfrm>
            <a:off x="3962952" y="5509610"/>
            <a:ext cx="887408" cy="557310"/>
            <a:chOff x="6837549" y="816677"/>
            <a:chExt cx="1927639" cy="1210594"/>
          </a:xfrm>
        </p:grpSpPr>
        <p:sp>
          <p:nvSpPr>
            <p:cNvPr id="52" name="Freeform 112">
              <a:extLst>
                <a:ext uri="{FF2B5EF4-FFF2-40B4-BE49-F238E27FC236}">
                  <a16:creationId xmlns:a16="http://schemas.microsoft.com/office/drawing/2014/main" id="{94224DC4-129F-46B4-9DCE-0809F87A4719}"/>
                </a:ext>
              </a:extLst>
            </p:cNvPr>
            <p:cNvSpPr/>
            <p:nvPr/>
          </p:nvSpPr>
          <p:spPr>
            <a:xfrm flipH="1">
              <a:off x="7187103" y="816677"/>
              <a:ext cx="1578085" cy="87700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ysClr val="window" lastClr="FFFFFF"/>
            </a:solid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3" name="Freeform 113">
              <a:extLst>
                <a:ext uri="{FF2B5EF4-FFF2-40B4-BE49-F238E27FC236}">
                  <a16:creationId xmlns:a16="http://schemas.microsoft.com/office/drawing/2014/main" id="{7CFAE9E7-4A97-4A8E-8FC0-F544448E2CFB}"/>
                </a:ext>
              </a:extLst>
            </p:cNvPr>
            <p:cNvSpPr/>
            <p:nvPr/>
          </p:nvSpPr>
          <p:spPr>
            <a:xfrm flipH="1">
              <a:off x="6837549" y="1150269"/>
              <a:ext cx="1578085" cy="87700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ysClr val="window" lastClr="FFFFFF"/>
            </a:solidFill>
            <a:ln w="19050" cap="flat" cmpd="sng" algn="ctr">
              <a:solidFill>
                <a:srgbClr val="FFB900"/>
              </a:solid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grpSp>
        <p:nvGrpSpPr>
          <p:cNvPr id="54" name="Group 53">
            <a:extLst>
              <a:ext uri="{FF2B5EF4-FFF2-40B4-BE49-F238E27FC236}">
                <a16:creationId xmlns:a16="http://schemas.microsoft.com/office/drawing/2014/main" id="{8C08A337-ADBA-488D-BCD4-D09B2E5B45BE}"/>
              </a:ext>
            </a:extLst>
          </p:cNvPr>
          <p:cNvGrpSpPr/>
          <p:nvPr/>
        </p:nvGrpSpPr>
        <p:grpSpPr>
          <a:xfrm>
            <a:off x="4658703" y="3235652"/>
            <a:ext cx="887408" cy="557310"/>
            <a:chOff x="6837549" y="816677"/>
            <a:chExt cx="1927639" cy="1210594"/>
          </a:xfrm>
        </p:grpSpPr>
        <p:sp>
          <p:nvSpPr>
            <p:cNvPr id="55" name="Freeform 118">
              <a:extLst>
                <a:ext uri="{FF2B5EF4-FFF2-40B4-BE49-F238E27FC236}">
                  <a16:creationId xmlns:a16="http://schemas.microsoft.com/office/drawing/2014/main" id="{7BB775B8-342D-4FD5-9F36-EA4AACAD740A}"/>
                </a:ext>
              </a:extLst>
            </p:cNvPr>
            <p:cNvSpPr/>
            <p:nvPr/>
          </p:nvSpPr>
          <p:spPr>
            <a:xfrm flipH="1">
              <a:off x="7187103" y="816677"/>
              <a:ext cx="1578085" cy="87700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ysClr val="window" lastClr="FFFFFF"/>
            </a:solidFill>
            <a:ln w="9525" cap="flat" cmpd="sng" algn="ctr">
              <a:no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sp>
          <p:nvSpPr>
            <p:cNvPr id="56" name="Freeform 119">
              <a:extLst>
                <a:ext uri="{FF2B5EF4-FFF2-40B4-BE49-F238E27FC236}">
                  <a16:creationId xmlns:a16="http://schemas.microsoft.com/office/drawing/2014/main" id="{D8BD0D56-DABE-404A-88EB-D699AB7B58E1}"/>
                </a:ext>
              </a:extLst>
            </p:cNvPr>
            <p:cNvSpPr/>
            <p:nvPr/>
          </p:nvSpPr>
          <p:spPr>
            <a:xfrm flipH="1">
              <a:off x="6837549" y="1150269"/>
              <a:ext cx="1578085" cy="877002"/>
            </a:xfrm>
            <a:custGeom>
              <a:avLst/>
              <a:gdLst>
                <a:gd name="connsiteX0" fmla="*/ 1899343 w 4528033"/>
                <a:gd name="connsiteY0" fmla="*/ 0 h 2516401"/>
                <a:gd name="connsiteX1" fmla="*/ 2893690 w 4528033"/>
                <a:gd name="connsiteY1" fmla="*/ 659097 h 2516401"/>
                <a:gd name="connsiteX2" fmla="*/ 2931746 w 4528033"/>
                <a:gd name="connsiteY2" fmla="*/ 781695 h 2516401"/>
                <a:gd name="connsiteX3" fmla="*/ 2987284 w 4528033"/>
                <a:gd name="connsiteY3" fmla="*/ 761368 h 2516401"/>
                <a:gd name="connsiteX4" fmla="*/ 3232180 w 4528033"/>
                <a:gd name="connsiteY4" fmla="*/ 724343 h 2516401"/>
                <a:gd name="connsiteX5" fmla="*/ 4038989 w 4528033"/>
                <a:gd name="connsiteY5" fmla="*/ 1381911 h 2516401"/>
                <a:gd name="connsiteX6" fmla="*/ 4045075 w 4528033"/>
                <a:gd name="connsiteY6" fmla="*/ 1442284 h 2516401"/>
                <a:gd name="connsiteX7" fmla="*/ 4096918 w 4528033"/>
                <a:gd name="connsiteY7" fmla="*/ 1447511 h 2516401"/>
                <a:gd name="connsiteX8" fmla="*/ 4528033 w 4528033"/>
                <a:gd name="connsiteY8" fmla="*/ 1976471 h 2516401"/>
                <a:gd name="connsiteX9" fmla="*/ 4096918 w 4528033"/>
                <a:gd name="connsiteY9" fmla="*/ 2505432 h 2516401"/>
                <a:gd name="connsiteX10" fmla="*/ 4003199 w 4528033"/>
                <a:gd name="connsiteY10" fmla="*/ 2514879 h 2516401"/>
                <a:gd name="connsiteX11" fmla="*/ 4003199 w 4528033"/>
                <a:gd name="connsiteY11" fmla="*/ 2516400 h 2516401"/>
                <a:gd name="connsiteX12" fmla="*/ 3988113 w 4528033"/>
                <a:gd name="connsiteY12" fmla="*/ 2516400 h 2516401"/>
                <a:gd name="connsiteX13" fmla="*/ 3988103 w 4528033"/>
                <a:gd name="connsiteY13" fmla="*/ 2516401 h 2516401"/>
                <a:gd name="connsiteX14" fmla="*/ 3988094 w 4528033"/>
                <a:gd name="connsiteY14" fmla="*/ 2516400 h 2516401"/>
                <a:gd name="connsiteX15" fmla="*/ 838799 w 4528033"/>
                <a:gd name="connsiteY15" fmla="*/ 2516400 h 2516401"/>
                <a:gd name="connsiteX16" fmla="*/ 820191 w 4528033"/>
                <a:gd name="connsiteY16" fmla="*/ 2516400 h 2516401"/>
                <a:gd name="connsiteX17" fmla="*/ 820191 w 4528033"/>
                <a:gd name="connsiteY17" fmla="*/ 2515460 h 2516401"/>
                <a:gd name="connsiteX18" fmla="*/ 753037 w 4528033"/>
                <a:gd name="connsiteY18" fmla="*/ 2512069 h 2516401"/>
                <a:gd name="connsiteX19" fmla="*/ 0 w 4528033"/>
                <a:gd name="connsiteY19" fmla="*/ 1677600 h 2516401"/>
                <a:gd name="connsiteX20" fmla="*/ 838799 w 4528033"/>
                <a:gd name="connsiteY20" fmla="*/ 838800 h 2516401"/>
                <a:gd name="connsiteX21" fmla="*/ 848975 w 4528033"/>
                <a:gd name="connsiteY21" fmla="*/ 839570 h 2516401"/>
                <a:gd name="connsiteX22" fmla="*/ 904996 w 4528033"/>
                <a:gd name="connsiteY22" fmla="*/ 659097 h 2516401"/>
                <a:gd name="connsiteX23" fmla="*/ 1899343 w 4528033"/>
                <a:gd name="connsiteY23" fmla="*/ 0 h 2516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4528033" h="2516401">
                  <a:moveTo>
                    <a:pt x="1899343" y="0"/>
                  </a:moveTo>
                  <a:cubicBezTo>
                    <a:pt x="2346343" y="0"/>
                    <a:pt x="2729866" y="271774"/>
                    <a:pt x="2893690" y="659097"/>
                  </a:cubicBezTo>
                  <a:lnTo>
                    <a:pt x="2931746" y="781695"/>
                  </a:lnTo>
                  <a:lnTo>
                    <a:pt x="2987284" y="761368"/>
                  </a:lnTo>
                  <a:cubicBezTo>
                    <a:pt x="3064647" y="737305"/>
                    <a:pt x="3146900" y="724343"/>
                    <a:pt x="3232180" y="724343"/>
                  </a:cubicBezTo>
                  <a:cubicBezTo>
                    <a:pt x="3630156" y="724343"/>
                    <a:pt x="3962197" y="1006638"/>
                    <a:pt x="4038989" y="1381911"/>
                  </a:cubicBezTo>
                  <a:lnTo>
                    <a:pt x="4045075" y="1442284"/>
                  </a:lnTo>
                  <a:lnTo>
                    <a:pt x="4096918" y="1447511"/>
                  </a:lnTo>
                  <a:cubicBezTo>
                    <a:pt x="4342955" y="1497857"/>
                    <a:pt x="4528033" y="1715550"/>
                    <a:pt x="4528033" y="1976471"/>
                  </a:cubicBezTo>
                  <a:cubicBezTo>
                    <a:pt x="4528033" y="2237392"/>
                    <a:pt x="4342955" y="2455085"/>
                    <a:pt x="4096918" y="2505432"/>
                  </a:cubicBezTo>
                  <a:lnTo>
                    <a:pt x="4003199" y="2514879"/>
                  </a:lnTo>
                  <a:lnTo>
                    <a:pt x="4003199" y="2516400"/>
                  </a:lnTo>
                  <a:lnTo>
                    <a:pt x="3988113" y="2516400"/>
                  </a:lnTo>
                  <a:lnTo>
                    <a:pt x="3988103" y="2516401"/>
                  </a:lnTo>
                  <a:lnTo>
                    <a:pt x="3988094" y="2516400"/>
                  </a:lnTo>
                  <a:lnTo>
                    <a:pt x="838799" y="2516400"/>
                  </a:lnTo>
                  <a:lnTo>
                    <a:pt x="820191" y="2516400"/>
                  </a:lnTo>
                  <a:lnTo>
                    <a:pt x="820191" y="2515460"/>
                  </a:lnTo>
                  <a:lnTo>
                    <a:pt x="753037" y="2512069"/>
                  </a:lnTo>
                  <a:cubicBezTo>
                    <a:pt x="330067" y="2469114"/>
                    <a:pt x="0" y="2111903"/>
                    <a:pt x="0" y="1677600"/>
                  </a:cubicBezTo>
                  <a:cubicBezTo>
                    <a:pt x="0" y="1214344"/>
                    <a:pt x="375543" y="838800"/>
                    <a:pt x="838799" y="838800"/>
                  </a:cubicBezTo>
                  <a:lnTo>
                    <a:pt x="848975" y="839570"/>
                  </a:lnTo>
                  <a:lnTo>
                    <a:pt x="904996" y="659097"/>
                  </a:lnTo>
                  <a:cubicBezTo>
                    <a:pt x="1068821" y="271774"/>
                    <a:pt x="1452344" y="0"/>
                    <a:pt x="1899343" y="0"/>
                  </a:cubicBezTo>
                  <a:close/>
                </a:path>
              </a:pathLst>
            </a:custGeom>
            <a:solidFill>
              <a:sysClr val="window" lastClr="FFFFFF"/>
            </a:solidFill>
            <a:ln w="19050" cap="flat" cmpd="sng" algn="ctr">
              <a:solidFill>
                <a:srgbClr val="0072C6"/>
              </a:solidFill>
              <a:prstDash val="solid"/>
            </a:ln>
            <a:effectLst/>
          </p:spPr>
          <p:txBody>
            <a:bodyPr rtlCol="0" anchor="ctr"/>
            <a:lstStyle>
              <a:defPPr>
                <a:defRPr lang="en-US"/>
              </a:defPPr>
              <a:lvl1pPr marL="0" algn="l" defTabSz="914363" rtl="0" eaLnBrk="1" latinLnBrk="0" hangingPunct="1">
                <a:defRPr sz="1800" kern="1200">
                  <a:solidFill>
                    <a:schemeClr val="lt1"/>
                  </a:solidFill>
                  <a:latin typeface="+mn-lt"/>
                  <a:ea typeface="+mn-ea"/>
                  <a:cs typeface="+mn-cs"/>
                </a:defRPr>
              </a:lvl1pPr>
              <a:lvl2pPr marL="457182" algn="l" defTabSz="914363" rtl="0" eaLnBrk="1" latinLnBrk="0" hangingPunct="1">
                <a:defRPr sz="1800" kern="1200">
                  <a:solidFill>
                    <a:schemeClr val="lt1"/>
                  </a:solidFill>
                  <a:latin typeface="+mn-lt"/>
                  <a:ea typeface="+mn-ea"/>
                  <a:cs typeface="+mn-cs"/>
                </a:defRPr>
              </a:lvl2pPr>
              <a:lvl3pPr marL="914363" algn="l" defTabSz="914363" rtl="0" eaLnBrk="1" latinLnBrk="0" hangingPunct="1">
                <a:defRPr sz="1800" kern="1200">
                  <a:solidFill>
                    <a:schemeClr val="lt1"/>
                  </a:solidFill>
                  <a:latin typeface="+mn-lt"/>
                  <a:ea typeface="+mn-ea"/>
                  <a:cs typeface="+mn-cs"/>
                </a:defRPr>
              </a:lvl3pPr>
              <a:lvl4pPr marL="1371545" algn="l" defTabSz="914363" rtl="0" eaLnBrk="1" latinLnBrk="0" hangingPunct="1">
                <a:defRPr sz="1800" kern="1200">
                  <a:solidFill>
                    <a:schemeClr val="lt1"/>
                  </a:solidFill>
                  <a:latin typeface="+mn-lt"/>
                  <a:ea typeface="+mn-ea"/>
                  <a:cs typeface="+mn-cs"/>
                </a:defRPr>
              </a:lvl4pPr>
              <a:lvl5pPr marL="1828727" algn="l" defTabSz="914363" rtl="0" eaLnBrk="1" latinLnBrk="0" hangingPunct="1">
                <a:defRPr sz="1800" kern="1200">
                  <a:solidFill>
                    <a:schemeClr val="lt1"/>
                  </a:solidFill>
                  <a:latin typeface="+mn-lt"/>
                  <a:ea typeface="+mn-ea"/>
                  <a:cs typeface="+mn-cs"/>
                </a:defRPr>
              </a:lvl5pPr>
              <a:lvl6pPr marL="2285909" algn="l" defTabSz="914363" rtl="0" eaLnBrk="1" latinLnBrk="0" hangingPunct="1">
                <a:defRPr sz="1800" kern="1200">
                  <a:solidFill>
                    <a:schemeClr val="lt1"/>
                  </a:solidFill>
                  <a:latin typeface="+mn-lt"/>
                  <a:ea typeface="+mn-ea"/>
                  <a:cs typeface="+mn-cs"/>
                </a:defRPr>
              </a:lvl6pPr>
              <a:lvl7pPr marL="2743090" algn="l" defTabSz="914363" rtl="0" eaLnBrk="1" latinLnBrk="0" hangingPunct="1">
                <a:defRPr sz="1800" kern="1200">
                  <a:solidFill>
                    <a:schemeClr val="lt1"/>
                  </a:solidFill>
                  <a:latin typeface="+mn-lt"/>
                  <a:ea typeface="+mn-ea"/>
                  <a:cs typeface="+mn-cs"/>
                </a:defRPr>
              </a:lvl7pPr>
              <a:lvl8pPr marL="3200272" algn="l" defTabSz="914363" rtl="0" eaLnBrk="1" latinLnBrk="0" hangingPunct="1">
                <a:defRPr sz="1800" kern="1200">
                  <a:solidFill>
                    <a:schemeClr val="lt1"/>
                  </a:solidFill>
                  <a:latin typeface="+mn-lt"/>
                  <a:ea typeface="+mn-ea"/>
                  <a:cs typeface="+mn-cs"/>
                </a:defRPr>
              </a:lvl8pPr>
              <a:lvl9pPr marL="3657454" algn="l" defTabSz="914363" rtl="0" eaLnBrk="1" latinLnBrk="0" hangingPunct="1">
                <a:defRPr sz="1800" kern="1200">
                  <a:solidFill>
                    <a:schemeClr val="lt1"/>
                  </a:solidFill>
                  <a:latin typeface="+mn-lt"/>
                  <a:ea typeface="+mn-ea"/>
                  <a:cs typeface="+mn-cs"/>
                </a:defRPr>
              </a:lvl9pPr>
            </a:lstStyle>
            <a:p>
              <a:pPr marL="0" marR="0" lvl="0" indent="0" algn="ctr" defTabSz="914363"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Segoe UI"/>
                <a:ea typeface="+mn-ea"/>
                <a:cs typeface="+mn-cs"/>
              </a:endParaRPr>
            </a:p>
          </p:txBody>
        </p:sp>
      </p:grpSp>
    </p:spTree>
    <p:extLst>
      <p:ext uri="{BB962C8B-B14F-4D97-AF65-F5344CB8AC3E}">
        <p14:creationId xmlns:p14="http://schemas.microsoft.com/office/powerpoint/2010/main" val="2031983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C2F6769A-7873-4816-9725-DC1CBB2DA95F}"/>
              </a:ext>
            </a:extLst>
          </p:cNvPr>
          <p:cNvSpPr>
            <a:spLocks noGrp="1"/>
          </p:cNvSpPr>
          <p:nvPr>
            <p:ph type="title" idx="4294967295"/>
          </p:nvPr>
        </p:nvSpPr>
        <p:spPr>
          <a:xfrm>
            <a:off x="0" y="163513"/>
            <a:ext cx="11017250" cy="862012"/>
          </a:xfrm>
        </p:spPr>
        <p:txBody>
          <a:bodyPr>
            <a:normAutofit/>
          </a:bodyPr>
          <a:lstStyle/>
          <a:p>
            <a:r>
              <a:rPr lang="en-US" dirty="0"/>
              <a:t>Azure Routing</a:t>
            </a:r>
            <a:endParaRPr lang="en-US" sz="2000" spc="0" dirty="0">
              <a:solidFill>
                <a:schemeClr val="accent1"/>
              </a:solidFill>
            </a:endParaRPr>
          </a:p>
        </p:txBody>
      </p:sp>
      <p:sp>
        <p:nvSpPr>
          <p:cNvPr id="170" name="Rectangle 169" descr="Dotted line box">
            <a:extLst>
              <a:ext uri="{FF2B5EF4-FFF2-40B4-BE49-F238E27FC236}">
                <a16:creationId xmlns:a16="http://schemas.microsoft.com/office/drawing/2014/main" id="{73EBB9C9-C679-4F27-9BDF-A6BA9B9EE854}"/>
              </a:ext>
            </a:extLst>
          </p:cNvPr>
          <p:cNvSpPr/>
          <p:nvPr/>
        </p:nvSpPr>
        <p:spPr bwMode="auto">
          <a:xfrm>
            <a:off x="8601733" y="2064419"/>
            <a:ext cx="3159086" cy="1870487"/>
          </a:xfrm>
          <a:prstGeom prst="rect">
            <a:avLst/>
          </a:prstGeom>
          <a:noFill/>
          <a:ln w="22225">
            <a:solidFill>
              <a:schemeClr val="bg1"/>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38" rtl="0" eaLnBrk="1" fontAlgn="base" latinLnBrk="0" hangingPunct="1">
              <a:lnSpc>
                <a:spcPct val="90000"/>
              </a:lnSpc>
              <a:spcBef>
                <a:spcPct val="0"/>
              </a:spcBef>
              <a:spcAft>
                <a:spcPct val="0"/>
              </a:spcAft>
              <a:buClrTx/>
              <a:buSzTx/>
              <a:buFontTx/>
              <a:buNone/>
              <a:tabLst/>
              <a:defRPr/>
            </a:pPr>
            <a:endParaRPr kumimoji="0" lang="en-US" sz="2353" b="0" i="0" u="none" strike="noStrike" kern="0" cap="none" spc="0" normalizeH="0" baseline="0" noProof="0">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241" name="Rectangle 240">
            <a:extLst>
              <a:ext uri="{FF2B5EF4-FFF2-40B4-BE49-F238E27FC236}">
                <a16:creationId xmlns:a16="http://schemas.microsoft.com/office/drawing/2014/main" id="{137BD503-6B3F-4A43-BFC9-58E974C70123}"/>
              </a:ext>
            </a:extLst>
          </p:cNvPr>
          <p:cNvSpPr/>
          <p:nvPr/>
        </p:nvSpPr>
        <p:spPr bwMode="auto">
          <a:xfrm>
            <a:off x="1661814" y="1542980"/>
            <a:ext cx="3207739" cy="2172884"/>
          </a:xfrm>
          <a:prstGeom prst="rect">
            <a:avLst/>
          </a:prstGeom>
          <a:solidFill>
            <a:schemeClr val="bg1">
              <a:lumMod val="85000"/>
            </a:schemeClr>
          </a:solidFill>
          <a:ln w="28575">
            <a:solidFill>
              <a:schemeClr val="bg1">
                <a:lumMod val="65000"/>
              </a:schemeClr>
            </a:solidFill>
          </a:ln>
        </p:spPr>
        <p:txBody>
          <a:bodyPr lIns="179285" tIns="143428" rIns="179285" bIns="143428" anchor="t" anchorCtr="0"/>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err="1">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cxnSp>
        <p:nvCxnSpPr>
          <p:cNvPr id="242" name="Straight Connector 241">
            <a:extLst>
              <a:ext uri="{FF2B5EF4-FFF2-40B4-BE49-F238E27FC236}">
                <a16:creationId xmlns:a16="http://schemas.microsoft.com/office/drawing/2014/main" id="{9734D880-1D76-49EE-A723-29A64A73C558}"/>
              </a:ext>
            </a:extLst>
          </p:cNvPr>
          <p:cNvCxnSpPr>
            <a:cxnSpLocks/>
          </p:cNvCxnSpPr>
          <p:nvPr/>
        </p:nvCxnSpPr>
        <p:spPr>
          <a:xfrm>
            <a:off x="2523395" y="1644376"/>
            <a:ext cx="0" cy="1970090"/>
          </a:xfrm>
          <a:prstGeom prst="line">
            <a:avLst/>
          </a:prstGeom>
          <a:solidFill>
            <a:schemeClr val="bg1">
              <a:lumMod val="85000"/>
            </a:schemeClr>
          </a:solidFill>
          <a:ln w="28575">
            <a:solidFill>
              <a:schemeClr val="bg1">
                <a:lumMod val="65000"/>
              </a:schemeClr>
            </a:solidFill>
            <a:prstDash val="sysDash"/>
          </a:ln>
        </p:spPr>
      </p:cxnSp>
      <p:sp>
        <p:nvSpPr>
          <p:cNvPr id="243" name="Rectangle: Rounded Corners 242">
            <a:extLst>
              <a:ext uri="{FF2B5EF4-FFF2-40B4-BE49-F238E27FC236}">
                <a16:creationId xmlns:a16="http://schemas.microsoft.com/office/drawing/2014/main" id="{2624C05A-8442-4FA2-BCC5-4F95A65EB39E}"/>
              </a:ext>
            </a:extLst>
          </p:cNvPr>
          <p:cNvSpPr/>
          <p:nvPr/>
        </p:nvSpPr>
        <p:spPr bwMode="auto">
          <a:xfrm>
            <a:off x="4040104" y="1644377"/>
            <a:ext cx="641993" cy="1956989"/>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4" name="TextBox 243">
            <a:extLst>
              <a:ext uri="{FF2B5EF4-FFF2-40B4-BE49-F238E27FC236}">
                <a16:creationId xmlns:a16="http://schemas.microsoft.com/office/drawing/2014/main" id="{15238159-E419-48DB-942D-ED9281852479}"/>
              </a:ext>
            </a:extLst>
          </p:cNvPr>
          <p:cNvSpPr txBox="1"/>
          <p:nvPr/>
        </p:nvSpPr>
        <p:spPr>
          <a:xfrm>
            <a:off x="1661814" y="1172793"/>
            <a:ext cx="3204215"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rPr>
              <a:t>Azure Region 1</a:t>
            </a:r>
          </a:p>
        </p:txBody>
      </p:sp>
      <p:pic>
        <p:nvPicPr>
          <p:cNvPr id="245" name="Picture 244">
            <a:extLst>
              <a:ext uri="{FF2B5EF4-FFF2-40B4-BE49-F238E27FC236}">
                <a16:creationId xmlns:a16="http://schemas.microsoft.com/office/drawing/2014/main" id="{E1F72DF2-1CCE-4980-8319-E4EF73CA6017}"/>
              </a:ext>
            </a:extLst>
          </p:cNvPr>
          <p:cNvPicPr>
            <a:picLocks noChangeAspect="1"/>
          </p:cNvPicPr>
          <p:nvPr/>
        </p:nvPicPr>
        <p:blipFill>
          <a:blip r:embed="rId2"/>
          <a:stretch>
            <a:fillRect/>
          </a:stretch>
        </p:blipFill>
        <p:spPr>
          <a:xfrm>
            <a:off x="1746146" y="1879140"/>
            <a:ext cx="691970" cy="691971"/>
          </a:xfrm>
          <a:prstGeom prst="rect">
            <a:avLst/>
          </a:prstGeom>
        </p:spPr>
      </p:pic>
      <p:pic>
        <p:nvPicPr>
          <p:cNvPr id="246" name="Picture 245">
            <a:extLst>
              <a:ext uri="{FF2B5EF4-FFF2-40B4-BE49-F238E27FC236}">
                <a16:creationId xmlns:a16="http://schemas.microsoft.com/office/drawing/2014/main" id="{564A3C68-BEBA-4DCF-A64B-AB32D31485F3}"/>
              </a:ext>
            </a:extLst>
          </p:cNvPr>
          <p:cNvPicPr>
            <a:picLocks noChangeAspect="1"/>
          </p:cNvPicPr>
          <p:nvPr/>
        </p:nvPicPr>
        <p:blipFill rotWithShape="1">
          <a:blip r:embed="rId3"/>
          <a:srcRect t="1" b="26644"/>
          <a:stretch/>
        </p:blipFill>
        <p:spPr>
          <a:xfrm>
            <a:off x="4322637" y="2861287"/>
            <a:ext cx="350227" cy="256909"/>
          </a:xfrm>
          <a:prstGeom prst="rect">
            <a:avLst/>
          </a:prstGeom>
        </p:spPr>
      </p:pic>
      <p:pic>
        <p:nvPicPr>
          <p:cNvPr id="247" name="Picture 246">
            <a:extLst>
              <a:ext uri="{FF2B5EF4-FFF2-40B4-BE49-F238E27FC236}">
                <a16:creationId xmlns:a16="http://schemas.microsoft.com/office/drawing/2014/main" id="{E5C314DD-9EFD-42E3-AE38-A5F9628BBB6F}"/>
              </a:ext>
            </a:extLst>
          </p:cNvPr>
          <p:cNvPicPr>
            <a:picLocks noChangeAspect="1"/>
          </p:cNvPicPr>
          <p:nvPr/>
        </p:nvPicPr>
        <p:blipFill>
          <a:blip r:embed="rId4"/>
          <a:stretch>
            <a:fillRect/>
          </a:stretch>
        </p:blipFill>
        <p:spPr>
          <a:xfrm>
            <a:off x="1766914" y="2815042"/>
            <a:ext cx="644184" cy="644182"/>
          </a:xfrm>
          <a:prstGeom prst="rect">
            <a:avLst/>
          </a:prstGeom>
        </p:spPr>
      </p:pic>
      <p:sp>
        <p:nvSpPr>
          <p:cNvPr id="248" name="Freeform 11">
            <a:extLst>
              <a:ext uri="{FF2B5EF4-FFF2-40B4-BE49-F238E27FC236}">
                <a16:creationId xmlns:a16="http://schemas.microsoft.com/office/drawing/2014/main" id="{573E16A6-F597-4B39-981B-6AD097E2F6B1}"/>
              </a:ext>
            </a:extLst>
          </p:cNvPr>
          <p:cNvSpPr>
            <a:spLocks/>
          </p:cNvSpPr>
          <p:nvPr/>
        </p:nvSpPr>
        <p:spPr bwMode="auto">
          <a:xfrm>
            <a:off x="1511164" y="1129858"/>
            <a:ext cx="1129825" cy="660730"/>
          </a:xfrm>
          <a:custGeom>
            <a:avLst/>
            <a:gdLst>
              <a:gd name="T0" fmla="*/ 800 w 800"/>
              <a:gd name="T1" fmla="*/ 404 h 497"/>
              <a:gd name="T2" fmla="*/ 707 w 800"/>
              <a:gd name="T3" fmla="*/ 312 h 497"/>
              <a:gd name="T4" fmla="*/ 696 w 800"/>
              <a:gd name="T5" fmla="*/ 312 h 497"/>
              <a:gd name="T6" fmla="*/ 705 w 800"/>
              <a:gd name="T7" fmla="*/ 247 h 497"/>
              <a:gd name="T8" fmla="*/ 458 w 800"/>
              <a:gd name="T9" fmla="*/ 0 h 497"/>
              <a:gd name="T10" fmla="*/ 224 w 800"/>
              <a:gd name="T11" fmla="*/ 169 h 497"/>
              <a:gd name="T12" fmla="*/ 169 w 800"/>
              <a:gd name="T13" fmla="*/ 159 h 497"/>
              <a:gd name="T14" fmla="*/ 0 w 800"/>
              <a:gd name="T15" fmla="*/ 328 h 497"/>
              <a:gd name="T16" fmla="*/ 169 w 800"/>
              <a:gd name="T17" fmla="*/ 497 h 497"/>
              <a:gd name="T18" fmla="*/ 169 w 800"/>
              <a:gd name="T19" fmla="*/ 497 h 497"/>
              <a:gd name="T20" fmla="*/ 169 w 800"/>
              <a:gd name="T21" fmla="*/ 497 h 497"/>
              <a:gd name="T22" fmla="*/ 715 w 800"/>
              <a:gd name="T23" fmla="*/ 497 h 497"/>
              <a:gd name="T24" fmla="*/ 715 w 800"/>
              <a:gd name="T25" fmla="*/ 496 h 497"/>
              <a:gd name="T26" fmla="*/ 800 w 800"/>
              <a:gd name="T27" fmla="*/ 404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00" h="497">
                <a:moveTo>
                  <a:pt x="800" y="404"/>
                </a:moveTo>
                <a:cubicBezTo>
                  <a:pt x="800" y="353"/>
                  <a:pt x="758" y="312"/>
                  <a:pt x="707" y="312"/>
                </a:cubicBezTo>
                <a:cubicBezTo>
                  <a:pt x="703" y="312"/>
                  <a:pt x="700" y="312"/>
                  <a:pt x="696" y="312"/>
                </a:cubicBezTo>
                <a:cubicBezTo>
                  <a:pt x="702" y="292"/>
                  <a:pt x="705" y="270"/>
                  <a:pt x="705" y="247"/>
                </a:cubicBezTo>
                <a:cubicBezTo>
                  <a:pt x="705" y="111"/>
                  <a:pt x="594" y="0"/>
                  <a:pt x="458" y="0"/>
                </a:cubicBezTo>
                <a:cubicBezTo>
                  <a:pt x="349" y="0"/>
                  <a:pt x="257" y="71"/>
                  <a:pt x="224" y="169"/>
                </a:cubicBezTo>
                <a:cubicBezTo>
                  <a:pt x="207" y="163"/>
                  <a:pt x="188" y="159"/>
                  <a:pt x="169" y="159"/>
                </a:cubicBezTo>
                <a:cubicBezTo>
                  <a:pt x="76" y="159"/>
                  <a:pt x="0" y="235"/>
                  <a:pt x="0" y="328"/>
                </a:cubicBezTo>
                <a:cubicBezTo>
                  <a:pt x="0" y="421"/>
                  <a:pt x="76" y="497"/>
                  <a:pt x="169" y="497"/>
                </a:cubicBezTo>
                <a:cubicBezTo>
                  <a:pt x="169" y="497"/>
                  <a:pt x="169" y="497"/>
                  <a:pt x="169" y="497"/>
                </a:cubicBezTo>
                <a:lnTo>
                  <a:pt x="169" y="497"/>
                </a:lnTo>
                <a:lnTo>
                  <a:pt x="715" y="497"/>
                </a:lnTo>
                <a:lnTo>
                  <a:pt x="715" y="496"/>
                </a:lnTo>
                <a:cubicBezTo>
                  <a:pt x="762" y="492"/>
                  <a:pt x="800" y="453"/>
                  <a:pt x="800" y="404"/>
                </a:cubicBezTo>
                <a:close/>
              </a:path>
            </a:pathLst>
          </a:custGeom>
          <a:solidFill>
            <a:schemeClr val="accent4">
              <a:lumMod val="60000"/>
              <a:lumOff val="40000"/>
            </a:schemeClr>
          </a:solidFill>
          <a:ln w="28575" cap="flat">
            <a:solidFill>
              <a:schemeClr val="bg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ysClr val="windowText" lastClr="000000"/>
              </a:solidFill>
              <a:effectLst/>
              <a:uLnTx/>
              <a:uFillTx/>
              <a:latin typeface="Segoe UI"/>
              <a:ea typeface="+mn-ea"/>
              <a:cs typeface="+mn-cs"/>
            </a:endParaRPr>
          </a:p>
        </p:txBody>
      </p:sp>
      <p:sp>
        <p:nvSpPr>
          <p:cNvPr id="249" name="TextBox 248">
            <a:extLst>
              <a:ext uri="{FF2B5EF4-FFF2-40B4-BE49-F238E27FC236}">
                <a16:creationId xmlns:a16="http://schemas.microsoft.com/office/drawing/2014/main" id="{05EF97D6-79F3-4BFA-8226-848AC39E6C2D}"/>
              </a:ext>
            </a:extLst>
          </p:cNvPr>
          <p:cNvSpPr txBox="1"/>
          <p:nvPr/>
        </p:nvSpPr>
        <p:spPr>
          <a:xfrm>
            <a:off x="1511165" y="1261053"/>
            <a:ext cx="1192125" cy="534056"/>
          </a:xfrm>
          <a:prstGeom prst="rect">
            <a:avLst/>
          </a:prstGeom>
          <a:noFill/>
        </p:spPr>
        <p:txBody>
          <a:bodyPr wrap="square" lIns="179285" tIns="143428" rIns="179285" bIns="143428" rtlCol="0">
            <a:spAutoFit/>
          </a:bodyPr>
          <a:lstStyle/>
          <a:p>
            <a:pPr marL="0" marR="0" lvl="0" indent="0" algn="ctr" defTabSz="896386" rtl="0" eaLnBrk="1" fontAlgn="auto" latinLnBrk="0" hangingPunct="1">
              <a:lnSpc>
                <a:spcPct val="90000"/>
              </a:lnSpc>
              <a:spcBef>
                <a:spcPts val="0"/>
              </a:spcBef>
              <a:spcAft>
                <a:spcPts val="2353"/>
              </a:spcAft>
              <a:buClrTx/>
              <a:buSzTx/>
              <a:buFontTx/>
              <a:buNone/>
              <a:tabLst/>
              <a:defRPr/>
            </a:pPr>
            <a:r>
              <a:rPr kumimoji="0" lang="en-US" sz="1765" b="0" i="0" u="none" strike="noStrike" kern="0" cap="none" spc="0" normalizeH="0" baseline="0" noProof="0">
                <a:ln>
                  <a:noFill/>
                </a:ln>
                <a:gradFill>
                  <a:gsLst>
                    <a:gs pos="1250">
                      <a:srgbClr val="FFFFFF"/>
                    </a:gs>
                    <a:gs pos="100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Azure</a:t>
            </a:r>
          </a:p>
        </p:txBody>
      </p:sp>
      <p:sp>
        <p:nvSpPr>
          <p:cNvPr id="250" name="Rectangle: Rounded Corners 249">
            <a:extLst>
              <a:ext uri="{FF2B5EF4-FFF2-40B4-BE49-F238E27FC236}">
                <a16:creationId xmlns:a16="http://schemas.microsoft.com/office/drawing/2014/main" id="{E4F119C9-3B01-4463-B477-A04C8C3F23C4}"/>
              </a:ext>
            </a:extLst>
          </p:cNvPr>
          <p:cNvSpPr/>
          <p:nvPr/>
        </p:nvSpPr>
        <p:spPr bwMode="auto">
          <a:xfrm>
            <a:off x="2865261" y="3062743"/>
            <a:ext cx="886288" cy="526654"/>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1" name="Rectangle: Rounded Corners 250">
            <a:extLst>
              <a:ext uri="{FF2B5EF4-FFF2-40B4-BE49-F238E27FC236}">
                <a16:creationId xmlns:a16="http://schemas.microsoft.com/office/drawing/2014/main" id="{C7E26752-917D-488E-965E-71B474CF60AB}"/>
              </a:ext>
            </a:extLst>
          </p:cNvPr>
          <p:cNvSpPr/>
          <p:nvPr/>
        </p:nvSpPr>
        <p:spPr bwMode="auto">
          <a:xfrm>
            <a:off x="2865261" y="2348929"/>
            <a:ext cx="886288" cy="526654"/>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2" name="Rectangle: Rounded Corners 251">
            <a:extLst>
              <a:ext uri="{FF2B5EF4-FFF2-40B4-BE49-F238E27FC236}">
                <a16:creationId xmlns:a16="http://schemas.microsoft.com/office/drawing/2014/main" id="{C1F5B0DC-FD8E-4152-ABC6-38F70365DF25}"/>
              </a:ext>
            </a:extLst>
          </p:cNvPr>
          <p:cNvSpPr/>
          <p:nvPr/>
        </p:nvSpPr>
        <p:spPr bwMode="auto">
          <a:xfrm>
            <a:off x="2865261" y="1635115"/>
            <a:ext cx="886288" cy="526654"/>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53" name="Group 252">
            <a:extLst>
              <a:ext uri="{FF2B5EF4-FFF2-40B4-BE49-F238E27FC236}">
                <a16:creationId xmlns:a16="http://schemas.microsoft.com/office/drawing/2014/main" id="{AB30A81D-52F8-4501-A4AD-47FC2F4F6F93}"/>
              </a:ext>
            </a:extLst>
          </p:cNvPr>
          <p:cNvGrpSpPr/>
          <p:nvPr/>
        </p:nvGrpSpPr>
        <p:grpSpPr>
          <a:xfrm>
            <a:off x="3032691" y="1751349"/>
            <a:ext cx="553871" cy="253115"/>
            <a:chOff x="120969" y="4257922"/>
            <a:chExt cx="564977" cy="258190"/>
          </a:xfrm>
        </p:grpSpPr>
        <p:pic>
          <p:nvPicPr>
            <p:cNvPr id="254" name="Picture 253">
              <a:extLst>
                <a:ext uri="{FF2B5EF4-FFF2-40B4-BE49-F238E27FC236}">
                  <a16:creationId xmlns:a16="http://schemas.microsoft.com/office/drawing/2014/main" id="{7B8BC2F9-0388-42C8-AA14-F79C86ABAFA4}"/>
                </a:ext>
              </a:extLst>
            </p:cNvPr>
            <p:cNvPicPr>
              <a:picLocks noChangeAspect="1"/>
            </p:cNvPicPr>
            <p:nvPr/>
          </p:nvPicPr>
          <p:blipFill>
            <a:blip r:embed="rId5"/>
            <a:stretch>
              <a:fillRect/>
            </a:stretch>
          </p:blipFill>
          <p:spPr>
            <a:xfrm>
              <a:off x="120969" y="4257922"/>
              <a:ext cx="258191" cy="258190"/>
            </a:xfrm>
            <a:prstGeom prst="rect">
              <a:avLst/>
            </a:prstGeom>
          </p:spPr>
        </p:pic>
        <p:pic>
          <p:nvPicPr>
            <p:cNvPr id="255" name="Picture 254">
              <a:extLst>
                <a:ext uri="{FF2B5EF4-FFF2-40B4-BE49-F238E27FC236}">
                  <a16:creationId xmlns:a16="http://schemas.microsoft.com/office/drawing/2014/main" id="{63FC647A-D213-44EB-A542-59CD4F2B71FE}"/>
                </a:ext>
              </a:extLst>
            </p:cNvPr>
            <p:cNvPicPr>
              <a:picLocks noChangeAspect="1"/>
            </p:cNvPicPr>
            <p:nvPr/>
          </p:nvPicPr>
          <p:blipFill>
            <a:blip r:embed="rId5"/>
            <a:stretch>
              <a:fillRect/>
            </a:stretch>
          </p:blipFill>
          <p:spPr>
            <a:xfrm>
              <a:off x="427755" y="4257922"/>
              <a:ext cx="258191" cy="258190"/>
            </a:xfrm>
            <a:prstGeom prst="rect">
              <a:avLst/>
            </a:prstGeom>
          </p:spPr>
        </p:pic>
      </p:grpSp>
      <p:grpSp>
        <p:nvGrpSpPr>
          <p:cNvPr id="256" name="Group 255">
            <a:extLst>
              <a:ext uri="{FF2B5EF4-FFF2-40B4-BE49-F238E27FC236}">
                <a16:creationId xmlns:a16="http://schemas.microsoft.com/office/drawing/2014/main" id="{D01B35AF-7064-4C11-8902-32E5947F09DE}"/>
              </a:ext>
            </a:extLst>
          </p:cNvPr>
          <p:cNvGrpSpPr/>
          <p:nvPr/>
        </p:nvGrpSpPr>
        <p:grpSpPr>
          <a:xfrm>
            <a:off x="3032691" y="2478728"/>
            <a:ext cx="553871" cy="253115"/>
            <a:chOff x="120969" y="4257922"/>
            <a:chExt cx="564977" cy="258190"/>
          </a:xfrm>
        </p:grpSpPr>
        <p:pic>
          <p:nvPicPr>
            <p:cNvPr id="257" name="Picture 256">
              <a:extLst>
                <a:ext uri="{FF2B5EF4-FFF2-40B4-BE49-F238E27FC236}">
                  <a16:creationId xmlns:a16="http://schemas.microsoft.com/office/drawing/2014/main" id="{2EDB1069-C806-4D8F-A777-F5B14131A3B8}"/>
                </a:ext>
              </a:extLst>
            </p:cNvPr>
            <p:cNvPicPr>
              <a:picLocks noChangeAspect="1"/>
            </p:cNvPicPr>
            <p:nvPr/>
          </p:nvPicPr>
          <p:blipFill>
            <a:blip r:embed="rId5"/>
            <a:stretch>
              <a:fillRect/>
            </a:stretch>
          </p:blipFill>
          <p:spPr>
            <a:xfrm>
              <a:off x="120969" y="4257922"/>
              <a:ext cx="258191" cy="258190"/>
            </a:xfrm>
            <a:prstGeom prst="rect">
              <a:avLst/>
            </a:prstGeom>
          </p:spPr>
        </p:pic>
        <p:pic>
          <p:nvPicPr>
            <p:cNvPr id="258" name="Picture 257">
              <a:extLst>
                <a:ext uri="{FF2B5EF4-FFF2-40B4-BE49-F238E27FC236}">
                  <a16:creationId xmlns:a16="http://schemas.microsoft.com/office/drawing/2014/main" id="{E1E688DF-E7C4-4F6C-90CD-1D91747CB16B}"/>
                </a:ext>
              </a:extLst>
            </p:cNvPr>
            <p:cNvPicPr>
              <a:picLocks noChangeAspect="1"/>
            </p:cNvPicPr>
            <p:nvPr/>
          </p:nvPicPr>
          <p:blipFill>
            <a:blip r:embed="rId5"/>
            <a:stretch>
              <a:fillRect/>
            </a:stretch>
          </p:blipFill>
          <p:spPr>
            <a:xfrm>
              <a:off x="427755" y="4257922"/>
              <a:ext cx="258191" cy="258190"/>
            </a:xfrm>
            <a:prstGeom prst="rect">
              <a:avLst/>
            </a:prstGeom>
          </p:spPr>
        </p:pic>
      </p:grpSp>
      <p:grpSp>
        <p:nvGrpSpPr>
          <p:cNvPr id="259" name="Group 258">
            <a:extLst>
              <a:ext uri="{FF2B5EF4-FFF2-40B4-BE49-F238E27FC236}">
                <a16:creationId xmlns:a16="http://schemas.microsoft.com/office/drawing/2014/main" id="{EDDF23DA-5C6B-4155-9FFB-CE01776F5CAA}"/>
              </a:ext>
            </a:extLst>
          </p:cNvPr>
          <p:cNvGrpSpPr/>
          <p:nvPr/>
        </p:nvGrpSpPr>
        <p:grpSpPr>
          <a:xfrm>
            <a:off x="3032691" y="3206109"/>
            <a:ext cx="553871" cy="253115"/>
            <a:chOff x="120969" y="4257922"/>
            <a:chExt cx="564977" cy="258190"/>
          </a:xfrm>
        </p:grpSpPr>
        <p:pic>
          <p:nvPicPr>
            <p:cNvPr id="260" name="Picture 259">
              <a:extLst>
                <a:ext uri="{FF2B5EF4-FFF2-40B4-BE49-F238E27FC236}">
                  <a16:creationId xmlns:a16="http://schemas.microsoft.com/office/drawing/2014/main" id="{F1D8424E-B0D7-4476-9A86-85B9EF48B747}"/>
                </a:ext>
              </a:extLst>
            </p:cNvPr>
            <p:cNvPicPr>
              <a:picLocks noChangeAspect="1"/>
            </p:cNvPicPr>
            <p:nvPr/>
          </p:nvPicPr>
          <p:blipFill>
            <a:blip r:embed="rId5"/>
            <a:stretch>
              <a:fillRect/>
            </a:stretch>
          </p:blipFill>
          <p:spPr>
            <a:xfrm>
              <a:off x="120969" y="4257922"/>
              <a:ext cx="258191" cy="258190"/>
            </a:xfrm>
            <a:prstGeom prst="rect">
              <a:avLst/>
            </a:prstGeom>
          </p:spPr>
        </p:pic>
        <p:pic>
          <p:nvPicPr>
            <p:cNvPr id="261" name="Picture 260">
              <a:extLst>
                <a:ext uri="{FF2B5EF4-FFF2-40B4-BE49-F238E27FC236}">
                  <a16:creationId xmlns:a16="http://schemas.microsoft.com/office/drawing/2014/main" id="{503207FC-4CCE-4783-A650-222ACB1BCC94}"/>
                </a:ext>
              </a:extLst>
            </p:cNvPr>
            <p:cNvPicPr>
              <a:picLocks noChangeAspect="1"/>
            </p:cNvPicPr>
            <p:nvPr/>
          </p:nvPicPr>
          <p:blipFill>
            <a:blip r:embed="rId5"/>
            <a:stretch>
              <a:fillRect/>
            </a:stretch>
          </p:blipFill>
          <p:spPr>
            <a:xfrm>
              <a:off x="427755" y="4257922"/>
              <a:ext cx="258191" cy="258190"/>
            </a:xfrm>
            <a:prstGeom prst="rect">
              <a:avLst/>
            </a:prstGeom>
          </p:spPr>
        </p:pic>
      </p:grpSp>
      <p:sp>
        <p:nvSpPr>
          <p:cNvPr id="262" name="Cylinder 261">
            <a:extLst>
              <a:ext uri="{FF2B5EF4-FFF2-40B4-BE49-F238E27FC236}">
                <a16:creationId xmlns:a16="http://schemas.microsoft.com/office/drawing/2014/main" id="{40D98425-D43E-46EF-93F8-BB8ADE773774}"/>
              </a:ext>
            </a:extLst>
          </p:cNvPr>
          <p:cNvSpPr/>
          <p:nvPr/>
        </p:nvSpPr>
        <p:spPr bwMode="auto">
          <a:xfrm rot="16200000">
            <a:off x="3758128" y="1693105"/>
            <a:ext cx="248278" cy="475804"/>
          </a:xfrm>
          <a:prstGeom prst="ca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3" name="Cylinder 262">
            <a:extLst>
              <a:ext uri="{FF2B5EF4-FFF2-40B4-BE49-F238E27FC236}">
                <a16:creationId xmlns:a16="http://schemas.microsoft.com/office/drawing/2014/main" id="{FDF40A98-AE8A-4CF2-BEA7-F6CC5E2221D7}"/>
              </a:ext>
            </a:extLst>
          </p:cNvPr>
          <p:cNvSpPr/>
          <p:nvPr/>
        </p:nvSpPr>
        <p:spPr bwMode="auto">
          <a:xfrm rot="16200000">
            <a:off x="3777395" y="2363065"/>
            <a:ext cx="248278" cy="475804"/>
          </a:xfrm>
          <a:prstGeom prst="ca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4" name="Cylinder 263">
            <a:extLst>
              <a:ext uri="{FF2B5EF4-FFF2-40B4-BE49-F238E27FC236}">
                <a16:creationId xmlns:a16="http://schemas.microsoft.com/office/drawing/2014/main" id="{BD704E08-DA3D-4DBF-8EFB-D066CF58154C}"/>
              </a:ext>
            </a:extLst>
          </p:cNvPr>
          <p:cNvSpPr/>
          <p:nvPr/>
        </p:nvSpPr>
        <p:spPr bwMode="auto">
          <a:xfrm rot="16200000">
            <a:off x="3767188" y="3094764"/>
            <a:ext cx="248278" cy="475804"/>
          </a:xfrm>
          <a:prstGeom prst="ca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65" name="Arrow: Striped Right 264">
            <a:extLst>
              <a:ext uri="{FF2B5EF4-FFF2-40B4-BE49-F238E27FC236}">
                <a16:creationId xmlns:a16="http://schemas.microsoft.com/office/drawing/2014/main" id="{C55B5585-9E81-496C-9776-795F20A03B43}"/>
              </a:ext>
            </a:extLst>
          </p:cNvPr>
          <p:cNvSpPr/>
          <p:nvPr/>
        </p:nvSpPr>
        <p:spPr bwMode="auto">
          <a:xfrm flipH="1">
            <a:off x="2348368" y="2348929"/>
            <a:ext cx="481254" cy="410653"/>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266" name="Straight Connector 265">
            <a:extLst>
              <a:ext uri="{FF2B5EF4-FFF2-40B4-BE49-F238E27FC236}">
                <a16:creationId xmlns:a16="http://schemas.microsoft.com/office/drawing/2014/main" id="{069B00D5-A03F-4872-8520-A522AEE2D466}"/>
              </a:ext>
            </a:extLst>
          </p:cNvPr>
          <p:cNvCxnSpPr>
            <a:cxnSpLocks/>
          </p:cNvCxnSpPr>
          <p:nvPr/>
        </p:nvCxnSpPr>
        <p:spPr>
          <a:xfrm flipH="1">
            <a:off x="8601743" y="1644376"/>
            <a:ext cx="0" cy="1970090"/>
          </a:xfrm>
          <a:prstGeom prst="line">
            <a:avLst/>
          </a:prstGeom>
          <a:solidFill>
            <a:schemeClr val="bg1">
              <a:lumMod val="85000"/>
            </a:schemeClr>
          </a:solidFill>
          <a:ln w="28575">
            <a:solidFill>
              <a:schemeClr val="bg1">
                <a:lumMod val="65000"/>
              </a:schemeClr>
            </a:solidFill>
            <a:prstDash val="sysDash"/>
          </a:ln>
        </p:spPr>
      </p:cxnSp>
      <p:sp>
        <p:nvSpPr>
          <p:cNvPr id="267" name="Rectangle: Rounded Corners 266">
            <a:extLst>
              <a:ext uri="{FF2B5EF4-FFF2-40B4-BE49-F238E27FC236}">
                <a16:creationId xmlns:a16="http://schemas.microsoft.com/office/drawing/2014/main" id="{48E676DB-9278-43A3-8C1A-E257AD1AFA50}"/>
              </a:ext>
            </a:extLst>
          </p:cNvPr>
          <p:cNvSpPr/>
          <p:nvPr/>
        </p:nvSpPr>
        <p:spPr bwMode="auto">
          <a:xfrm flipH="1">
            <a:off x="6443041" y="1644377"/>
            <a:ext cx="641993" cy="1956989"/>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68" name="Picture 267">
            <a:extLst>
              <a:ext uri="{FF2B5EF4-FFF2-40B4-BE49-F238E27FC236}">
                <a16:creationId xmlns:a16="http://schemas.microsoft.com/office/drawing/2014/main" id="{DD734AE2-C816-4525-8702-125AE04B6F39}"/>
              </a:ext>
            </a:extLst>
          </p:cNvPr>
          <p:cNvPicPr>
            <a:picLocks noChangeAspect="1"/>
          </p:cNvPicPr>
          <p:nvPr/>
        </p:nvPicPr>
        <p:blipFill rotWithShape="1">
          <a:blip r:embed="rId3"/>
          <a:srcRect t="1" b="26644"/>
          <a:stretch/>
        </p:blipFill>
        <p:spPr>
          <a:xfrm flipH="1">
            <a:off x="6452274" y="2861287"/>
            <a:ext cx="350227" cy="256909"/>
          </a:xfrm>
          <a:prstGeom prst="rect">
            <a:avLst/>
          </a:prstGeom>
        </p:spPr>
      </p:pic>
      <p:sp>
        <p:nvSpPr>
          <p:cNvPr id="269" name="Rectangle: Rounded Corners 268">
            <a:extLst>
              <a:ext uri="{FF2B5EF4-FFF2-40B4-BE49-F238E27FC236}">
                <a16:creationId xmlns:a16="http://schemas.microsoft.com/office/drawing/2014/main" id="{795CAED9-80CD-4454-BE75-168188A0938F}"/>
              </a:ext>
            </a:extLst>
          </p:cNvPr>
          <p:cNvSpPr/>
          <p:nvPr/>
        </p:nvSpPr>
        <p:spPr bwMode="auto">
          <a:xfrm flipH="1">
            <a:off x="7373589" y="3062743"/>
            <a:ext cx="886288" cy="526654"/>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0" name="Rectangle: Rounded Corners 269">
            <a:extLst>
              <a:ext uri="{FF2B5EF4-FFF2-40B4-BE49-F238E27FC236}">
                <a16:creationId xmlns:a16="http://schemas.microsoft.com/office/drawing/2014/main" id="{AB1EBB3F-C01B-464C-BD89-26D6DDD25B10}"/>
              </a:ext>
            </a:extLst>
          </p:cNvPr>
          <p:cNvSpPr/>
          <p:nvPr/>
        </p:nvSpPr>
        <p:spPr bwMode="auto">
          <a:xfrm flipH="1">
            <a:off x="7373589" y="2348929"/>
            <a:ext cx="886288" cy="526654"/>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71" name="Rectangle: Rounded Corners 270">
            <a:extLst>
              <a:ext uri="{FF2B5EF4-FFF2-40B4-BE49-F238E27FC236}">
                <a16:creationId xmlns:a16="http://schemas.microsoft.com/office/drawing/2014/main" id="{1859CB39-D43B-4217-B02A-3CFD95718967}"/>
              </a:ext>
            </a:extLst>
          </p:cNvPr>
          <p:cNvSpPr/>
          <p:nvPr/>
        </p:nvSpPr>
        <p:spPr bwMode="auto">
          <a:xfrm flipH="1">
            <a:off x="7373589" y="1635115"/>
            <a:ext cx="886288" cy="526654"/>
          </a:xfrm>
          <a:prstGeom prst="roundRect">
            <a:avLst>
              <a:gd name="adj" fmla="val 0"/>
            </a:avLst>
          </a:prstGeom>
          <a:solidFill>
            <a:srgbClr val="E6E6E6"/>
          </a:solidFill>
          <a:ln w="28575">
            <a:solidFill>
              <a:schemeClr val="accent4"/>
            </a:soli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272" name="Group 271">
            <a:extLst>
              <a:ext uri="{FF2B5EF4-FFF2-40B4-BE49-F238E27FC236}">
                <a16:creationId xmlns:a16="http://schemas.microsoft.com/office/drawing/2014/main" id="{D73AB283-FC38-458D-9AD5-24716E420FCF}"/>
              </a:ext>
            </a:extLst>
          </p:cNvPr>
          <p:cNvGrpSpPr/>
          <p:nvPr/>
        </p:nvGrpSpPr>
        <p:grpSpPr>
          <a:xfrm flipH="1">
            <a:off x="7538577" y="1751349"/>
            <a:ext cx="553871" cy="253115"/>
            <a:chOff x="120969" y="4257922"/>
            <a:chExt cx="564977" cy="258190"/>
          </a:xfrm>
        </p:grpSpPr>
        <p:pic>
          <p:nvPicPr>
            <p:cNvPr id="273" name="Picture 272">
              <a:extLst>
                <a:ext uri="{FF2B5EF4-FFF2-40B4-BE49-F238E27FC236}">
                  <a16:creationId xmlns:a16="http://schemas.microsoft.com/office/drawing/2014/main" id="{36B1CB28-0E63-4910-8285-C5F5318A6071}"/>
                </a:ext>
              </a:extLst>
            </p:cNvPr>
            <p:cNvPicPr>
              <a:picLocks noChangeAspect="1"/>
            </p:cNvPicPr>
            <p:nvPr/>
          </p:nvPicPr>
          <p:blipFill>
            <a:blip r:embed="rId5"/>
            <a:stretch>
              <a:fillRect/>
            </a:stretch>
          </p:blipFill>
          <p:spPr>
            <a:xfrm>
              <a:off x="120969" y="4257922"/>
              <a:ext cx="258191" cy="258190"/>
            </a:xfrm>
            <a:prstGeom prst="rect">
              <a:avLst/>
            </a:prstGeom>
          </p:spPr>
        </p:pic>
        <p:pic>
          <p:nvPicPr>
            <p:cNvPr id="274" name="Picture 273">
              <a:extLst>
                <a:ext uri="{FF2B5EF4-FFF2-40B4-BE49-F238E27FC236}">
                  <a16:creationId xmlns:a16="http://schemas.microsoft.com/office/drawing/2014/main" id="{435CA54A-C43C-4449-BA4D-4E3943DDD37C}"/>
                </a:ext>
              </a:extLst>
            </p:cNvPr>
            <p:cNvPicPr>
              <a:picLocks noChangeAspect="1"/>
            </p:cNvPicPr>
            <p:nvPr/>
          </p:nvPicPr>
          <p:blipFill>
            <a:blip r:embed="rId5"/>
            <a:stretch>
              <a:fillRect/>
            </a:stretch>
          </p:blipFill>
          <p:spPr>
            <a:xfrm>
              <a:off x="427755" y="4257922"/>
              <a:ext cx="258191" cy="258190"/>
            </a:xfrm>
            <a:prstGeom prst="rect">
              <a:avLst/>
            </a:prstGeom>
          </p:spPr>
        </p:pic>
      </p:grpSp>
      <p:grpSp>
        <p:nvGrpSpPr>
          <p:cNvPr id="275" name="Group 274">
            <a:extLst>
              <a:ext uri="{FF2B5EF4-FFF2-40B4-BE49-F238E27FC236}">
                <a16:creationId xmlns:a16="http://schemas.microsoft.com/office/drawing/2014/main" id="{CADD46C5-9B22-42A3-9332-26EAA6933725}"/>
              </a:ext>
            </a:extLst>
          </p:cNvPr>
          <p:cNvGrpSpPr/>
          <p:nvPr/>
        </p:nvGrpSpPr>
        <p:grpSpPr>
          <a:xfrm flipH="1">
            <a:off x="7538577" y="2478728"/>
            <a:ext cx="553871" cy="253115"/>
            <a:chOff x="120969" y="4257922"/>
            <a:chExt cx="564977" cy="258190"/>
          </a:xfrm>
        </p:grpSpPr>
        <p:pic>
          <p:nvPicPr>
            <p:cNvPr id="276" name="Picture 275">
              <a:extLst>
                <a:ext uri="{FF2B5EF4-FFF2-40B4-BE49-F238E27FC236}">
                  <a16:creationId xmlns:a16="http://schemas.microsoft.com/office/drawing/2014/main" id="{3966C92F-BE2E-4797-A8F4-A26EB623BBB8}"/>
                </a:ext>
              </a:extLst>
            </p:cNvPr>
            <p:cNvPicPr>
              <a:picLocks noChangeAspect="1"/>
            </p:cNvPicPr>
            <p:nvPr/>
          </p:nvPicPr>
          <p:blipFill>
            <a:blip r:embed="rId5"/>
            <a:stretch>
              <a:fillRect/>
            </a:stretch>
          </p:blipFill>
          <p:spPr>
            <a:xfrm>
              <a:off x="120969" y="4257922"/>
              <a:ext cx="258191" cy="258190"/>
            </a:xfrm>
            <a:prstGeom prst="rect">
              <a:avLst/>
            </a:prstGeom>
          </p:spPr>
        </p:pic>
        <p:pic>
          <p:nvPicPr>
            <p:cNvPr id="277" name="Picture 276">
              <a:extLst>
                <a:ext uri="{FF2B5EF4-FFF2-40B4-BE49-F238E27FC236}">
                  <a16:creationId xmlns:a16="http://schemas.microsoft.com/office/drawing/2014/main" id="{8B8977F2-0545-44AA-8F31-5407507C1828}"/>
                </a:ext>
              </a:extLst>
            </p:cNvPr>
            <p:cNvPicPr>
              <a:picLocks noChangeAspect="1"/>
            </p:cNvPicPr>
            <p:nvPr/>
          </p:nvPicPr>
          <p:blipFill>
            <a:blip r:embed="rId5"/>
            <a:stretch>
              <a:fillRect/>
            </a:stretch>
          </p:blipFill>
          <p:spPr>
            <a:xfrm>
              <a:off x="427755" y="4257922"/>
              <a:ext cx="258191" cy="258190"/>
            </a:xfrm>
            <a:prstGeom prst="rect">
              <a:avLst/>
            </a:prstGeom>
          </p:spPr>
        </p:pic>
      </p:grpSp>
      <p:grpSp>
        <p:nvGrpSpPr>
          <p:cNvPr id="278" name="Group 277">
            <a:extLst>
              <a:ext uri="{FF2B5EF4-FFF2-40B4-BE49-F238E27FC236}">
                <a16:creationId xmlns:a16="http://schemas.microsoft.com/office/drawing/2014/main" id="{B989BF1A-6156-4B39-997E-6AC2AFFB2CB0}"/>
              </a:ext>
            </a:extLst>
          </p:cNvPr>
          <p:cNvGrpSpPr/>
          <p:nvPr/>
        </p:nvGrpSpPr>
        <p:grpSpPr>
          <a:xfrm flipH="1">
            <a:off x="7538577" y="3206109"/>
            <a:ext cx="553871" cy="253115"/>
            <a:chOff x="120969" y="4257922"/>
            <a:chExt cx="564977" cy="258190"/>
          </a:xfrm>
        </p:grpSpPr>
        <p:pic>
          <p:nvPicPr>
            <p:cNvPr id="279" name="Picture 278">
              <a:extLst>
                <a:ext uri="{FF2B5EF4-FFF2-40B4-BE49-F238E27FC236}">
                  <a16:creationId xmlns:a16="http://schemas.microsoft.com/office/drawing/2014/main" id="{7672D006-A1E0-4515-BFE9-91D2D570D5D2}"/>
                </a:ext>
              </a:extLst>
            </p:cNvPr>
            <p:cNvPicPr>
              <a:picLocks noChangeAspect="1"/>
            </p:cNvPicPr>
            <p:nvPr/>
          </p:nvPicPr>
          <p:blipFill>
            <a:blip r:embed="rId5"/>
            <a:stretch>
              <a:fillRect/>
            </a:stretch>
          </p:blipFill>
          <p:spPr>
            <a:xfrm>
              <a:off x="120969" y="4257922"/>
              <a:ext cx="258191" cy="258190"/>
            </a:xfrm>
            <a:prstGeom prst="rect">
              <a:avLst/>
            </a:prstGeom>
          </p:spPr>
        </p:pic>
        <p:pic>
          <p:nvPicPr>
            <p:cNvPr id="280" name="Picture 279">
              <a:extLst>
                <a:ext uri="{FF2B5EF4-FFF2-40B4-BE49-F238E27FC236}">
                  <a16:creationId xmlns:a16="http://schemas.microsoft.com/office/drawing/2014/main" id="{8ED86481-81C9-4A65-B1F1-C174F9D728F5}"/>
                </a:ext>
              </a:extLst>
            </p:cNvPr>
            <p:cNvPicPr>
              <a:picLocks noChangeAspect="1"/>
            </p:cNvPicPr>
            <p:nvPr/>
          </p:nvPicPr>
          <p:blipFill>
            <a:blip r:embed="rId5"/>
            <a:stretch>
              <a:fillRect/>
            </a:stretch>
          </p:blipFill>
          <p:spPr>
            <a:xfrm>
              <a:off x="427755" y="4257922"/>
              <a:ext cx="258191" cy="258190"/>
            </a:xfrm>
            <a:prstGeom prst="rect">
              <a:avLst/>
            </a:prstGeom>
          </p:spPr>
        </p:pic>
      </p:grpSp>
      <p:sp>
        <p:nvSpPr>
          <p:cNvPr id="281" name="Cylinder 280">
            <a:extLst>
              <a:ext uri="{FF2B5EF4-FFF2-40B4-BE49-F238E27FC236}">
                <a16:creationId xmlns:a16="http://schemas.microsoft.com/office/drawing/2014/main" id="{D1CDE83F-A64C-4F58-96F4-31C428604EFE}"/>
              </a:ext>
            </a:extLst>
          </p:cNvPr>
          <p:cNvSpPr/>
          <p:nvPr/>
        </p:nvSpPr>
        <p:spPr bwMode="auto">
          <a:xfrm rot="5400000" flipH="1">
            <a:off x="7118732" y="1693105"/>
            <a:ext cx="248278" cy="475804"/>
          </a:xfrm>
          <a:prstGeom prst="ca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2" name="Cylinder 281">
            <a:extLst>
              <a:ext uri="{FF2B5EF4-FFF2-40B4-BE49-F238E27FC236}">
                <a16:creationId xmlns:a16="http://schemas.microsoft.com/office/drawing/2014/main" id="{7C89A3A2-A9B0-4C4D-9CF6-2FF1B1CF45D4}"/>
              </a:ext>
            </a:extLst>
          </p:cNvPr>
          <p:cNvSpPr/>
          <p:nvPr/>
        </p:nvSpPr>
        <p:spPr bwMode="auto">
          <a:xfrm rot="5400000" flipH="1">
            <a:off x="7099465" y="2363065"/>
            <a:ext cx="248278" cy="475804"/>
          </a:xfrm>
          <a:prstGeom prst="ca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3" name="Cylinder 282">
            <a:extLst>
              <a:ext uri="{FF2B5EF4-FFF2-40B4-BE49-F238E27FC236}">
                <a16:creationId xmlns:a16="http://schemas.microsoft.com/office/drawing/2014/main" id="{82361084-ACD2-44BD-A92D-DE174C6C3458}"/>
              </a:ext>
            </a:extLst>
          </p:cNvPr>
          <p:cNvSpPr/>
          <p:nvPr/>
        </p:nvSpPr>
        <p:spPr bwMode="auto">
          <a:xfrm rot="5400000" flipH="1">
            <a:off x="7109672" y="3094764"/>
            <a:ext cx="248278" cy="475804"/>
          </a:xfrm>
          <a:prstGeom prst="ca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4" name="Arrow: Striped Right 283">
            <a:extLst>
              <a:ext uri="{FF2B5EF4-FFF2-40B4-BE49-F238E27FC236}">
                <a16:creationId xmlns:a16="http://schemas.microsoft.com/office/drawing/2014/main" id="{2157BA53-073E-4BA4-A99A-F5933B5FF5FF}"/>
              </a:ext>
            </a:extLst>
          </p:cNvPr>
          <p:cNvSpPr/>
          <p:nvPr/>
        </p:nvSpPr>
        <p:spPr bwMode="auto">
          <a:xfrm>
            <a:off x="8295516" y="2348929"/>
            <a:ext cx="481254" cy="410653"/>
          </a:xfrm>
          <a:prstGeom prst="striped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5" name="globe_2">
            <a:extLst>
              <a:ext uri="{FF2B5EF4-FFF2-40B4-BE49-F238E27FC236}">
                <a16:creationId xmlns:a16="http://schemas.microsoft.com/office/drawing/2014/main" id="{25D9277D-93C3-40F8-8330-0B8832CF9358}"/>
              </a:ext>
            </a:extLst>
          </p:cNvPr>
          <p:cNvSpPr>
            <a:spLocks noChangeAspect="1" noEditPoints="1"/>
          </p:cNvSpPr>
          <p:nvPr/>
        </p:nvSpPr>
        <p:spPr bwMode="auto">
          <a:xfrm>
            <a:off x="5314479" y="907351"/>
            <a:ext cx="472461" cy="472461"/>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22225" cap="flat">
            <a:solidFill>
              <a:srgbClr val="5C2D9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cxnSp>
        <p:nvCxnSpPr>
          <p:cNvPr id="286" name="Connector: Elbow 285">
            <a:extLst>
              <a:ext uri="{FF2B5EF4-FFF2-40B4-BE49-F238E27FC236}">
                <a16:creationId xmlns:a16="http://schemas.microsoft.com/office/drawing/2014/main" id="{5B3EB53B-CC8D-471A-85FD-F64986E90389}"/>
              </a:ext>
            </a:extLst>
          </p:cNvPr>
          <p:cNvCxnSpPr>
            <a:cxnSpLocks/>
            <a:stCxn id="292" idx="1"/>
            <a:endCxn id="625" idx="3"/>
          </p:cNvCxnSpPr>
          <p:nvPr/>
        </p:nvCxnSpPr>
        <p:spPr>
          <a:xfrm rot="10800000" flipV="1">
            <a:off x="4644837" y="2078956"/>
            <a:ext cx="740728" cy="323517"/>
          </a:xfrm>
          <a:prstGeom prst="bentConnector3">
            <a:avLst>
              <a:gd name="adj1" fmla="val 50000"/>
            </a:avLst>
          </a:prstGeom>
          <a:ln w="19050">
            <a:solidFill>
              <a:srgbClr val="5C2D9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287" name="Connector: Elbow 286">
            <a:extLst>
              <a:ext uri="{FF2B5EF4-FFF2-40B4-BE49-F238E27FC236}">
                <a16:creationId xmlns:a16="http://schemas.microsoft.com/office/drawing/2014/main" id="{E0196816-7B9B-43F6-BE50-A526BEDC71BC}"/>
              </a:ext>
            </a:extLst>
          </p:cNvPr>
          <p:cNvCxnSpPr>
            <a:cxnSpLocks/>
            <a:stCxn id="292" idx="3"/>
            <a:endCxn id="626" idx="1"/>
          </p:cNvCxnSpPr>
          <p:nvPr/>
        </p:nvCxnSpPr>
        <p:spPr>
          <a:xfrm>
            <a:off x="5715853" y="2078956"/>
            <a:ext cx="803356" cy="323517"/>
          </a:xfrm>
          <a:prstGeom prst="bentConnector3">
            <a:avLst>
              <a:gd name="adj1" fmla="val 50000"/>
            </a:avLst>
          </a:prstGeom>
          <a:ln w="19050">
            <a:solidFill>
              <a:srgbClr val="5C2D91"/>
            </a:solidFill>
            <a:prstDash val="sysDash"/>
            <a:headEnd type="none"/>
            <a:tailEnd type="arrow"/>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5F031577-1010-4089-B9A3-117488C7B774}"/>
              </a:ext>
            </a:extLst>
          </p:cNvPr>
          <p:cNvCxnSpPr>
            <a:cxnSpLocks/>
            <a:stCxn id="292" idx="0"/>
            <a:endCxn id="285" idx="3"/>
          </p:cNvCxnSpPr>
          <p:nvPr/>
        </p:nvCxnSpPr>
        <p:spPr>
          <a:xfrm flipV="1">
            <a:off x="5550709" y="1379813"/>
            <a:ext cx="705" cy="533999"/>
          </a:xfrm>
          <a:prstGeom prst="straightConnector1">
            <a:avLst/>
          </a:prstGeom>
          <a:ln w="19050">
            <a:solidFill>
              <a:srgbClr val="5C2D91"/>
            </a:solidFill>
            <a:prstDash val="solid"/>
            <a:headEnd type="none"/>
            <a:tailEnd type="arrow"/>
          </a:ln>
        </p:spPr>
        <p:style>
          <a:lnRef idx="1">
            <a:schemeClr val="accent1"/>
          </a:lnRef>
          <a:fillRef idx="0">
            <a:schemeClr val="accent1"/>
          </a:fillRef>
          <a:effectRef idx="0">
            <a:schemeClr val="accent1"/>
          </a:effectRef>
          <a:fontRef idx="minor">
            <a:schemeClr val="tx1"/>
          </a:fontRef>
        </p:style>
      </p:cxnSp>
      <p:pic>
        <p:nvPicPr>
          <p:cNvPr id="289" name="Picture 288">
            <a:extLst>
              <a:ext uri="{FF2B5EF4-FFF2-40B4-BE49-F238E27FC236}">
                <a16:creationId xmlns:a16="http://schemas.microsoft.com/office/drawing/2014/main" id="{52C60B2E-D59F-4A66-9ECB-92838EF93506}"/>
              </a:ext>
            </a:extLst>
          </p:cNvPr>
          <p:cNvPicPr>
            <a:picLocks noChangeAspect="1"/>
          </p:cNvPicPr>
          <p:nvPr/>
        </p:nvPicPr>
        <p:blipFill>
          <a:blip r:embed="rId6"/>
          <a:stretch>
            <a:fillRect/>
          </a:stretch>
        </p:blipFill>
        <p:spPr>
          <a:xfrm>
            <a:off x="5344281" y="3994819"/>
            <a:ext cx="430531" cy="430531"/>
          </a:xfrm>
          <a:prstGeom prst="rect">
            <a:avLst/>
          </a:prstGeom>
        </p:spPr>
      </p:pic>
      <p:sp>
        <p:nvSpPr>
          <p:cNvPr id="290" name="Cylinder 289">
            <a:extLst>
              <a:ext uri="{FF2B5EF4-FFF2-40B4-BE49-F238E27FC236}">
                <a16:creationId xmlns:a16="http://schemas.microsoft.com/office/drawing/2014/main" id="{1C362DA8-39DA-40C2-B923-FD6707A90483}"/>
              </a:ext>
            </a:extLst>
          </p:cNvPr>
          <p:cNvSpPr/>
          <p:nvPr/>
        </p:nvSpPr>
        <p:spPr bwMode="auto">
          <a:xfrm rot="19800000">
            <a:off x="4885197" y="3203923"/>
            <a:ext cx="224856" cy="1069231"/>
          </a:xfrm>
          <a:prstGeom prst="can">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1" name="Cylinder 290">
            <a:extLst>
              <a:ext uri="{FF2B5EF4-FFF2-40B4-BE49-F238E27FC236}">
                <a16:creationId xmlns:a16="http://schemas.microsoft.com/office/drawing/2014/main" id="{CC909AD7-3D34-4012-B937-53CABC33B633}"/>
              </a:ext>
            </a:extLst>
          </p:cNvPr>
          <p:cNvSpPr/>
          <p:nvPr/>
        </p:nvSpPr>
        <p:spPr bwMode="auto">
          <a:xfrm>
            <a:off x="5442049" y="4770471"/>
            <a:ext cx="227809" cy="499437"/>
          </a:xfrm>
          <a:prstGeom prst="can">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292" name="Picture 291">
            <a:extLst>
              <a:ext uri="{FF2B5EF4-FFF2-40B4-BE49-F238E27FC236}">
                <a16:creationId xmlns:a16="http://schemas.microsoft.com/office/drawing/2014/main" id="{3706B719-1FD0-468A-9EBA-AFCFB667207A}"/>
              </a:ext>
            </a:extLst>
          </p:cNvPr>
          <p:cNvPicPr>
            <a:picLocks noChangeAspect="1"/>
          </p:cNvPicPr>
          <p:nvPr/>
        </p:nvPicPr>
        <p:blipFill>
          <a:blip r:embed="rId7"/>
          <a:stretch>
            <a:fillRect/>
          </a:stretch>
        </p:blipFill>
        <p:spPr>
          <a:xfrm>
            <a:off x="5385564" y="1913811"/>
            <a:ext cx="330289" cy="330289"/>
          </a:xfrm>
          <a:prstGeom prst="rect">
            <a:avLst/>
          </a:prstGeom>
        </p:spPr>
      </p:pic>
      <p:grpSp>
        <p:nvGrpSpPr>
          <p:cNvPr id="293" name="Group 292">
            <a:extLst>
              <a:ext uri="{FF2B5EF4-FFF2-40B4-BE49-F238E27FC236}">
                <a16:creationId xmlns:a16="http://schemas.microsoft.com/office/drawing/2014/main" id="{ACF46E1D-F36C-4EF6-A58D-B7F878A6C662}"/>
              </a:ext>
            </a:extLst>
          </p:cNvPr>
          <p:cNvGrpSpPr/>
          <p:nvPr/>
        </p:nvGrpSpPr>
        <p:grpSpPr>
          <a:xfrm>
            <a:off x="4404293" y="3137377"/>
            <a:ext cx="196688" cy="2199289"/>
            <a:chOff x="8864427" y="3957837"/>
            <a:chExt cx="221792" cy="2015546"/>
          </a:xfrm>
        </p:grpSpPr>
        <p:cxnSp>
          <p:nvCxnSpPr>
            <p:cNvPr id="294" name="Straight Arrow Connector 293">
              <a:extLst>
                <a:ext uri="{FF2B5EF4-FFF2-40B4-BE49-F238E27FC236}">
                  <a16:creationId xmlns:a16="http://schemas.microsoft.com/office/drawing/2014/main" id="{E7622E37-7C37-49CF-9DF2-3FEF95ED3A81}"/>
                </a:ext>
              </a:extLst>
            </p:cNvPr>
            <p:cNvCxnSpPr>
              <a:cxnSpLocks/>
            </p:cNvCxnSpPr>
            <p:nvPr/>
          </p:nvCxnSpPr>
          <p:spPr>
            <a:xfrm flipH="1" flipV="1">
              <a:off x="8957847" y="3957837"/>
              <a:ext cx="20266" cy="2015546"/>
            </a:xfrm>
            <a:prstGeom prst="straightConnector1">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95" name="Cylinder 294">
              <a:extLst>
                <a:ext uri="{FF2B5EF4-FFF2-40B4-BE49-F238E27FC236}">
                  <a16:creationId xmlns:a16="http://schemas.microsoft.com/office/drawing/2014/main" id="{853FCA5B-66AB-4FE7-B06D-FC2EEC5078B3}"/>
                </a:ext>
              </a:extLst>
            </p:cNvPr>
            <p:cNvSpPr/>
            <p:nvPr/>
          </p:nvSpPr>
          <p:spPr bwMode="auto">
            <a:xfrm>
              <a:off x="8864427" y="4253261"/>
              <a:ext cx="221792" cy="134128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S2S VPN Tunnel</a:t>
              </a:r>
            </a:p>
          </p:txBody>
        </p:sp>
      </p:grpSp>
      <p:grpSp>
        <p:nvGrpSpPr>
          <p:cNvPr id="296" name="Group 295">
            <a:extLst>
              <a:ext uri="{FF2B5EF4-FFF2-40B4-BE49-F238E27FC236}">
                <a16:creationId xmlns:a16="http://schemas.microsoft.com/office/drawing/2014/main" id="{C00AE5AE-2FD1-4D4D-9236-57A8209ABF1D}"/>
              </a:ext>
            </a:extLst>
          </p:cNvPr>
          <p:cNvGrpSpPr/>
          <p:nvPr/>
        </p:nvGrpSpPr>
        <p:grpSpPr>
          <a:xfrm>
            <a:off x="6545768" y="3137377"/>
            <a:ext cx="196688" cy="2199288"/>
            <a:chOff x="8864427" y="3957837"/>
            <a:chExt cx="221792" cy="2015546"/>
          </a:xfrm>
        </p:grpSpPr>
        <p:cxnSp>
          <p:nvCxnSpPr>
            <p:cNvPr id="297" name="Straight Arrow Connector 296">
              <a:extLst>
                <a:ext uri="{FF2B5EF4-FFF2-40B4-BE49-F238E27FC236}">
                  <a16:creationId xmlns:a16="http://schemas.microsoft.com/office/drawing/2014/main" id="{BCE0A9F4-1484-4072-88AD-FFCD1AD92B19}"/>
                </a:ext>
              </a:extLst>
            </p:cNvPr>
            <p:cNvCxnSpPr>
              <a:cxnSpLocks/>
            </p:cNvCxnSpPr>
            <p:nvPr/>
          </p:nvCxnSpPr>
          <p:spPr>
            <a:xfrm flipH="1" flipV="1">
              <a:off x="8957847" y="3957837"/>
              <a:ext cx="20266" cy="2015546"/>
            </a:xfrm>
            <a:prstGeom prst="straightConnector1">
              <a:avLst/>
            </a:prstGeom>
            <a:ln w="22225">
              <a:solidFill>
                <a:schemeClr val="tx2"/>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98" name="Cylinder 297">
              <a:extLst>
                <a:ext uri="{FF2B5EF4-FFF2-40B4-BE49-F238E27FC236}">
                  <a16:creationId xmlns:a16="http://schemas.microsoft.com/office/drawing/2014/main" id="{7D77724F-4AC3-44D1-AC6D-436F49CB8244}"/>
                </a:ext>
              </a:extLst>
            </p:cNvPr>
            <p:cNvSpPr/>
            <p:nvPr/>
          </p:nvSpPr>
          <p:spPr bwMode="auto">
            <a:xfrm>
              <a:off x="8864427" y="4253261"/>
              <a:ext cx="221792" cy="1341282"/>
            </a:xfrm>
            <a:prstGeom prst="can">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980"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rPr>
                <a:t>S2S VPN Tunnel</a:t>
              </a:r>
            </a:p>
          </p:txBody>
        </p:sp>
      </p:grpSp>
      <p:sp>
        <p:nvSpPr>
          <p:cNvPr id="299" name="Cylinder 298">
            <a:extLst>
              <a:ext uri="{FF2B5EF4-FFF2-40B4-BE49-F238E27FC236}">
                <a16:creationId xmlns:a16="http://schemas.microsoft.com/office/drawing/2014/main" id="{63612CB7-82BD-4B6C-BAD1-76001C4F687D}"/>
              </a:ext>
            </a:extLst>
          </p:cNvPr>
          <p:cNvSpPr/>
          <p:nvPr/>
        </p:nvSpPr>
        <p:spPr bwMode="auto">
          <a:xfrm rot="1800000">
            <a:off x="6009040" y="3203924"/>
            <a:ext cx="224856" cy="1069231"/>
          </a:xfrm>
          <a:prstGeom prst="can">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cxnSp>
        <p:nvCxnSpPr>
          <p:cNvPr id="300" name="Straight Arrow Connector 299">
            <a:extLst>
              <a:ext uri="{FF2B5EF4-FFF2-40B4-BE49-F238E27FC236}">
                <a16:creationId xmlns:a16="http://schemas.microsoft.com/office/drawing/2014/main" id="{8A07DF78-0007-49D1-8C5E-7A202943C633}"/>
              </a:ext>
            </a:extLst>
          </p:cNvPr>
          <p:cNvCxnSpPr>
            <a:cxnSpLocks/>
          </p:cNvCxnSpPr>
          <p:nvPr/>
        </p:nvCxnSpPr>
        <p:spPr>
          <a:xfrm flipV="1">
            <a:off x="3476214" y="3118196"/>
            <a:ext cx="1021537" cy="2596241"/>
          </a:xfrm>
          <a:prstGeom prst="straightConnector1">
            <a:avLst/>
          </a:prstGeom>
          <a:ln w="22225" cap="rnd">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301" name="Rectangle: Rounded Corners 300">
            <a:extLst>
              <a:ext uri="{FF2B5EF4-FFF2-40B4-BE49-F238E27FC236}">
                <a16:creationId xmlns:a16="http://schemas.microsoft.com/office/drawing/2014/main" id="{DA5D2486-4105-4D20-BE12-92AA066146BB}"/>
              </a:ext>
            </a:extLst>
          </p:cNvPr>
          <p:cNvSpPr/>
          <p:nvPr/>
        </p:nvSpPr>
        <p:spPr bwMode="auto">
          <a:xfrm>
            <a:off x="4857715" y="2491074"/>
            <a:ext cx="1416317" cy="345941"/>
          </a:xfrm>
          <a:prstGeom prst="roundRect">
            <a:avLst>
              <a:gd name="adj" fmla="val 0"/>
            </a:avLst>
          </a:prstGeom>
          <a:noFill/>
          <a:ln w="28575">
            <a:no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r>
              <a:rPr kumimoji="0" lang="en-US" sz="1568" b="0" i="0" u="none" strike="noStrike" kern="1200" cap="none" spc="0" normalizeH="0" baseline="0" noProof="0">
                <a:ln>
                  <a:noFill/>
                </a:ln>
                <a:gradFill>
                  <a:gsLst>
                    <a:gs pos="0">
                      <a:srgbClr val="353535"/>
                    </a:gs>
                    <a:gs pos="100000">
                      <a:srgbClr val="353535"/>
                    </a:gs>
                  </a:gsLst>
                  <a:lin ang="5400000" scaled="0"/>
                </a:gradFill>
                <a:effectLst/>
                <a:uLnTx/>
                <a:uFillTx/>
                <a:latin typeface="Segoe UI Semilight"/>
                <a:ea typeface="Segoe UI" pitchFamily="34" charset="0"/>
                <a:cs typeface="Segoe UI" pitchFamily="34" charset="0"/>
              </a:rPr>
              <a:t>VNet Peering</a:t>
            </a:r>
          </a:p>
        </p:txBody>
      </p:sp>
      <p:cxnSp>
        <p:nvCxnSpPr>
          <p:cNvPr id="302" name="Straight Arrow Connector 301">
            <a:extLst>
              <a:ext uri="{FF2B5EF4-FFF2-40B4-BE49-F238E27FC236}">
                <a16:creationId xmlns:a16="http://schemas.microsoft.com/office/drawing/2014/main" id="{E2B09841-ADE1-418B-A219-82CD5FCDEA27}"/>
              </a:ext>
            </a:extLst>
          </p:cNvPr>
          <p:cNvCxnSpPr>
            <a:cxnSpLocks/>
          </p:cNvCxnSpPr>
          <p:nvPr/>
        </p:nvCxnSpPr>
        <p:spPr>
          <a:xfrm flipV="1">
            <a:off x="2825253" y="3118196"/>
            <a:ext cx="1672498" cy="2598189"/>
          </a:xfrm>
          <a:prstGeom prst="straightConnector1">
            <a:avLst/>
          </a:prstGeom>
          <a:ln w="22225" cap="rnd">
            <a:solidFill>
              <a:srgbClr val="FF0000"/>
            </a:solidFill>
            <a:headEnd type="none"/>
            <a:tailEnd type="arrow"/>
          </a:ln>
        </p:spPr>
        <p:style>
          <a:lnRef idx="1">
            <a:schemeClr val="accent1"/>
          </a:lnRef>
          <a:fillRef idx="0">
            <a:schemeClr val="accent1"/>
          </a:fillRef>
          <a:effectRef idx="0">
            <a:schemeClr val="accent1"/>
          </a:effectRef>
          <a:fontRef idx="minor">
            <a:schemeClr val="tx1"/>
          </a:fontRef>
        </p:style>
      </p:cxnSp>
      <p:sp>
        <p:nvSpPr>
          <p:cNvPr id="303" name="TextBox 302">
            <a:extLst>
              <a:ext uri="{FF2B5EF4-FFF2-40B4-BE49-F238E27FC236}">
                <a16:creationId xmlns:a16="http://schemas.microsoft.com/office/drawing/2014/main" id="{7EED17E8-D994-49C7-B745-405F9648CFD7}"/>
              </a:ext>
            </a:extLst>
          </p:cNvPr>
          <p:cNvSpPr txBox="1"/>
          <p:nvPr/>
        </p:nvSpPr>
        <p:spPr>
          <a:xfrm>
            <a:off x="2492026" y="4122261"/>
            <a:ext cx="1210676" cy="534056"/>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P2S VPN</a:t>
            </a:r>
          </a:p>
        </p:txBody>
      </p:sp>
      <p:sp>
        <p:nvSpPr>
          <p:cNvPr id="304" name="Cylinder 303">
            <a:extLst>
              <a:ext uri="{FF2B5EF4-FFF2-40B4-BE49-F238E27FC236}">
                <a16:creationId xmlns:a16="http://schemas.microsoft.com/office/drawing/2014/main" id="{4C91914C-8173-4005-82B5-9CAC83CE1D07}"/>
              </a:ext>
            </a:extLst>
          </p:cNvPr>
          <p:cNvSpPr/>
          <p:nvPr/>
        </p:nvSpPr>
        <p:spPr bwMode="auto">
          <a:xfrm rot="16200000">
            <a:off x="5351621" y="2201859"/>
            <a:ext cx="408716" cy="1626230"/>
          </a:xfrm>
          <a:prstGeom prst="can">
            <a:avLst/>
          </a:prstGeom>
          <a:solidFill>
            <a:srgbClr val="00B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vert" wrap="square" lIns="179285" tIns="143428" rIns="179285" bIns="143428" numCol="1" spcCol="0" rtlCol="0" fromWordArt="0" anchor="ctr"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176"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05" name="TextBox 304">
            <a:extLst>
              <a:ext uri="{FF2B5EF4-FFF2-40B4-BE49-F238E27FC236}">
                <a16:creationId xmlns:a16="http://schemas.microsoft.com/office/drawing/2014/main" id="{1A12A0C1-0F57-48D9-98F7-945C9E936A96}"/>
              </a:ext>
            </a:extLst>
          </p:cNvPr>
          <p:cNvSpPr txBox="1"/>
          <p:nvPr/>
        </p:nvSpPr>
        <p:spPr>
          <a:xfrm>
            <a:off x="6694512" y="4122261"/>
            <a:ext cx="1202819" cy="534056"/>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S2S VPN</a:t>
            </a:r>
          </a:p>
        </p:txBody>
      </p:sp>
      <p:sp>
        <p:nvSpPr>
          <p:cNvPr id="306" name="TextBox 305">
            <a:extLst>
              <a:ext uri="{FF2B5EF4-FFF2-40B4-BE49-F238E27FC236}">
                <a16:creationId xmlns:a16="http://schemas.microsoft.com/office/drawing/2014/main" id="{7F77E9CE-8EC3-4DB7-84C6-BEB1B010DE0C}"/>
              </a:ext>
            </a:extLst>
          </p:cNvPr>
          <p:cNvSpPr txBox="1"/>
          <p:nvPr/>
        </p:nvSpPr>
        <p:spPr>
          <a:xfrm>
            <a:off x="4736637" y="4282176"/>
            <a:ext cx="1645728" cy="534056"/>
          </a:xfrm>
          <a:prstGeom prst="rect">
            <a:avLst/>
          </a:prstGeom>
          <a:noFill/>
        </p:spPr>
        <p:txBody>
          <a:bodyPr wrap="non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765"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rPr>
              <a:t>ExpressRoute</a:t>
            </a:r>
          </a:p>
        </p:txBody>
      </p:sp>
      <p:grpSp>
        <p:nvGrpSpPr>
          <p:cNvPr id="307" name="Group 306">
            <a:extLst>
              <a:ext uri="{FF2B5EF4-FFF2-40B4-BE49-F238E27FC236}">
                <a16:creationId xmlns:a16="http://schemas.microsoft.com/office/drawing/2014/main" id="{B603B471-A6F4-447C-B8E8-4E0F5E4611EA}"/>
              </a:ext>
            </a:extLst>
          </p:cNvPr>
          <p:cNvGrpSpPr>
            <a:grpSpLocks noChangeAspect="1"/>
          </p:cNvGrpSpPr>
          <p:nvPr/>
        </p:nvGrpSpPr>
        <p:grpSpPr>
          <a:xfrm>
            <a:off x="5298370" y="5385761"/>
            <a:ext cx="543377" cy="789292"/>
            <a:chOff x="4560877" y="4697003"/>
            <a:chExt cx="1893269" cy="2297076"/>
          </a:xfrm>
        </p:grpSpPr>
        <p:sp>
          <p:nvSpPr>
            <p:cNvPr id="308" name="Rectangle 10">
              <a:extLst>
                <a:ext uri="{FF2B5EF4-FFF2-40B4-BE49-F238E27FC236}">
                  <a16:creationId xmlns:a16="http://schemas.microsoft.com/office/drawing/2014/main" id="{D385E63A-62CB-4122-B78F-8344E8B958C6}"/>
                </a:ext>
              </a:extLst>
            </p:cNvPr>
            <p:cNvSpPr>
              <a:spLocks noChangeArrowheads="1"/>
            </p:cNvSpPr>
            <p:nvPr/>
          </p:nvSpPr>
          <p:spPr bwMode="auto">
            <a:xfrm>
              <a:off x="5549620" y="5753909"/>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09" name="Rectangle 11">
              <a:extLst>
                <a:ext uri="{FF2B5EF4-FFF2-40B4-BE49-F238E27FC236}">
                  <a16:creationId xmlns:a16="http://schemas.microsoft.com/office/drawing/2014/main" id="{F129FD90-9B00-469B-B22D-46E133F41AB4}"/>
                </a:ext>
              </a:extLst>
            </p:cNvPr>
            <p:cNvSpPr>
              <a:spLocks noChangeArrowheads="1"/>
            </p:cNvSpPr>
            <p:nvPr/>
          </p:nvSpPr>
          <p:spPr bwMode="auto">
            <a:xfrm>
              <a:off x="5549620" y="5753909"/>
              <a:ext cx="59062" cy="63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10" name="Rectangle 21">
              <a:extLst>
                <a:ext uri="{FF2B5EF4-FFF2-40B4-BE49-F238E27FC236}">
                  <a16:creationId xmlns:a16="http://schemas.microsoft.com/office/drawing/2014/main" id="{FDEDD703-03E2-4E6F-9F47-FA88BEAEB3B4}"/>
                </a:ext>
              </a:extLst>
            </p:cNvPr>
            <p:cNvSpPr>
              <a:spLocks noChangeArrowheads="1"/>
            </p:cNvSpPr>
            <p:nvPr/>
          </p:nvSpPr>
          <p:spPr bwMode="auto">
            <a:xfrm>
              <a:off x="5490559" y="4933594"/>
              <a:ext cx="59062" cy="63027"/>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11" name="Freeform 22">
              <a:extLst>
                <a:ext uri="{FF2B5EF4-FFF2-40B4-BE49-F238E27FC236}">
                  <a16:creationId xmlns:a16="http://schemas.microsoft.com/office/drawing/2014/main" id="{696D55F7-71A0-4C6D-B38F-294B3347EF4C}"/>
                </a:ext>
              </a:extLst>
            </p:cNvPr>
            <p:cNvSpPr>
              <a:spLocks/>
            </p:cNvSpPr>
            <p:nvPr/>
          </p:nvSpPr>
          <p:spPr bwMode="auto">
            <a:xfrm>
              <a:off x="5490559" y="4933594"/>
              <a:ext cx="59062" cy="63027"/>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12" name="Rectangle 26">
              <a:extLst>
                <a:ext uri="{FF2B5EF4-FFF2-40B4-BE49-F238E27FC236}">
                  <a16:creationId xmlns:a16="http://schemas.microsoft.com/office/drawing/2014/main" id="{A7D10EFD-B546-49F2-8A02-DF0AD873E689}"/>
                </a:ext>
              </a:extLst>
            </p:cNvPr>
            <p:cNvSpPr>
              <a:spLocks noChangeArrowheads="1"/>
            </p:cNvSpPr>
            <p:nvPr/>
          </p:nvSpPr>
          <p:spPr bwMode="auto">
            <a:xfrm>
              <a:off x="5490557" y="5428110"/>
              <a:ext cx="135624" cy="1565968"/>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13" name="Rectangle 27">
              <a:extLst>
                <a:ext uri="{FF2B5EF4-FFF2-40B4-BE49-F238E27FC236}">
                  <a16:creationId xmlns:a16="http://schemas.microsoft.com/office/drawing/2014/main" id="{FEBD49BE-A278-43FD-9E7A-714F37177611}"/>
                </a:ext>
              </a:extLst>
            </p:cNvPr>
            <p:cNvSpPr>
              <a:spLocks noChangeArrowheads="1"/>
            </p:cNvSpPr>
            <p:nvPr/>
          </p:nvSpPr>
          <p:spPr bwMode="auto">
            <a:xfrm>
              <a:off x="5490557" y="5428110"/>
              <a:ext cx="135624" cy="1565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14" name="Freeform 28">
              <a:extLst>
                <a:ext uri="{FF2B5EF4-FFF2-40B4-BE49-F238E27FC236}">
                  <a16:creationId xmlns:a16="http://schemas.microsoft.com/office/drawing/2014/main" id="{8D739321-1578-4CB4-81CC-83DF2A0F55BC}"/>
                </a:ext>
              </a:extLst>
            </p:cNvPr>
            <p:cNvSpPr>
              <a:spLocks/>
            </p:cNvSpPr>
            <p:nvPr/>
          </p:nvSpPr>
          <p:spPr bwMode="auto">
            <a:xfrm>
              <a:off x="5626182" y="5432959"/>
              <a:ext cx="82445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chemeClr val="accent5">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15" name="Freeform 29">
              <a:extLst>
                <a:ext uri="{FF2B5EF4-FFF2-40B4-BE49-F238E27FC236}">
                  <a16:creationId xmlns:a16="http://schemas.microsoft.com/office/drawing/2014/main" id="{385FB621-4BCF-4D59-8265-2F06C36443BD}"/>
                </a:ext>
              </a:extLst>
            </p:cNvPr>
            <p:cNvSpPr>
              <a:spLocks/>
            </p:cNvSpPr>
            <p:nvPr/>
          </p:nvSpPr>
          <p:spPr bwMode="auto">
            <a:xfrm>
              <a:off x="5626182" y="5432959"/>
              <a:ext cx="798433" cy="1561120"/>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16" name="Rectangle 30">
              <a:extLst>
                <a:ext uri="{FF2B5EF4-FFF2-40B4-BE49-F238E27FC236}">
                  <a16:creationId xmlns:a16="http://schemas.microsoft.com/office/drawing/2014/main" id="{4B4BB19B-3468-4C24-9287-979D818F5219}"/>
                </a:ext>
              </a:extLst>
            </p:cNvPr>
            <p:cNvSpPr>
              <a:spLocks noChangeArrowheads="1"/>
            </p:cNvSpPr>
            <p:nvPr/>
          </p:nvSpPr>
          <p:spPr bwMode="auto">
            <a:xfrm>
              <a:off x="5726806" y="5548345"/>
              <a:ext cx="95155" cy="21041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17" name="Rectangle 31">
              <a:extLst>
                <a:ext uri="{FF2B5EF4-FFF2-40B4-BE49-F238E27FC236}">
                  <a16:creationId xmlns:a16="http://schemas.microsoft.com/office/drawing/2014/main" id="{BCFAB47E-5478-498D-8FE0-25F8BD6DCEC9}"/>
                </a:ext>
              </a:extLst>
            </p:cNvPr>
            <p:cNvSpPr>
              <a:spLocks noChangeArrowheads="1"/>
            </p:cNvSpPr>
            <p:nvPr/>
          </p:nvSpPr>
          <p:spPr bwMode="auto">
            <a:xfrm>
              <a:off x="5898525" y="5548345"/>
              <a:ext cx="88593" cy="21041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18" name="Rectangle 32">
              <a:extLst>
                <a:ext uri="{FF2B5EF4-FFF2-40B4-BE49-F238E27FC236}">
                  <a16:creationId xmlns:a16="http://schemas.microsoft.com/office/drawing/2014/main" id="{60D21BD4-0522-4FA5-A5D5-7374CD839E8A}"/>
                </a:ext>
              </a:extLst>
            </p:cNvPr>
            <p:cNvSpPr>
              <a:spLocks noChangeArrowheads="1"/>
            </p:cNvSpPr>
            <p:nvPr/>
          </p:nvSpPr>
          <p:spPr bwMode="auto">
            <a:xfrm>
              <a:off x="5898525" y="5548345"/>
              <a:ext cx="88593" cy="21041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19" name="Rectangle 33">
              <a:extLst>
                <a:ext uri="{FF2B5EF4-FFF2-40B4-BE49-F238E27FC236}">
                  <a16:creationId xmlns:a16="http://schemas.microsoft.com/office/drawing/2014/main" id="{78D06728-DBA3-4F81-B805-937A5A552C91}"/>
                </a:ext>
              </a:extLst>
            </p:cNvPr>
            <p:cNvSpPr>
              <a:spLocks noChangeArrowheads="1"/>
            </p:cNvSpPr>
            <p:nvPr/>
          </p:nvSpPr>
          <p:spPr bwMode="auto">
            <a:xfrm>
              <a:off x="6070242" y="5548345"/>
              <a:ext cx="88593" cy="21041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20" name="Rectangle 34">
              <a:extLst>
                <a:ext uri="{FF2B5EF4-FFF2-40B4-BE49-F238E27FC236}">
                  <a16:creationId xmlns:a16="http://schemas.microsoft.com/office/drawing/2014/main" id="{9FC00026-69E2-4D43-9B64-104D16D8879A}"/>
                </a:ext>
              </a:extLst>
            </p:cNvPr>
            <p:cNvSpPr>
              <a:spLocks noChangeArrowheads="1"/>
            </p:cNvSpPr>
            <p:nvPr/>
          </p:nvSpPr>
          <p:spPr bwMode="auto">
            <a:xfrm>
              <a:off x="6070242" y="5548345"/>
              <a:ext cx="88593" cy="21041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21" name="Rectangle 35">
              <a:extLst>
                <a:ext uri="{FF2B5EF4-FFF2-40B4-BE49-F238E27FC236}">
                  <a16:creationId xmlns:a16="http://schemas.microsoft.com/office/drawing/2014/main" id="{1949BE8A-EC99-4CC9-95C9-74084CE56C39}"/>
                </a:ext>
              </a:extLst>
            </p:cNvPr>
            <p:cNvSpPr>
              <a:spLocks noChangeArrowheads="1"/>
            </p:cNvSpPr>
            <p:nvPr/>
          </p:nvSpPr>
          <p:spPr bwMode="auto">
            <a:xfrm>
              <a:off x="6235397" y="5548345"/>
              <a:ext cx="95155" cy="21041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22" name="Rectangle 36">
              <a:extLst>
                <a:ext uri="{FF2B5EF4-FFF2-40B4-BE49-F238E27FC236}">
                  <a16:creationId xmlns:a16="http://schemas.microsoft.com/office/drawing/2014/main" id="{C7D97BBA-0203-4C88-80AE-F3C092358BCF}"/>
                </a:ext>
              </a:extLst>
            </p:cNvPr>
            <p:cNvSpPr>
              <a:spLocks noChangeArrowheads="1"/>
            </p:cNvSpPr>
            <p:nvPr/>
          </p:nvSpPr>
          <p:spPr bwMode="auto">
            <a:xfrm>
              <a:off x="6235397" y="5548345"/>
              <a:ext cx="95155" cy="21041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23" name="Rectangle 37">
              <a:extLst>
                <a:ext uri="{FF2B5EF4-FFF2-40B4-BE49-F238E27FC236}">
                  <a16:creationId xmlns:a16="http://schemas.microsoft.com/office/drawing/2014/main" id="{2D1D74CB-BE82-4397-9B9B-BC46A4C9E8F9}"/>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24" name="Rectangle 38">
              <a:extLst>
                <a:ext uri="{FF2B5EF4-FFF2-40B4-BE49-F238E27FC236}">
                  <a16:creationId xmlns:a16="http://schemas.microsoft.com/office/drawing/2014/main" id="{6058F2CC-4C26-442D-A4F5-C8A2C513803A}"/>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25" name="Rectangle 39">
              <a:extLst>
                <a:ext uri="{FF2B5EF4-FFF2-40B4-BE49-F238E27FC236}">
                  <a16:creationId xmlns:a16="http://schemas.microsoft.com/office/drawing/2014/main" id="{61AC85B1-5242-4CF8-A5A4-51D31ACC94D9}"/>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26" name="Rectangle 40">
              <a:extLst>
                <a:ext uri="{FF2B5EF4-FFF2-40B4-BE49-F238E27FC236}">
                  <a16:creationId xmlns:a16="http://schemas.microsoft.com/office/drawing/2014/main" id="{57F161AC-D13E-4EEE-9E5A-C899EF1A1D75}"/>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27" name="Rectangle 41">
              <a:extLst>
                <a:ext uri="{FF2B5EF4-FFF2-40B4-BE49-F238E27FC236}">
                  <a16:creationId xmlns:a16="http://schemas.microsoft.com/office/drawing/2014/main" id="{9B0768C5-2E34-4B48-A6E1-EF036D5CB5F4}"/>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28" name="Rectangle 42">
              <a:extLst>
                <a:ext uri="{FF2B5EF4-FFF2-40B4-BE49-F238E27FC236}">
                  <a16:creationId xmlns:a16="http://schemas.microsoft.com/office/drawing/2014/main" id="{31442A2E-061C-4ABD-8D16-D068C7D0381F}"/>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29" name="Rectangle 43">
              <a:extLst>
                <a:ext uri="{FF2B5EF4-FFF2-40B4-BE49-F238E27FC236}">
                  <a16:creationId xmlns:a16="http://schemas.microsoft.com/office/drawing/2014/main" id="{AB7191E6-D5F7-4F0A-A0CF-6A4D131742AA}"/>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0" name="Rectangle 44">
              <a:extLst>
                <a:ext uri="{FF2B5EF4-FFF2-40B4-BE49-F238E27FC236}">
                  <a16:creationId xmlns:a16="http://schemas.microsoft.com/office/drawing/2014/main" id="{FEBAC323-621A-4EEE-A79C-12CAD71CD9FF}"/>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1" name="Rectangle 45">
              <a:extLst>
                <a:ext uri="{FF2B5EF4-FFF2-40B4-BE49-F238E27FC236}">
                  <a16:creationId xmlns:a16="http://schemas.microsoft.com/office/drawing/2014/main" id="{DB71D046-D2F2-42A9-AC19-A28F443C0D5E}"/>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2" name="Rectangle 46">
              <a:extLst>
                <a:ext uri="{FF2B5EF4-FFF2-40B4-BE49-F238E27FC236}">
                  <a16:creationId xmlns:a16="http://schemas.microsoft.com/office/drawing/2014/main" id="{45A4C455-4550-4FB4-9863-9B507E0EE8C3}"/>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3" name="Rectangle 47">
              <a:extLst>
                <a:ext uri="{FF2B5EF4-FFF2-40B4-BE49-F238E27FC236}">
                  <a16:creationId xmlns:a16="http://schemas.microsoft.com/office/drawing/2014/main" id="{6E9EA7CB-687F-4D1E-B0F0-DD3E7A3B8E30}"/>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4" name="Rectangle 48">
              <a:extLst>
                <a:ext uri="{FF2B5EF4-FFF2-40B4-BE49-F238E27FC236}">
                  <a16:creationId xmlns:a16="http://schemas.microsoft.com/office/drawing/2014/main" id="{B4CA8A3F-BFFE-4B1A-A71E-A81BAF42668F}"/>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5" name="Rectangle 49">
              <a:extLst>
                <a:ext uri="{FF2B5EF4-FFF2-40B4-BE49-F238E27FC236}">
                  <a16:creationId xmlns:a16="http://schemas.microsoft.com/office/drawing/2014/main" id="{05956861-605E-434E-A440-20E54E08A706}"/>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6" name="Rectangle 50">
              <a:extLst>
                <a:ext uri="{FF2B5EF4-FFF2-40B4-BE49-F238E27FC236}">
                  <a16:creationId xmlns:a16="http://schemas.microsoft.com/office/drawing/2014/main" id="{CB4A98C7-6EAE-41BD-9802-00436FBC1440}"/>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7" name="Rectangle 51">
              <a:extLst>
                <a:ext uri="{FF2B5EF4-FFF2-40B4-BE49-F238E27FC236}">
                  <a16:creationId xmlns:a16="http://schemas.microsoft.com/office/drawing/2014/main" id="{C82E46DA-6F1A-4A95-9BBC-B93D5EBB8C33}"/>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8" name="Rectangle 52">
              <a:extLst>
                <a:ext uri="{FF2B5EF4-FFF2-40B4-BE49-F238E27FC236}">
                  <a16:creationId xmlns:a16="http://schemas.microsoft.com/office/drawing/2014/main" id="{5D042848-81AF-4A57-82EE-DD8373CA2CAC}"/>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39" name="Rectangle 53">
              <a:extLst>
                <a:ext uri="{FF2B5EF4-FFF2-40B4-BE49-F238E27FC236}">
                  <a16:creationId xmlns:a16="http://schemas.microsoft.com/office/drawing/2014/main" id="{885DF22C-2E4E-4E8E-A03B-C6236A2B64DA}"/>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0" name="Rectangle 54">
              <a:extLst>
                <a:ext uri="{FF2B5EF4-FFF2-40B4-BE49-F238E27FC236}">
                  <a16:creationId xmlns:a16="http://schemas.microsoft.com/office/drawing/2014/main" id="{7B7F5ABC-6769-457B-B841-F9C0E50001EA}"/>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1" name="Rectangle 55">
              <a:extLst>
                <a:ext uri="{FF2B5EF4-FFF2-40B4-BE49-F238E27FC236}">
                  <a16:creationId xmlns:a16="http://schemas.microsoft.com/office/drawing/2014/main" id="{6317EF46-975E-4531-9827-A67F0EE82D06}"/>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2" name="Rectangle 56">
              <a:extLst>
                <a:ext uri="{FF2B5EF4-FFF2-40B4-BE49-F238E27FC236}">
                  <a16:creationId xmlns:a16="http://schemas.microsoft.com/office/drawing/2014/main" id="{47F5F0E1-9FCD-4489-B53E-75E1F868EE1D}"/>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3" name="Rectangle 57">
              <a:extLst>
                <a:ext uri="{FF2B5EF4-FFF2-40B4-BE49-F238E27FC236}">
                  <a16:creationId xmlns:a16="http://schemas.microsoft.com/office/drawing/2014/main" id="{12E09E36-9340-44DC-959D-D5F34BC4DFCC}"/>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4" name="Rectangle 58">
              <a:extLst>
                <a:ext uri="{FF2B5EF4-FFF2-40B4-BE49-F238E27FC236}">
                  <a16:creationId xmlns:a16="http://schemas.microsoft.com/office/drawing/2014/main" id="{8BF56455-1A59-46DE-8112-3EF6DF7A08FB}"/>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5" name="Rectangle 59">
              <a:extLst>
                <a:ext uri="{FF2B5EF4-FFF2-40B4-BE49-F238E27FC236}">
                  <a16:creationId xmlns:a16="http://schemas.microsoft.com/office/drawing/2014/main" id="{4AD6DBA8-656C-4F1A-97EC-A9CEC0BCA832}"/>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6" name="Rectangle 60">
              <a:extLst>
                <a:ext uri="{FF2B5EF4-FFF2-40B4-BE49-F238E27FC236}">
                  <a16:creationId xmlns:a16="http://schemas.microsoft.com/office/drawing/2014/main" id="{ECC0D237-585F-4FE5-A297-883FFC998BBD}"/>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7" name="Rectangle 61">
              <a:extLst>
                <a:ext uri="{FF2B5EF4-FFF2-40B4-BE49-F238E27FC236}">
                  <a16:creationId xmlns:a16="http://schemas.microsoft.com/office/drawing/2014/main" id="{BEF973B0-2C0F-46FB-B2B0-2409DEDB2DFD}"/>
                </a:ext>
              </a:extLst>
            </p:cNvPr>
            <p:cNvSpPr>
              <a:spLocks noChangeArrowheads="1"/>
            </p:cNvSpPr>
            <p:nvPr/>
          </p:nvSpPr>
          <p:spPr bwMode="auto">
            <a:xfrm>
              <a:off x="5501496" y="5385447"/>
              <a:ext cx="952650" cy="47513"/>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8" name="Rectangle 62">
              <a:extLst>
                <a:ext uri="{FF2B5EF4-FFF2-40B4-BE49-F238E27FC236}">
                  <a16:creationId xmlns:a16="http://schemas.microsoft.com/office/drawing/2014/main" id="{CBFAE67C-A57B-41AA-8D88-E35BF3401726}"/>
                </a:ext>
              </a:extLst>
            </p:cNvPr>
            <p:cNvSpPr>
              <a:spLocks noChangeArrowheads="1"/>
            </p:cNvSpPr>
            <p:nvPr/>
          </p:nvSpPr>
          <p:spPr bwMode="auto">
            <a:xfrm>
              <a:off x="5501496" y="5359267"/>
              <a:ext cx="952650" cy="47513"/>
            </a:xfrm>
            <a:prstGeom prst="rect">
              <a:avLst/>
            </a:prstGeom>
            <a:solidFill>
              <a:schemeClr val="accent5"/>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49" name="Freeform 63">
              <a:extLst>
                <a:ext uri="{FF2B5EF4-FFF2-40B4-BE49-F238E27FC236}">
                  <a16:creationId xmlns:a16="http://schemas.microsoft.com/office/drawing/2014/main" id="{FBBE87BD-8616-458D-90B5-80DA046FCA00}"/>
                </a:ext>
              </a:extLst>
            </p:cNvPr>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0" name="Freeform 64">
              <a:extLst>
                <a:ext uri="{FF2B5EF4-FFF2-40B4-BE49-F238E27FC236}">
                  <a16:creationId xmlns:a16="http://schemas.microsoft.com/office/drawing/2014/main" id="{8A3CCC43-8ACD-4EC7-9F2C-734E72DD0032}"/>
                </a:ext>
              </a:extLst>
            </p:cNvPr>
            <p:cNvSpPr>
              <a:spLocks/>
            </p:cNvSpPr>
            <p:nvPr/>
          </p:nvSpPr>
          <p:spPr bwMode="auto">
            <a:xfrm>
              <a:off x="6419147" y="5627857"/>
              <a:ext cx="5468" cy="1366222"/>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1" name="Freeform 65">
              <a:extLst>
                <a:ext uri="{FF2B5EF4-FFF2-40B4-BE49-F238E27FC236}">
                  <a16:creationId xmlns:a16="http://schemas.microsoft.com/office/drawing/2014/main" id="{197A4F13-EDE2-4E06-A38F-C0C8A19DDCE7}"/>
                </a:ext>
              </a:extLst>
            </p:cNvPr>
            <p:cNvSpPr>
              <a:spLocks noEditPoints="1"/>
            </p:cNvSpPr>
            <p:nvPr/>
          </p:nvSpPr>
          <p:spPr bwMode="auto">
            <a:xfrm>
              <a:off x="5626182" y="5627857"/>
              <a:ext cx="82445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chemeClr val="accent5"/>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2" name="Freeform 66">
              <a:extLst>
                <a:ext uri="{FF2B5EF4-FFF2-40B4-BE49-F238E27FC236}">
                  <a16:creationId xmlns:a16="http://schemas.microsoft.com/office/drawing/2014/main" id="{6BEE0930-F2CE-4164-B6C0-974104C085F0}"/>
                </a:ext>
              </a:extLst>
            </p:cNvPr>
            <p:cNvSpPr>
              <a:spLocks noEditPoints="1"/>
            </p:cNvSpPr>
            <p:nvPr/>
          </p:nvSpPr>
          <p:spPr bwMode="auto">
            <a:xfrm>
              <a:off x="5626182" y="5627857"/>
              <a:ext cx="798433" cy="1366222"/>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3" name="Freeform 67">
              <a:extLst>
                <a:ext uri="{FF2B5EF4-FFF2-40B4-BE49-F238E27FC236}">
                  <a16:creationId xmlns:a16="http://schemas.microsoft.com/office/drawing/2014/main" id="{54033564-9FBC-46D5-A725-7E98A98C43F9}"/>
                </a:ext>
              </a:extLst>
            </p:cNvPr>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4" name="Freeform 68">
              <a:extLst>
                <a:ext uri="{FF2B5EF4-FFF2-40B4-BE49-F238E27FC236}">
                  <a16:creationId xmlns:a16="http://schemas.microsoft.com/office/drawing/2014/main" id="{7FC6624B-8136-4103-A769-EF0E7F5DC5D4}"/>
                </a:ext>
              </a:extLst>
            </p:cNvPr>
            <p:cNvSpPr>
              <a:spLocks/>
            </p:cNvSpPr>
            <p:nvPr/>
          </p:nvSpPr>
          <p:spPr bwMode="auto">
            <a:xfrm>
              <a:off x="6070242" y="5711245"/>
              <a:ext cx="88593" cy="47513"/>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5" name="Freeform 69">
              <a:extLst>
                <a:ext uri="{FF2B5EF4-FFF2-40B4-BE49-F238E27FC236}">
                  <a16:creationId xmlns:a16="http://schemas.microsoft.com/office/drawing/2014/main" id="{D347FDD1-831F-45CC-9399-F5EB61CFD572}"/>
                </a:ext>
              </a:extLst>
            </p:cNvPr>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6" name="Freeform 70">
              <a:extLst>
                <a:ext uri="{FF2B5EF4-FFF2-40B4-BE49-F238E27FC236}">
                  <a16:creationId xmlns:a16="http://schemas.microsoft.com/office/drawing/2014/main" id="{22239D84-01ED-448F-B54A-0B7DFA298399}"/>
                </a:ext>
              </a:extLst>
            </p:cNvPr>
            <p:cNvSpPr>
              <a:spLocks/>
            </p:cNvSpPr>
            <p:nvPr/>
          </p:nvSpPr>
          <p:spPr bwMode="auto">
            <a:xfrm>
              <a:off x="6235397" y="5658885"/>
              <a:ext cx="95155" cy="99873"/>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7" name="Rectangle 71">
              <a:extLst>
                <a:ext uri="{FF2B5EF4-FFF2-40B4-BE49-F238E27FC236}">
                  <a16:creationId xmlns:a16="http://schemas.microsoft.com/office/drawing/2014/main" id="{4EA7200E-2515-41E7-A749-025C40FAF3E1}"/>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8" name="Rectangle 72">
              <a:extLst>
                <a:ext uri="{FF2B5EF4-FFF2-40B4-BE49-F238E27FC236}">
                  <a16:creationId xmlns:a16="http://schemas.microsoft.com/office/drawing/2014/main" id="{3942A080-7D6A-43E8-97F9-B9A0A50B3578}"/>
                </a:ext>
              </a:extLst>
            </p:cNvPr>
            <p:cNvSpPr>
              <a:spLocks noChangeArrowheads="1"/>
            </p:cNvSpPr>
            <p:nvPr/>
          </p:nvSpPr>
          <p:spPr bwMode="auto">
            <a:xfrm>
              <a:off x="5726806" y="5879963"/>
              <a:ext cx="95155" cy="21041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59" name="Rectangle 73">
              <a:extLst>
                <a:ext uri="{FF2B5EF4-FFF2-40B4-BE49-F238E27FC236}">
                  <a16:creationId xmlns:a16="http://schemas.microsoft.com/office/drawing/2014/main" id="{8BA226C1-F1AA-4B5A-A9AC-892C27E096AA}"/>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0" name="Rectangle 74">
              <a:extLst>
                <a:ext uri="{FF2B5EF4-FFF2-40B4-BE49-F238E27FC236}">
                  <a16:creationId xmlns:a16="http://schemas.microsoft.com/office/drawing/2014/main" id="{099EB692-856B-4F3B-813C-C5DCB3C1C23E}"/>
                </a:ext>
              </a:extLst>
            </p:cNvPr>
            <p:cNvSpPr>
              <a:spLocks noChangeArrowheads="1"/>
            </p:cNvSpPr>
            <p:nvPr/>
          </p:nvSpPr>
          <p:spPr bwMode="auto">
            <a:xfrm>
              <a:off x="5898525" y="5879963"/>
              <a:ext cx="88593" cy="21041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1" name="Rectangle 75">
              <a:extLst>
                <a:ext uri="{FF2B5EF4-FFF2-40B4-BE49-F238E27FC236}">
                  <a16:creationId xmlns:a16="http://schemas.microsoft.com/office/drawing/2014/main" id="{FFC62052-2B76-459F-8861-967624C26674}"/>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2" name="Rectangle 76">
              <a:extLst>
                <a:ext uri="{FF2B5EF4-FFF2-40B4-BE49-F238E27FC236}">
                  <a16:creationId xmlns:a16="http://schemas.microsoft.com/office/drawing/2014/main" id="{1418DF2D-0B6D-4271-9530-87D6906C87A5}"/>
                </a:ext>
              </a:extLst>
            </p:cNvPr>
            <p:cNvSpPr>
              <a:spLocks noChangeArrowheads="1"/>
            </p:cNvSpPr>
            <p:nvPr/>
          </p:nvSpPr>
          <p:spPr bwMode="auto">
            <a:xfrm>
              <a:off x="6070242" y="5879963"/>
              <a:ext cx="88593" cy="21041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3" name="Rectangle 77">
              <a:extLst>
                <a:ext uri="{FF2B5EF4-FFF2-40B4-BE49-F238E27FC236}">
                  <a16:creationId xmlns:a16="http://schemas.microsoft.com/office/drawing/2014/main" id="{54A38E37-BA31-4CDE-A6B6-51ABB6D4648F}"/>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4" name="Rectangle 78">
              <a:extLst>
                <a:ext uri="{FF2B5EF4-FFF2-40B4-BE49-F238E27FC236}">
                  <a16:creationId xmlns:a16="http://schemas.microsoft.com/office/drawing/2014/main" id="{08AAB2D8-0BE2-4192-B0B1-A4390DF78BAF}"/>
                </a:ext>
              </a:extLst>
            </p:cNvPr>
            <p:cNvSpPr>
              <a:spLocks noChangeArrowheads="1"/>
            </p:cNvSpPr>
            <p:nvPr/>
          </p:nvSpPr>
          <p:spPr bwMode="auto">
            <a:xfrm>
              <a:off x="6235397" y="5879963"/>
              <a:ext cx="95155" cy="21041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5" name="Rectangle 79">
              <a:extLst>
                <a:ext uri="{FF2B5EF4-FFF2-40B4-BE49-F238E27FC236}">
                  <a16:creationId xmlns:a16="http://schemas.microsoft.com/office/drawing/2014/main" id="{9D0A8229-E4DE-4F04-BB26-B499094F4A28}"/>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6" name="Rectangle 80">
              <a:extLst>
                <a:ext uri="{FF2B5EF4-FFF2-40B4-BE49-F238E27FC236}">
                  <a16:creationId xmlns:a16="http://schemas.microsoft.com/office/drawing/2014/main" id="{B6E82F8C-D52D-4EE1-BC9A-1B344237ECD9}"/>
                </a:ext>
              </a:extLst>
            </p:cNvPr>
            <p:cNvSpPr>
              <a:spLocks noChangeArrowheads="1"/>
            </p:cNvSpPr>
            <p:nvPr/>
          </p:nvSpPr>
          <p:spPr bwMode="auto">
            <a:xfrm>
              <a:off x="5726806" y="6210610"/>
              <a:ext cx="95155" cy="205563"/>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7" name="Rectangle 81">
              <a:extLst>
                <a:ext uri="{FF2B5EF4-FFF2-40B4-BE49-F238E27FC236}">
                  <a16:creationId xmlns:a16="http://schemas.microsoft.com/office/drawing/2014/main" id="{253B4043-6960-42BD-8CB8-0A7CCA9C22A8}"/>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8" name="Rectangle 82">
              <a:extLst>
                <a:ext uri="{FF2B5EF4-FFF2-40B4-BE49-F238E27FC236}">
                  <a16:creationId xmlns:a16="http://schemas.microsoft.com/office/drawing/2014/main" id="{9DA10DC0-7566-464C-8F44-6023D0E0D140}"/>
                </a:ext>
              </a:extLst>
            </p:cNvPr>
            <p:cNvSpPr>
              <a:spLocks noChangeArrowheads="1"/>
            </p:cNvSpPr>
            <p:nvPr/>
          </p:nvSpPr>
          <p:spPr bwMode="auto">
            <a:xfrm>
              <a:off x="5898525" y="6210610"/>
              <a:ext cx="88593" cy="205563"/>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69" name="Rectangle 83">
              <a:extLst>
                <a:ext uri="{FF2B5EF4-FFF2-40B4-BE49-F238E27FC236}">
                  <a16:creationId xmlns:a16="http://schemas.microsoft.com/office/drawing/2014/main" id="{47116B43-9EED-44B9-B769-777112343822}"/>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0" name="Rectangle 84">
              <a:extLst>
                <a:ext uri="{FF2B5EF4-FFF2-40B4-BE49-F238E27FC236}">
                  <a16:creationId xmlns:a16="http://schemas.microsoft.com/office/drawing/2014/main" id="{C534D5D5-328C-4FEB-A316-B8FDCF1BEAA9}"/>
                </a:ext>
              </a:extLst>
            </p:cNvPr>
            <p:cNvSpPr>
              <a:spLocks noChangeArrowheads="1"/>
            </p:cNvSpPr>
            <p:nvPr/>
          </p:nvSpPr>
          <p:spPr bwMode="auto">
            <a:xfrm>
              <a:off x="6070242" y="6210610"/>
              <a:ext cx="88593" cy="205563"/>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1" name="Rectangle 85">
              <a:extLst>
                <a:ext uri="{FF2B5EF4-FFF2-40B4-BE49-F238E27FC236}">
                  <a16:creationId xmlns:a16="http://schemas.microsoft.com/office/drawing/2014/main" id="{E316B363-E13B-4394-873E-C2D666A6475D}"/>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2" name="Rectangle 86">
              <a:extLst>
                <a:ext uri="{FF2B5EF4-FFF2-40B4-BE49-F238E27FC236}">
                  <a16:creationId xmlns:a16="http://schemas.microsoft.com/office/drawing/2014/main" id="{75BD8B2F-961A-422E-B03B-1E68E9F82EFD}"/>
                </a:ext>
              </a:extLst>
            </p:cNvPr>
            <p:cNvSpPr>
              <a:spLocks noChangeArrowheads="1"/>
            </p:cNvSpPr>
            <p:nvPr/>
          </p:nvSpPr>
          <p:spPr bwMode="auto">
            <a:xfrm>
              <a:off x="6235397" y="6210610"/>
              <a:ext cx="95155" cy="205563"/>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3" name="Rectangle 87">
              <a:extLst>
                <a:ext uri="{FF2B5EF4-FFF2-40B4-BE49-F238E27FC236}">
                  <a16:creationId xmlns:a16="http://schemas.microsoft.com/office/drawing/2014/main" id="{4531C842-F91E-4F27-AD54-18E613D1B6FE}"/>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4" name="Rectangle 88">
              <a:extLst>
                <a:ext uri="{FF2B5EF4-FFF2-40B4-BE49-F238E27FC236}">
                  <a16:creationId xmlns:a16="http://schemas.microsoft.com/office/drawing/2014/main" id="{4B1E29EC-A235-4185-A7DE-A511751011A8}"/>
                </a:ext>
              </a:extLst>
            </p:cNvPr>
            <p:cNvSpPr>
              <a:spLocks noChangeArrowheads="1"/>
            </p:cNvSpPr>
            <p:nvPr/>
          </p:nvSpPr>
          <p:spPr bwMode="auto">
            <a:xfrm>
              <a:off x="5726806" y="6537378"/>
              <a:ext cx="95155" cy="20944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5" name="Rectangle 89">
              <a:extLst>
                <a:ext uri="{FF2B5EF4-FFF2-40B4-BE49-F238E27FC236}">
                  <a16:creationId xmlns:a16="http://schemas.microsoft.com/office/drawing/2014/main" id="{B41D7AC8-19F5-4C29-A458-64B200B7707A}"/>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6" name="Rectangle 90">
              <a:extLst>
                <a:ext uri="{FF2B5EF4-FFF2-40B4-BE49-F238E27FC236}">
                  <a16:creationId xmlns:a16="http://schemas.microsoft.com/office/drawing/2014/main" id="{4BC47B00-DE57-49C2-AF3C-DED73D97FB9D}"/>
                </a:ext>
              </a:extLst>
            </p:cNvPr>
            <p:cNvSpPr>
              <a:spLocks noChangeArrowheads="1"/>
            </p:cNvSpPr>
            <p:nvPr/>
          </p:nvSpPr>
          <p:spPr bwMode="auto">
            <a:xfrm>
              <a:off x="5898525" y="6537378"/>
              <a:ext cx="88593" cy="20944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7" name="Rectangle 91">
              <a:extLst>
                <a:ext uri="{FF2B5EF4-FFF2-40B4-BE49-F238E27FC236}">
                  <a16:creationId xmlns:a16="http://schemas.microsoft.com/office/drawing/2014/main" id="{A19FDBBE-805E-4205-9900-6F1FA0B41C58}"/>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8" name="Rectangle 92">
              <a:extLst>
                <a:ext uri="{FF2B5EF4-FFF2-40B4-BE49-F238E27FC236}">
                  <a16:creationId xmlns:a16="http://schemas.microsoft.com/office/drawing/2014/main" id="{CB398415-3AAA-404D-B686-0C60320E15E7}"/>
                </a:ext>
              </a:extLst>
            </p:cNvPr>
            <p:cNvSpPr>
              <a:spLocks noChangeArrowheads="1"/>
            </p:cNvSpPr>
            <p:nvPr/>
          </p:nvSpPr>
          <p:spPr bwMode="auto">
            <a:xfrm>
              <a:off x="6070242" y="6537378"/>
              <a:ext cx="88593" cy="20944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79" name="Rectangle 93">
              <a:extLst>
                <a:ext uri="{FF2B5EF4-FFF2-40B4-BE49-F238E27FC236}">
                  <a16:creationId xmlns:a16="http://schemas.microsoft.com/office/drawing/2014/main" id="{BB865CD7-EA79-4E58-8684-54EFB0AA4B12}"/>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0" name="Rectangle 94">
              <a:extLst>
                <a:ext uri="{FF2B5EF4-FFF2-40B4-BE49-F238E27FC236}">
                  <a16:creationId xmlns:a16="http://schemas.microsoft.com/office/drawing/2014/main" id="{BF5872A1-A2E6-479C-8FBA-C49316B69686}"/>
                </a:ext>
              </a:extLst>
            </p:cNvPr>
            <p:cNvSpPr>
              <a:spLocks noChangeArrowheads="1"/>
            </p:cNvSpPr>
            <p:nvPr/>
          </p:nvSpPr>
          <p:spPr bwMode="auto">
            <a:xfrm>
              <a:off x="6235397" y="6537378"/>
              <a:ext cx="95155" cy="209442"/>
            </a:xfrm>
            <a:prstGeom prst="rect">
              <a:avLst/>
            </a:prstGeom>
            <a:solidFill>
              <a:schemeClr val="accent5">
                <a:lumMod val="50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1" name="Rectangle 95">
              <a:extLst>
                <a:ext uri="{FF2B5EF4-FFF2-40B4-BE49-F238E27FC236}">
                  <a16:creationId xmlns:a16="http://schemas.microsoft.com/office/drawing/2014/main" id="{10B7FF1A-45C9-406A-93BC-E6B8942DBEBB}"/>
                </a:ext>
              </a:extLst>
            </p:cNvPr>
            <p:cNvSpPr>
              <a:spLocks noChangeArrowheads="1"/>
            </p:cNvSpPr>
            <p:nvPr/>
          </p:nvSpPr>
          <p:spPr bwMode="auto">
            <a:xfrm>
              <a:off x="4709625" y="4770696"/>
              <a:ext cx="881557" cy="2223383"/>
            </a:xfrm>
            <a:prstGeom prst="rect">
              <a:avLst/>
            </a:prstGeom>
            <a:solidFill>
              <a:srgbClr val="007A3D"/>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2" name="Rectangle 96">
              <a:extLst>
                <a:ext uri="{FF2B5EF4-FFF2-40B4-BE49-F238E27FC236}">
                  <a16:creationId xmlns:a16="http://schemas.microsoft.com/office/drawing/2014/main" id="{4F2222BE-563E-4951-A773-6F6C4FB946DC}"/>
                </a:ext>
              </a:extLst>
            </p:cNvPr>
            <p:cNvSpPr>
              <a:spLocks noChangeArrowheads="1"/>
            </p:cNvSpPr>
            <p:nvPr/>
          </p:nvSpPr>
          <p:spPr bwMode="auto">
            <a:xfrm>
              <a:off x="4709625" y="4770696"/>
              <a:ext cx="881557" cy="2223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3" name="Freeform 97">
              <a:extLst>
                <a:ext uri="{FF2B5EF4-FFF2-40B4-BE49-F238E27FC236}">
                  <a16:creationId xmlns:a16="http://schemas.microsoft.com/office/drawing/2014/main" id="{7045DC45-8DD1-4E56-BE52-7A10E40DBB4D}"/>
                </a:ext>
              </a:extLst>
            </p:cNvPr>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rgbClr val="00CC66"/>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4" name="Freeform 98">
              <a:extLst>
                <a:ext uri="{FF2B5EF4-FFF2-40B4-BE49-F238E27FC236}">
                  <a16:creationId xmlns:a16="http://schemas.microsoft.com/office/drawing/2014/main" id="{8A62D688-1CC6-4223-BC03-99EF534DEE97}"/>
                </a:ext>
              </a:extLst>
            </p:cNvPr>
            <p:cNvSpPr>
              <a:spLocks/>
            </p:cNvSpPr>
            <p:nvPr/>
          </p:nvSpPr>
          <p:spPr bwMode="auto">
            <a:xfrm>
              <a:off x="4709625" y="5627857"/>
              <a:ext cx="881557" cy="1366222"/>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5" name="Rectangle 99">
              <a:extLst>
                <a:ext uri="{FF2B5EF4-FFF2-40B4-BE49-F238E27FC236}">
                  <a16:creationId xmlns:a16="http://schemas.microsoft.com/office/drawing/2014/main" id="{CACF8DBD-29C9-4188-981F-69354FEE2B5E}"/>
                </a:ext>
              </a:extLst>
            </p:cNvPr>
            <p:cNvSpPr>
              <a:spLocks noChangeArrowheads="1"/>
            </p:cNvSpPr>
            <p:nvPr/>
          </p:nvSpPr>
          <p:spPr bwMode="auto">
            <a:xfrm>
              <a:off x="4584939" y="4764878"/>
              <a:ext cx="124687" cy="2229201"/>
            </a:xfrm>
            <a:prstGeom prst="rect">
              <a:avLst/>
            </a:prstGeom>
            <a:solidFill>
              <a:srgbClr val="00A251"/>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6" name="Rectangle 100">
              <a:extLst>
                <a:ext uri="{FF2B5EF4-FFF2-40B4-BE49-F238E27FC236}">
                  <a16:creationId xmlns:a16="http://schemas.microsoft.com/office/drawing/2014/main" id="{79BBB5C5-40AB-4CFD-85DC-F1290D08F663}"/>
                </a:ext>
              </a:extLst>
            </p:cNvPr>
            <p:cNvSpPr>
              <a:spLocks noChangeArrowheads="1"/>
            </p:cNvSpPr>
            <p:nvPr/>
          </p:nvSpPr>
          <p:spPr bwMode="auto">
            <a:xfrm>
              <a:off x="4560877" y="4723183"/>
              <a:ext cx="1065306" cy="47513"/>
            </a:xfrm>
            <a:prstGeom prst="rect">
              <a:avLst/>
            </a:prstGeom>
            <a:solidFill>
              <a:srgbClr val="00A251"/>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7" name="Rectangle 101">
              <a:extLst>
                <a:ext uri="{FF2B5EF4-FFF2-40B4-BE49-F238E27FC236}">
                  <a16:creationId xmlns:a16="http://schemas.microsoft.com/office/drawing/2014/main" id="{BE6785BB-C87D-4EAE-9DD0-B1997B97495B}"/>
                </a:ext>
              </a:extLst>
            </p:cNvPr>
            <p:cNvSpPr>
              <a:spLocks noChangeArrowheads="1"/>
            </p:cNvSpPr>
            <p:nvPr/>
          </p:nvSpPr>
          <p:spPr bwMode="auto">
            <a:xfrm>
              <a:off x="4560877" y="4697003"/>
              <a:ext cx="1065306" cy="47513"/>
            </a:xfrm>
            <a:prstGeom prst="rect">
              <a:avLst/>
            </a:prstGeom>
            <a:solidFill>
              <a:srgbClr val="00CC66"/>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8" name="Rectangle 102">
              <a:extLst>
                <a:ext uri="{FF2B5EF4-FFF2-40B4-BE49-F238E27FC236}">
                  <a16:creationId xmlns:a16="http://schemas.microsoft.com/office/drawing/2014/main" id="{7FF39B38-3D21-4838-807F-06B346E505B3}"/>
                </a:ext>
              </a:extLst>
            </p:cNvPr>
            <p:cNvSpPr>
              <a:spLocks noChangeArrowheads="1"/>
            </p:cNvSpPr>
            <p:nvPr/>
          </p:nvSpPr>
          <p:spPr bwMode="auto">
            <a:xfrm>
              <a:off x="4839780" y="4901598"/>
              <a:ext cx="100624" cy="216230"/>
            </a:xfrm>
            <a:prstGeom prst="rect">
              <a:avLst/>
            </a:prstGeom>
            <a:solidFill>
              <a:srgbClr val="00A251"/>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89" name="Rectangle 103">
              <a:extLst>
                <a:ext uri="{FF2B5EF4-FFF2-40B4-BE49-F238E27FC236}">
                  <a16:creationId xmlns:a16="http://schemas.microsoft.com/office/drawing/2014/main" id="{6C3451E4-DFAD-42C1-8249-A325ED06E67C}"/>
                </a:ext>
              </a:extLst>
            </p:cNvPr>
            <p:cNvSpPr>
              <a:spLocks noChangeArrowheads="1"/>
            </p:cNvSpPr>
            <p:nvPr/>
          </p:nvSpPr>
          <p:spPr bwMode="auto">
            <a:xfrm>
              <a:off x="5022436" y="4901598"/>
              <a:ext cx="100624" cy="216230"/>
            </a:xfrm>
            <a:prstGeom prst="rect">
              <a:avLst/>
            </a:prstGeom>
            <a:solidFill>
              <a:srgbClr val="00A251"/>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0" name="Rectangle 104">
              <a:extLst>
                <a:ext uri="{FF2B5EF4-FFF2-40B4-BE49-F238E27FC236}">
                  <a16:creationId xmlns:a16="http://schemas.microsoft.com/office/drawing/2014/main" id="{CEF33B09-5C2D-4927-8178-2AB5C504E1FC}"/>
                </a:ext>
              </a:extLst>
            </p:cNvPr>
            <p:cNvSpPr>
              <a:spLocks noChangeArrowheads="1"/>
            </p:cNvSpPr>
            <p:nvPr/>
          </p:nvSpPr>
          <p:spPr bwMode="auto">
            <a:xfrm>
              <a:off x="5206185" y="4901598"/>
              <a:ext cx="100624" cy="216230"/>
            </a:xfrm>
            <a:prstGeom prst="rect">
              <a:avLst/>
            </a:prstGeom>
            <a:solidFill>
              <a:srgbClr val="00A251"/>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1" name="Rectangle 105">
              <a:extLst>
                <a:ext uri="{FF2B5EF4-FFF2-40B4-BE49-F238E27FC236}">
                  <a16:creationId xmlns:a16="http://schemas.microsoft.com/office/drawing/2014/main" id="{813CD5E6-D1FD-4444-8BEA-3387DCD6CDD7}"/>
                </a:ext>
              </a:extLst>
            </p:cNvPr>
            <p:cNvSpPr>
              <a:spLocks noChangeArrowheads="1"/>
            </p:cNvSpPr>
            <p:nvPr/>
          </p:nvSpPr>
          <p:spPr bwMode="auto">
            <a:xfrm>
              <a:off x="5389934" y="4901598"/>
              <a:ext cx="100624" cy="216230"/>
            </a:xfrm>
            <a:prstGeom prst="rect">
              <a:avLst/>
            </a:prstGeom>
            <a:solidFill>
              <a:srgbClr val="00A251"/>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2" name="Rectangle 106">
              <a:extLst>
                <a:ext uri="{FF2B5EF4-FFF2-40B4-BE49-F238E27FC236}">
                  <a16:creationId xmlns:a16="http://schemas.microsoft.com/office/drawing/2014/main" id="{AAAA5417-C356-433D-BED4-68DD156940C5}"/>
                </a:ext>
              </a:extLst>
            </p:cNvPr>
            <p:cNvSpPr>
              <a:spLocks noChangeArrowheads="1"/>
            </p:cNvSpPr>
            <p:nvPr/>
          </p:nvSpPr>
          <p:spPr bwMode="auto">
            <a:xfrm>
              <a:off x="4839780" y="5238061"/>
              <a:ext cx="100624" cy="210412"/>
            </a:xfrm>
            <a:prstGeom prst="rect">
              <a:avLst/>
            </a:prstGeom>
            <a:solidFill>
              <a:srgbClr val="00A251"/>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3" name="Rectangle 107">
              <a:extLst>
                <a:ext uri="{FF2B5EF4-FFF2-40B4-BE49-F238E27FC236}">
                  <a16:creationId xmlns:a16="http://schemas.microsoft.com/office/drawing/2014/main" id="{37FE2ADE-4E45-4159-A635-A87E54AF2DFC}"/>
                </a:ext>
              </a:extLst>
            </p:cNvPr>
            <p:cNvSpPr>
              <a:spLocks noChangeArrowheads="1"/>
            </p:cNvSpPr>
            <p:nvPr/>
          </p:nvSpPr>
          <p:spPr bwMode="auto">
            <a:xfrm>
              <a:off x="5022436" y="5238061"/>
              <a:ext cx="100624" cy="210412"/>
            </a:xfrm>
            <a:prstGeom prst="rect">
              <a:avLst/>
            </a:prstGeom>
            <a:solidFill>
              <a:srgbClr val="00A251"/>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4" name="Rectangle 108">
              <a:extLst>
                <a:ext uri="{FF2B5EF4-FFF2-40B4-BE49-F238E27FC236}">
                  <a16:creationId xmlns:a16="http://schemas.microsoft.com/office/drawing/2014/main" id="{CC8EE76B-97B4-48BD-B3BE-2FB21010D9A3}"/>
                </a:ext>
              </a:extLst>
            </p:cNvPr>
            <p:cNvSpPr>
              <a:spLocks noChangeArrowheads="1"/>
            </p:cNvSpPr>
            <p:nvPr/>
          </p:nvSpPr>
          <p:spPr bwMode="auto">
            <a:xfrm>
              <a:off x="5206185" y="5238061"/>
              <a:ext cx="100624" cy="210412"/>
            </a:xfrm>
            <a:prstGeom prst="rect">
              <a:avLst/>
            </a:prstGeom>
            <a:solidFill>
              <a:srgbClr val="00A251"/>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5" name="Rectangle 109">
              <a:extLst>
                <a:ext uri="{FF2B5EF4-FFF2-40B4-BE49-F238E27FC236}">
                  <a16:creationId xmlns:a16="http://schemas.microsoft.com/office/drawing/2014/main" id="{CBD1B9EE-F5F3-4E74-A559-E103D50B4436}"/>
                </a:ext>
              </a:extLst>
            </p:cNvPr>
            <p:cNvSpPr>
              <a:spLocks noChangeArrowheads="1"/>
            </p:cNvSpPr>
            <p:nvPr/>
          </p:nvSpPr>
          <p:spPr bwMode="auto">
            <a:xfrm>
              <a:off x="5389934" y="5238061"/>
              <a:ext cx="100624" cy="210412"/>
            </a:xfrm>
            <a:prstGeom prst="rect">
              <a:avLst/>
            </a:prstGeom>
            <a:solidFill>
              <a:srgbClr val="00A251"/>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6" name="Rectangle 110">
              <a:extLst>
                <a:ext uri="{FF2B5EF4-FFF2-40B4-BE49-F238E27FC236}">
                  <a16:creationId xmlns:a16="http://schemas.microsoft.com/office/drawing/2014/main" id="{F0A91C1B-4F3E-419F-A220-A66604B7BA7C}"/>
                </a:ext>
              </a:extLst>
            </p:cNvPr>
            <p:cNvSpPr>
              <a:spLocks noChangeArrowheads="1"/>
            </p:cNvSpPr>
            <p:nvPr/>
          </p:nvSpPr>
          <p:spPr bwMode="auto">
            <a:xfrm>
              <a:off x="4839780" y="5569678"/>
              <a:ext cx="100624" cy="215260"/>
            </a:xfrm>
            <a:prstGeom prst="rect">
              <a:avLst/>
            </a:prstGeom>
            <a:solidFill>
              <a:srgbClr val="00A251"/>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7" name="Rectangle 111">
              <a:extLst>
                <a:ext uri="{FF2B5EF4-FFF2-40B4-BE49-F238E27FC236}">
                  <a16:creationId xmlns:a16="http://schemas.microsoft.com/office/drawing/2014/main" id="{0FF5E68A-DA1D-43C9-A1E6-3F5F49CAE112}"/>
                </a:ext>
              </a:extLst>
            </p:cNvPr>
            <p:cNvSpPr>
              <a:spLocks noChangeArrowheads="1"/>
            </p:cNvSpPr>
            <p:nvPr/>
          </p:nvSpPr>
          <p:spPr bwMode="auto">
            <a:xfrm>
              <a:off x="5022436" y="5569678"/>
              <a:ext cx="100624" cy="215260"/>
            </a:xfrm>
            <a:prstGeom prst="rect">
              <a:avLst/>
            </a:prstGeom>
            <a:solidFill>
              <a:srgbClr val="00A251"/>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8" name="Rectangle 112">
              <a:extLst>
                <a:ext uri="{FF2B5EF4-FFF2-40B4-BE49-F238E27FC236}">
                  <a16:creationId xmlns:a16="http://schemas.microsoft.com/office/drawing/2014/main" id="{09668A7C-0993-4833-AFFD-44DA176A7562}"/>
                </a:ext>
              </a:extLst>
            </p:cNvPr>
            <p:cNvSpPr>
              <a:spLocks noChangeArrowheads="1"/>
            </p:cNvSpPr>
            <p:nvPr/>
          </p:nvSpPr>
          <p:spPr bwMode="auto">
            <a:xfrm>
              <a:off x="5206185" y="5569678"/>
              <a:ext cx="100624" cy="215260"/>
            </a:xfrm>
            <a:prstGeom prst="rect">
              <a:avLst/>
            </a:prstGeom>
            <a:solidFill>
              <a:srgbClr val="00A251"/>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399" name="Rectangle 113">
              <a:extLst>
                <a:ext uri="{FF2B5EF4-FFF2-40B4-BE49-F238E27FC236}">
                  <a16:creationId xmlns:a16="http://schemas.microsoft.com/office/drawing/2014/main" id="{D5B0F001-CD0F-476B-9B13-58826F8C4EAD}"/>
                </a:ext>
              </a:extLst>
            </p:cNvPr>
            <p:cNvSpPr>
              <a:spLocks noChangeArrowheads="1"/>
            </p:cNvSpPr>
            <p:nvPr/>
          </p:nvSpPr>
          <p:spPr bwMode="auto">
            <a:xfrm>
              <a:off x="5389934" y="5569678"/>
              <a:ext cx="100624" cy="215260"/>
            </a:xfrm>
            <a:prstGeom prst="rect">
              <a:avLst/>
            </a:prstGeom>
            <a:solidFill>
              <a:srgbClr val="00A251"/>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00" name="Rectangle 114">
              <a:extLst>
                <a:ext uri="{FF2B5EF4-FFF2-40B4-BE49-F238E27FC236}">
                  <a16:creationId xmlns:a16="http://schemas.microsoft.com/office/drawing/2014/main" id="{8B06BD06-F3D0-4D09-A635-6E0ADDACA386}"/>
                </a:ext>
              </a:extLst>
            </p:cNvPr>
            <p:cNvSpPr>
              <a:spLocks noChangeArrowheads="1"/>
            </p:cNvSpPr>
            <p:nvPr/>
          </p:nvSpPr>
          <p:spPr bwMode="auto">
            <a:xfrm>
              <a:off x="4839780" y="5906143"/>
              <a:ext cx="100624" cy="215260"/>
            </a:xfrm>
            <a:prstGeom prst="rect">
              <a:avLst/>
            </a:prstGeom>
            <a:solidFill>
              <a:srgbClr val="00A251"/>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01" name="Rectangle 115">
              <a:extLst>
                <a:ext uri="{FF2B5EF4-FFF2-40B4-BE49-F238E27FC236}">
                  <a16:creationId xmlns:a16="http://schemas.microsoft.com/office/drawing/2014/main" id="{FD2E40EC-B1DE-4E07-8F20-3D9CB991B16A}"/>
                </a:ext>
              </a:extLst>
            </p:cNvPr>
            <p:cNvSpPr>
              <a:spLocks noChangeArrowheads="1"/>
            </p:cNvSpPr>
            <p:nvPr/>
          </p:nvSpPr>
          <p:spPr bwMode="auto">
            <a:xfrm>
              <a:off x="5022436" y="5906143"/>
              <a:ext cx="100624" cy="215260"/>
            </a:xfrm>
            <a:prstGeom prst="rect">
              <a:avLst/>
            </a:prstGeom>
            <a:solidFill>
              <a:srgbClr val="00A251"/>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02" name="Rectangle 116">
              <a:extLst>
                <a:ext uri="{FF2B5EF4-FFF2-40B4-BE49-F238E27FC236}">
                  <a16:creationId xmlns:a16="http://schemas.microsoft.com/office/drawing/2014/main" id="{AE8E9E83-02A3-41FA-9372-F171775A1957}"/>
                </a:ext>
              </a:extLst>
            </p:cNvPr>
            <p:cNvSpPr>
              <a:spLocks noChangeArrowheads="1"/>
            </p:cNvSpPr>
            <p:nvPr/>
          </p:nvSpPr>
          <p:spPr bwMode="auto">
            <a:xfrm>
              <a:off x="5206185" y="5906143"/>
              <a:ext cx="100624" cy="215260"/>
            </a:xfrm>
            <a:prstGeom prst="rect">
              <a:avLst/>
            </a:prstGeom>
            <a:solidFill>
              <a:srgbClr val="00A251"/>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03" name="Rectangle 117">
              <a:extLst>
                <a:ext uri="{FF2B5EF4-FFF2-40B4-BE49-F238E27FC236}">
                  <a16:creationId xmlns:a16="http://schemas.microsoft.com/office/drawing/2014/main" id="{717F40A8-2BC7-45B9-9E8C-11404E9F53E5}"/>
                </a:ext>
              </a:extLst>
            </p:cNvPr>
            <p:cNvSpPr>
              <a:spLocks noChangeArrowheads="1"/>
            </p:cNvSpPr>
            <p:nvPr/>
          </p:nvSpPr>
          <p:spPr bwMode="auto">
            <a:xfrm>
              <a:off x="5389934" y="5906143"/>
              <a:ext cx="100624" cy="215260"/>
            </a:xfrm>
            <a:prstGeom prst="rect">
              <a:avLst/>
            </a:prstGeom>
            <a:solidFill>
              <a:srgbClr val="00A251"/>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04" name="Rectangle 118">
              <a:extLst>
                <a:ext uri="{FF2B5EF4-FFF2-40B4-BE49-F238E27FC236}">
                  <a16:creationId xmlns:a16="http://schemas.microsoft.com/office/drawing/2014/main" id="{A75D5304-0492-4148-8BB9-44548C60DAB7}"/>
                </a:ext>
              </a:extLst>
            </p:cNvPr>
            <p:cNvSpPr>
              <a:spLocks noChangeArrowheads="1"/>
            </p:cNvSpPr>
            <p:nvPr/>
          </p:nvSpPr>
          <p:spPr bwMode="auto">
            <a:xfrm>
              <a:off x="4839780" y="6242609"/>
              <a:ext cx="100624" cy="215260"/>
            </a:xfrm>
            <a:prstGeom prst="rect">
              <a:avLst/>
            </a:prstGeom>
            <a:solidFill>
              <a:srgbClr val="00A251"/>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05" name="Rectangle 119">
              <a:extLst>
                <a:ext uri="{FF2B5EF4-FFF2-40B4-BE49-F238E27FC236}">
                  <a16:creationId xmlns:a16="http://schemas.microsoft.com/office/drawing/2014/main" id="{F3086D75-A4F5-4B83-B0C4-CE7FB89333A8}"/>
                </a:ext>
              </a:extLst>
            </p:cNvPr>
            <p:cNvSpPr>
              <a:spLocks noChangeArrowheads="1"/>
            </p:cNvSpPr>
            <p:nvPr/>
          </p:nvSpPr>
          <p:spPr bwMode="auto">
            <a:xfrm>
              <a:off x="5022436" y="6242609"/>
              <a:ext cx="100624" cy="215260"/>
            </a:xfrm>
            <a:prstGeom prst="rect">
              <a:avLst/>
            </a:prstGeom>
            <a:solidFill>
              <a:srgbClr val="00A251"/>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06" name="Rectangle 120">
              <a:extLst>
                <a:ext uri="{FF2B5EF4-FFF2-40B4-BE49-F238E27FC236}">
                  <a16:creationId xmlns:a16="http://schemas.microsoft.com/office/drawing/2014/main" id="{E861C2BC-9995-419A-9CC3-F459C7CA3619}"/>
                </a:ext>
              </a:extLst>
            </p:cNvPr>
            <p:cNvSpPr>
              <a:spLocks noChangeArrowheads="1"/>
            </p:cNvSpPr>
            <p:nvPr/>
          </p:nvSpPr>
          <p:spPr bwMode="auto">
            <a:xfrm>
              <a:off x="5206185" y="6242609"/>
              <a:ext cx="100624" cy="215260"/>
            </a:xfrm>
            <a:prstGeom prst="rect">
              <a:avLst/>
            </a:prstGeom>
            <a:solidFill>
              <a:srgbClr val="00A251"/>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07" name="Rectangle 121">
              <a:extLst>
                <a:ext uri="{FF2B5EF4-FFF2-40B4-BE49-F238E27FC236}">
                  <a16:creationId xmlns:a16="http://schemas.microsoft.com/office/drawing/2014/main" id="{90A500C6-B5E4-439A-94CF-C7F8C30312EF}"/>
                </a:ext>
              </a:extLst>
            </p:cNvPr>
            <p:cNvSpPr>
              <a:spLocks noChangeArrowheads="1"/>
            </p:cNvSpPr>
            <p:nvPr/>
          </p:nvSpPr>
          <p:spPr bwMode="auto">
            <a:xfrm>
              <a:off x="5389934" y="6242609"/>
              <a:ext cx="100624" cy="215260"/>
            </a:xfrm>
            <a:prstGeom prst="rect">
              <a:avLst/>
            </a:prstGeom>
            <a:solidFill>
              <a:srgbClr val="00A251"/>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08" name="Rectangle 122">
              <a:extLst>
                <a:ext uri="{FF2B5EF4-FFF2-40B4-BE49-F238E27FC236}">
                  <a16:creationId xmlns:a16="http://schemas.microsoft.com/office/drawing/2014/main" id="{AABDA663-044F-4E24-932D-78B876111F14}"/>
                </a:ext>
              </a:extLst>
            </p:cNvPr>
            <p:cNvSpPr>
              <a:spLocks noChangeArrowheads="1"/>
            </p:cNvSpPr>
            <p:nvPr/>
          </p:nvSpPr>
          <p:spPr bwMode="auto">
            <a:xfrm>
              <a:off x="4839780" y="6579073"/>
              <a:ext cx="100624" cy="210412"/>
            </a:xfrm>
            <a:prstGeom prst="rect">
              <a:avLst/>
            </a:prstGeom>
            <a:solidFill>
              <a:srgbClr val="00A251"/>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09" name="Rectangle 123">
              <a:extLst>
                <a:ext uri="{FF2B5EF4-FFF2-40B4-BE49-F238E27FC236}">
                  <a16:creationId xmlns:a16="http://schemas.microsoft.com/office/drawing/2014/main" id="{9AD791B8-2976-4CBB-93EA-5BA5C5E9665F}"/>
                </a:ext>
              </a:extLst>
            </p:cNvPr>
            <p:cNvSpPr>
              <a:spLocks noChangeArrowheads="1"/>
            </p:cNvSpPr>
            <p:nvPr/>
          </p:nvSpPr>
          <p:spPr bwMode="auto">
            <a:xfrm>
              <a:off x="5022436" y="6579073"/>
              <a:ext cx="100624" cy="210412"/>
            </a:xfrm>
            <a:prstGeom prst="rect">
              <a:avLst/>
            </a:prstGeom>
            <a:solidFill>
              <a:srgbClr val="00A251"/>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10" name="Rectangle 124">
              <a:extLst>
                <a:ext uri="{FF2B5EF4-FFF2-40B4-BE49-F238E27FC236}">
                  <a16:creationId xmlns:a16="http://schemas.microsoft.com/office/drawing/2014/main" id="{46D1791D-64E4-4A9B-9B8C-0B4EF3AC57F1}"/>
                </a:ext>
              </a:extLst>
            </p:cNvPr>
            <p:cNvSpPr>
              <a:spLocks noChangeArrowheads="1"/>
            </p:cNvSpPr>
            <p:nvPr/>
          </p:nvSpPr>
          <p:spPr bwMode="auto">
            <a:xfrm>
              <a:off x="5206185" y="6579073"/>
              <a:ext cx="100624" cy="210412"/>
            </a:xfrm>
            <a:prstGeom prst="rect">
              <a:avLst/>
            </a:prstGeom>
            <a:solidFill>
              <a:srgbClr val="00A251"/>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11" name="Rectangle 125">
              <a:extLst>
                <a:ext uri="{FF2B5EF4-FFF2-40B4-BE49-F238E27FC236}">
                  <a16:creationId xmlns:a16="http://schemas.microsoft.com/office/drawing/2014/main" id="{A2DC7BE0-C62F-4672-9832-F284D91AE8EC}"/>
                </a:ext>
              </a:extLst>
            </p:cNvPr>
            <p:cNvSpPr>
              <a:spLocks noChangeArrowheads="1"/>
            </p:cNvSpPr>
            <p:nvPr/>
          </p:nvSpPr>
          <p:spPr bwMode="auto">
            <a:xfrm>
              <a:off x="5389934" y="6579073"/>
              <a:ext cx="100624" cy="210412"/>
            </a:xfrm>
            <a:prstGeom prst="rect">
              <a:avLst/>
            </a:prstGeom>
            <a:solidFill>
              <a:srgbClr val="00A251"/>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412" name="Group 411">
            <a:extLst>
              <a:ext uri="{FF2B5EF4-FFF2-40B4-BE49-F238E27FC236}">
                <a16:creationId xmlns:a16="http://schemas.microsoft.com/office/drawing/2014/main" id="{28DECDC9-513D-44D2-B670-F7494FA01B04}"/>
              </a:ext>
            </a:extLst>
          </p:cNvPr>
          <p:cNvGrpSpPr/>
          <p:nvPr/>
        </p:nvGrpSpPr>
        <p:grpSpPr>
          <a:xfrm>
            <a:off x="6409445" y="5551033"/>
            <a:ext cx="454716" cy="619325"/>
            <a:chOff x="7413281" y="5753909"/>
            <a:chExt cx="1016318" cy="1240170"/>
          </a:xfrm>
        </p:grpSpPr>
        <p:sp>
          <p:nvSpPr>
            <p:cNvPr id="413" name="Rectangle 10">
              <a:extLst>
                <a:ext uri="{FF2B5EF4-FFF2-40B4-BE49-F238E27FC236}">
                  <a16:creationId xmlns:a16="http://schemas.microsoft.com/office/drawing/2014/main" id="{E8DA1E7B-C36F-4080-8D68-0798BDD70FEF}"/>
                </a:ext>
              </a:extLst>
            </p:cNvPr>
            <p:cNvSpPr>
              <a:spLocks noChangeArrowheads="1"/>
            </p:cNvSpPr>
            <p:nvPr/>
          </p:nvSpPr>
          <p:spPr bwMode="auto">
            <a:xfrm>
              <a:off x="7944044" y="6324523"/>
              <a:ext cx="31705" cy="34028"/>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14" name="Rectangle 11">
              <a:extLst>
                <a:ext uri="{FF2B5EF4-FFF2-40B4-BE49-F238E27FC236}">
                  <a16:creationId xmlns:a16="http://schemas.microsoft.com/office/drawing/2014/main" id="{3CB71D27-DFE8-4E6C-AF1E-84F815D084FB}"/>
                </a:ext>
              </a:extLst>
            </p:cNvPr>
            <p:cNvSpPr>
              <a:spLocks noChangeArrowheads="1"/>
            </p:cNvSpPr>
            <p:nvPr/>
          </p:nvSpPr>
          <p:spPr bwMode="auto">
            <a:xfrm>
              <a:off x="7944044" y="6324523"/>
              <a:ext cx="31705" cy="3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15" name="Rectangle 21">
              <a:extLst>
                <a:ext uri="{FF2B5EF4-FFF2-40B4-BE49-F238E27FC236}">
                  <a16:creationId xmlns:a16="http://schemas.microsoft.com/office/drawing/2014/main" id="{69A8D64A-EAB6-4D5F-9F21-97D34BE1179A}"/>
                </a:ext>
              </a:extLst>
            </p:cNvPr>
            <p:cNvSpPr>
              <a:spLocks noChangeArrowheads="1"/>
            </p:cNvSpPr>
            <p:nvPr/>
          </p:nvSpPr>
          <p:spPr bwMode="auto">
            <a:xfrm>
              <a:off x="7912340" y="5881642"/>
              <a:ext cx="31705" cy="34028"/>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16" name="Freeform 22">
              <a:extLst>
                <a:ext uri="{FF2B5EF4-FFF2-40B4-BE49-F238E27FC236}">
                  <a16:creationId xmlns:a16="http://schemas.microsoft.com/office/drawing/2014/main" id="{3C4BDAA9-82CB-4E92-A7C4-90069DC0191C}"/>
                </a:ext>
              </a:extLst>
            </p:cNvPr>
            <p:cNvSpPr>
              <a:spLocks/>
            </p:cNvSpPr>
            <p:nvPr/>
          </p:nvSpPr>
          <p:spPr bwMode="auto">
            <a:xfrm>
              <a:off x="7912340" y="5881642"/>
              <a:ext cx="31705" cy="34028"/>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17" name="Rectangle 26">
              <a:extLst>
                <a:ext uri="{FF2B5EF4-FFF2-40B4-BE49-F238E27FC236}">
                  <a16:creationId xmlns:a16="http://schemas.microsoft.com/office/drawing/2014/main" id="{4A8E593F-6AC0-4C71-B391-8308DBD2F6EA}"/>
                </a:ext>
              </a:extLst>
            </p:cNvPr>
            <p:cNvSpPr>
              <a:spLocks noChangeArrowheads="1"/>
            </p:cNvSpPr>
            <p:nvPr/>
          </p:nvSpPr>
          <p:spPr bwMode="auto">
            <a:xfrm>
              <a:off x="7912339" y="6148627"/>
              <a:ext cx="72804" cy="84545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18" name="Rectangle 27">
              <a:extLst>
                <a:ext uri="{FF2B5EF4-FFF2-40B4-BE49-F238E27FC236}">
                  <a16:creationId xmlns:a16="http://schemas.microsoft.com/office/drawing/2014/main" id="{0C701C7B-4935-410A-84AF-ED22AF689A6E}"/>
                </a:ext>
              </a:extLst>
            </p:cNvPr>
            <p:cNvSpPr>
              <a:spLocks noChangeArrowheads="1"/>
            </p:cNvSpPr>
            <p:nvPr/>
          </p:nvSpPr>
          <p:spPr bwMode="auto">
            <a:xfrm>
              <a:off x="7912339" y="6148627"/>
              <a:ext cx="72804" cy="84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19" name="Freeform 28">
              <a:extLst>
                <a:ext uri="{FF2B5EF4-FFF2-40B4-BE49-F238E27FC236}">
                  <a16:creationId xmlns:a16="http://schemas.microsoft.com/office/drawing/2014/main" id="{279D32C9-8523-480E-BD61-9D8DFD4D14C6}"/>
                </a:ext>
              </a:extLst>
            </p:cNvPr>
            <p:cNvSpPr>
              <a:spLocks/>
            </p:cNvSpPr>
            <p:nvPr/>
          </p:nvSpPr>
          <p:spPr bwMode="auto">
            <a:xfrm>
              <a:off x="7985143" y="6151245"/>
              <a:ext cx="444456"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3C1A56"/>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20" name="Freeform 29">
              <a:extLst>
                <a:ext uri="{FF2B5EF4-FFF2-40B4-BE49-F238E27FC236}">
                  <a16:creationId xmlns:a16="http://schemas.microsoft.com/office/drawing/2014/main" id="{2840D792-BB20-4B03-9CC3-CCAF182F3489}"/>
                </a:ext>
              </a:extLst>
            </p:cNvPr>
            <p:cNvSpPr>
              <a:spLocks/>
            </p:cNvSpPr>
            <p:nvPr/>
          </p:nvSpPr>
          <p:spPr bwMode="auto">
            <a:xfrm>
              <a:off x="7985143" y="6151245"/>
              <a:ext cx="428604"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21" name="Rectangle 30">
              <a:extLst>
                <a:ext uri="{FF2B5EF4-FFF2-40B4-BE49-F238E27FC236}">
                  <a16:creationId xmlns:a16="http://schemas.microsoft.com/office/drawing/2014/main" id="{749AB13F-17F8-4B2A-B635-DE9064DC180F}"/>
                </a:ext>
              </a:extLst>
            </p:cNvPr>
            <p:cNvSpPr>
              <a:spLocks noChangeArrowheads="1"/>
            </p:cNvSpPr>
            <p:nvPr/>
          </p:nvSpPr>
          <p:spPr bwMode="auto">
            <a:xfrm>
              <a:off x="8039159" y="6213541"/>
              <a:ext cx="51080"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22" name="Rectangle 31">
              <a:extLst>
                <a:ext uri="{FF2B5EF4-FFF2-40B4-BE49-F238E27FC236}">
                  <a16:creationId xmlns:a16="http://schemas.microsoft.com/office/drawing/2014/main" id="{F1FC0D0A-9D50-4F86-8EB4-40874FC2E723}"/>
                </a:ext>
              </a:extLst>
            </p:cNvPr>
            <p:cNvSpPr>
              <a:spLocks noChangeArrowheads="1"/>
            </p:cNvSpPr>
            <p:nvPr/>
          </p:nvSpPr>
          <p:spPr bwMode="auto">
            <a:xfrm>
              <a:off x="8131338" y="6213541"/>
              <a:ext cx="47557"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23" name="Rectangle 32">
              <a:extLst>
                <a:ext uri="{FF2B5EF4-FFF2-40B4-BE49-F238E27FC236}">
                  <a16:creationId xmlns:a16="http://schemas.microsoft.com/office/drawing/2014/main" id="{BA1A3574-41A8-4672-8589-266B4EDA8218}"/>
                </a:ext>
              </a:extLst>
            </p:cNvPr>
            <p:cNvSpPr>
              <a:spLocks noChangeArrowheads="1"/>
            </p:cNvSpPr>
            <p:nvPr/>
          </p:nvSpPr>
          <p:spPr bwMode="auto">
            <a:xfrm>
              <a:off x="8131338" y="6213541"/>
              <a:ext cx="47557"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24" name="Rectangle 33">
              <a:extLst>
                <a:ext uri="{FF2B5EF4-FFF2-40B4-BE49-F238E27FC236}">
                  <a16:creationId xmlns:a16="http://schemas.microsoft.com/office/drawing/2014/main" id="{19DFAFA0-6D80-476B-82ED-495832CEE601}"/>
                </a:ext>
              </a:extLst>
            </p:cNvPr>
            <p:cNvSpPr>
              <a:spLocks noChangeArrowheads="1"/>
            </p:cNvSpPr>
            <p:nvPr/>
          </p:nvSpPr>
          <p:spPr bwMode="auto">
            <a:xfrm>
              <a:off x="8223517" y="6213541"/>
              <a:ext cx="47557"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25" name="Rectangle 34">
              <a:extLst>
                <a:ext uri="{FF2B5EF4-FFF2-40B4-BE49-F238E27FC236}">
                  <a16:creationId xmlns:a16="http://schemas.microsoft.com/office/drawing/2014/main" id="{BA99AF3F-4EC6-4A91-B411-7AF25EB75D9B}"/>
                </a:ext>
              </a:extLst>
            </p:cNvPr>
            <p:cNvSpPr>
              <a:spLocks noChangeArrowheads="1"/>
            </p:cNvSpPr>
            <p:nvPr/>
          </p:nvSpPr>
          <p:spPr bwMode="auto">
            <a:xfrm>
              <a:off x="8223517" y="6213541"/>
              <a:ext cx="47557"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26" name="Rectangle 35">
              <a:extLst>
                <a:ext uri="{FF2B5EF4-FFF2-40B4-BE49-F238E27FC236}">
                  <a16:creationId xmlns:a16="http://schemas.microsoft.com/office/drawing/2014/main" id="{DCBE3339-423C-496C-BD45-47D99313ABEC}"/>
                </a:ext>
              </a:extLst>
            </p:cNvPr>
            <p:cNvSpPr>
              <a:spLocks noChangeArrowheads="1"/>
            </p:cNvSpPr>
            <p:nvPr/>
          </p:nvSpPr>
          <p:spPr bwMode="auto">
            <a:xfrm>
              <a:off x="8312173" y="6213541"/>
              <a:ext cx="51080"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27" name="Rectangle 36">
              <a:extLst>
                <a:ext uri="{FF2B5EF4-FFF2-40B4-BE49-F238E27FC236}">
                  <a16:creationId xmlns:a16="http://schemas.microsoft.com/office/drawing/2014/main" id="{D40BE54A-F9B4-4965-88BB-26ACCDC4FE6F}"/>
                </a:ext>
              </a:extLst>
            </p:cNvPr>
            <p:cNvSpPr>
              <a:spLocks noChangeArrowheads="1"/>
            </p:cNvSpPr>
            <p:nvPr/>
          </p:nvSpPr>
          <p:spPr bwMode="auto">
            <a:xfrm>
              <a:off x="8312173" y="6213541"/>
              <a:ext cx="51080"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28" name="Rectangle 37">
              <a:extLst>
                <a:ext uri="{FF2B5EF4-FFF2-40B4-BE49-F238E27FC236}">
                  <a16:creationId xmlns:a16="http://schemas.microsoft.com/office/drawing/2014/main" id="{D7692DCD-47FF-4903-8FC2-777E8ED2D9B0}"/>
                </a:ext>
              </a:extLst>
            </p:cNvPr>
            <p:cNvSpPr>
              <a:spLocks noChangeArrowheads="1"/>
            </p:cNvSpPr>
            <p:nvPr/>
          </p:nvSpPr>
          <p:spPr bwMode="auto">
            <a:xfrm>
              <a:off x="8039159" y="6392578"/>
              <a:ext cx="51080"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29" name="Rectangle 38">
              <a:extLst>
                <a:ext uri="{FF2B5EF4-FFF2-40B4-BE49-F238E27FC236}">
                  <a16:creationId xmlns:a16="http://schemas.microsoft.com/office/drawing/2014/main" id="{71E016D8-46FB-428F-9552-3413FC74FCD4}"/>
                </a:ext>
              </a:extLst>
            </p:cNvPr>
            <p:cNvSpPr>
              <a:spLocks noChangeArrowheads="1"/>
            </p:cNvSpPr>
            <p:nvPr/>
          </p:nvSpPr>
          <p:spPr bwMode="auto">
            <a:xfrm>
              <a:off x="8039159" y="6392578"/>
              <a:ext cx="51080"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30" name="Rectangle 39">
              <a:extLst>
                <a:ext uri="{FF2B5EF4-FFF2-40B4-BE49-F238E27FC236}">
                  <a16:creationId xmlns:a16="http://schemas.microsoft.com/office/drawing/2014/main" id="{934EA7D6-85BA-4B92-8246-46B6BAE6CC43}"/>
                </a:ext>
              </a:extLst>
            </p:cNvPr>
            <p:cNvSpPr>
              <a:spLocks noChangeArrowheads="1"/>
            </p:cNvSpPr>
            <p:nvPr/>
          </p:nvSpPr>
          <p:spPr bwMode="auto">
            <a:xfrm>
              <a:off x="8131338" y="6392578"/>
              <a:ext cx="47557"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31" name="Rectangle 40">
              <a:extLst>
                <a:ext uri="{FF2B5EF4-FFF2-40B4-BE49-F238E27FC236}">
                  <a16:creationId xmlns:a16="http://schemas.microsoft.com/office/drawing/2014/main" id="{99B47522-BEAA-42D9-A778-2EE6D7C8EC3E}"/>
                </a:ext>
              </a:extLst>
            </p:cNvPr>
            <p:cNvSpPr>
              <a:spLocks noChangeArrowheads="1"/>
            </p:cNvSpPr>
            <p:nvPr/>
          </p:nvSpPr>
          <p:spPr bwMode="auto">
            <a:xfrm>
              <a:off x="8131338" y="6392578"/>
              <a:ext cx="47557"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32" name="Rectangle 41">
              <a:extLst>
                <a:ext uri="{FF2B5EF4-FFF2-40B4-BE49-F238E27FC236}">
                  <a16:creationId xmlns:a16="http://schemas.microsoft.com/office/drawing/2014/main" id="{E0305974-9AAA-4711-AFFD-DF5020AF7B59}"/>
                </a:ext>
              </a:extLst>
            </p:cNvPr>
            <p:cNvSpPr>
              <a:spLocks noChangeArrowheads="1"/>
            </p:cNvSpPr>
            <p:nvPr/>
          </p:nvSpPr>
          <p:spPr bwMode="auto">
            <a:xfrm>
              <a:off x="8223517" y="6392578"/>
              <a:ext cx="47557"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33" name="Rectangle 42">
              <a:extLst>
                <a:ext uri="{FF2B5EF4-FFF2-40B4-BE49-F238E27FC236}">
                  <a16:creationId xmlns:a16="http://schemas.microsoft.com/office/drawing/2014/main" id="{FE0BFBA1-06E3-479E-BF7A-13059799AB88}"/>
                </a:ext>
              </a:extLst>
            </p:cNvPr>
            <p:cNvSpPr>
              <a:spLocks noChangeArrowheads="1"/>
            </p:cNvSpPr>
            <p:nvPr/>
          </p:nvSpPr>
          <p:spPr bwMode="auto">
            <a:xfrm>
              <a:off x="8223517" y="6392578"/>
              <a:ext cx="47557"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34" name="Rectangle 43">
              <a:extLst>
                <a:ext uri="{FF2B5EF4-FFF2-40B4-BE49-F238E27FC236}">
                  <a16:creationId xmlns:a16="http://schemas.microsoft.com/office/drawing/2014/main" id="{13FC75B0-B800-4954-9A78-743FA9E9F467}"/>
                </a:ext>
              </a:extLst>
            </p:cNvPr>
            <p:cNvSpPr>
              <a:spLocks noChangeArrowheads="1"/>
            </p:cNvSpPr>
            <p:nvPr/>
          </p:nvSpPr>
          <p:spPr bwMode="auto">
            <a:xfrm>
              <a:off x="8312173" y="6392578"/>
              <a:ext cx="51080"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35" name="Rectangle 44">
              <a:extLst>
                <a:ext uri="{FF2B5EF4-FFF2-40B4-BE49-F238E27FC236}">
                  <a16:creationId xmlns:a16="http://schemas.microsoft.com/office/drawing/2014/main" id="{084B8793-8234-4CC6-BA71-AAF7861D8786}"/>
                </a:ext>
              </a:extLst>
            </p:cNvPr>
            <p:cNvSpPr>
              <a:spLocks noChangeArrowheads="1"/>
            </p:cNvSpPr>
            <p:nvPr/>
          </p:nvSpPr>
          <p:spPr bwMode="auto">
            <a:xfrm>
              <a:off x="8312173" y="6392578"/>
              <a:ext cx="51080"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36" name="Rectangle 45">
              <a:extLst>
                <a:ext uri="{FF2B5EF4-FFF2-40B4-BE49-F238E27FC236}">
                  <a16:creationId xmlns:a16="http://schemas.microsoft.com/office/drawing/2014/main" id="{27D410D6-3F52-4C20-8B68-7D17D2B625EB}"/>
                </a:ext>
              </a:extLst>
            </p:cNvPr>
            <p:cNvSpPr>
              <a:spLocks noChangeArrowheads="1"/>
            </p:cNvSpPr>
            <p:nvPr/>
          </p:nvSpPr>
          <p:spPr bwMode="auto">
            <a:xfrm>
              <a:off x="8039159" y="6571091"/>
              <a:ext cx="51080" cy="11098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37" name="Rectangle 46">
              <a:extLst>
                <a:ext uri="{FF2B5EF4-FFF2-40B4-BE49-F238E27FC236}">
                  <a16:creationId xmlns:a16="http://schemas.microsoft.com/office/drawing/2014/main" id="{CA1F7AE1-421E-44BB-B95B-CAF9BA308C3E}"/>
                </a:ext>
              </a:extLst>
            </p:cNvPr>
            <p:cNvSpPr>
              <a:spLocks noChangeArrowheads="1"/>
            </p:cNvSpPr>
            <p:nvPr/>
          </p:nvSpPr>
          <p:spPr bwMode="auto">
            <a:xfrm>
              <a:off x="8039159" y="6571091"/>
              <a:ext cx="51080" cy="11098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38" name="Rectangle 47">
              <a:extLst>
                <a:ext uri="{FF2B5EF4-FFF2-40B4-BE49-F238E27FC236}">
                  <a16:creationId xmlns:a16="http://schemas.microsoft.com/office/drawing/2014/main" id="{D1E4E507-0DAC-4375-A505-26F3B9A6A5A7}"/>
                </a:ext>
              </a:extLst>
            </p:cNvPr>
            <p:cNvSpPr>
              <a:spLocks noChangeArrowheads="1"/>
            </p:cNvSpPr>
            <p:nvPr/>
          </p:nvSpPr>
          <p:spPr bwMode="auto">
            <a:xfrm>
              <a:off x="8131338" y="6571091"/>
              <a:ext cx="47557" cy="11098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39" name="Rectangle 48">
              <a:extLst>
                <a:ext uri="{FF2B5EF4-FFF2-40B4-BE49-F238E27FC236}">
                  <a16:creationId xmlns:a16="http://schemas.microsoft.com/office/drawing/2014/main" id="{481274CD-59E8-4C05-A4A0-93E57B1666A7}"/>
                </a:ext>
              </a:extLst>
            </p:cNvPr>
            <p:cNvSpPr>
              <a:spLocks noChangeArrowheads="1"/>
            </p:cNvSpPr>
            <p:nvPr/>
          </p:nvSpPr>
          <p:spPr bwMode="auto">
            <a:xfrm>
              <a:off x="8131338" y="6571091"/>
              <a:ext cx="47557" cy="11098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40" name="Rectangle 49">
              <a:extLst>
                <a:ext uri="{FF2B5EF4-FFF2-40B4-BE49-F238E27FC236}">
                  <a16:creationId xmlns:a16="http://schemas.microsoft.com/office/drawing/2014/main" id="{A08269DF-4BE5-419E-B2A6-D293D260E42B}"/>
                </a:ext>
              </a:extLst>
            </p:cNvPr>
            <p:cNvSpPr>
              <a:spLocks noChangeArrowheads="1"/>
            </p:cNvSpPr>
            <p:nvPr/>
          </p:nvSpPr>
          <p:spPr bwMode="auto">
            <a:xfrm>
              <a:off x="8223517" y="6571091"/>
              <a:ext cx="47557" cy="11098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41" name="Rectangle 50">
              <a:extLst>
                <a:ext uri="{FF2B5EF4-FFF2-40B4-BE49-F238E27FC236}">
                  <a16:creationId xmlns:a16="http://schemas.microsoft.com/office/drawing/2014/main" id="{DBCD03A7-33BD-4FF2-B10C-744E12C8152D}"/>
                </a:ext>
              </a:extLst>
            </p:cNvPr>
            <p:cNvSpPr>
              <a:spLocks noChangeArrowheads="1"/>
            </p:cNvSpPr>
            <p:nvPr/>
          </p:nvSpPr>
          <p:spPr bwMode="auto">
            <a:xfrm>
              <a:off x="8223517" y="6571091"/>
              <a:ext cx="47557" cy="11098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42" name="Rectangle 51">
              <a:extLst>
                <a:ext uri="{FF2B5EF4-FFF2-40B4-BE49-F238E27FC236}">
                  <a16:creationId xmlns:a16="http://schemas.microsoft.com/office/drawing/2014/main" id="{C8C825AC-2F00-4985-A73F-7343F8DB1355}"/>
                </a:ext>
              </a:extLst>
            </p:cNvPr>
            <p:cNvSpPr>
              <a:spLocks noChangeArrowheads="1"/>
            </p:cNvSpPr>
            <p:nvPr/>
          </p:nvSpPr>
          <p:spPr bwMode="auto">
            <a:xfrm>
              <a:off x="8312173" y="6571091"/>
              <a:ext cx="51080" cy="11098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43" name="Rectangle 52">
              <a:extLst>
                <a:ext uri="{FF2B5EF4-FFF2-40B4-BE49-F238E27FC236}">
                  <a16:creationId xmlns:a16="http://schemas.microsoft.com/office/drawing/2014/main" id="{CD98627A-1535-4827-AAF1-6C52436850BE}"/>
                </a:ext>
              </a:extLst>
            </p:cNvPr>
            <p:cNvSpPr>
              <a:spLocks noChangeArrowheads="1"/>
            </p:cNvSpPr>
            <p:nvPr/>
          </p:nvSpPr>
          <p:spPr bwMode="auto">
            <a:xfrm>
              <a:off x="8312173" y="6571091"/>
              <a:ext cx="51080" cy="11098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44" name="Rectangle 53">
              <a:extLst>
                <a:ext uri="{FF2B5EF4-FFF2-40B4-BE49-F238E27FC236}">
                  <a16:creationId xmlns:a16="http://schemas.microsoft.com/office/drawing/2014/main" id="{7A541F49-2071-4458-BA31-C1750CBDD589}"/>
                </a:ext>
              </a:extLst>
            </p:cNvPr>
            <p:cNvSpPr>
              <a:spLocks noChangeArrowheads="1"/>
            </p:cNvSpPr>
            <p:nvPr/>
          </p:nvSpPr>
          <p:spPr bwMode="auto">
            <a:xfrm>
              <a:off x="8039159" y="6747510"/>
              <a:ext cx="51080" cy="113076"/>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45" name="Rectangle 54">
              <a:extLst>
                <a:ext uri="{FF2B5EF4-FFF2-40B4-BE49-F238E27FC236}">
                  <a16:creationId xmlns:a16="http://schemas.microsoft.com/office/drawing/2014/main" id="{264787E7-D477-4BC8-9C2A-38D40F6E5031}"/>
                </a:ext>
              </a:extLst>
            </p:cNvPr>
            <p:cNvSpPr>
              <a:spLocks noChangeArrowheads="1"/>
            </p:cNvSpPr>
            <p:nvPr/>
          </p:nvSpPr>
          <p:spPr bwMode="auto">
            <a:xfrm>
              <a:off x="8039159" y="6747510"/>
              <a:ext cx="51080" cy="113076"/>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46" name="Rectangle 55">
              <a:extLst>
                <a:ext uri="{FF2B5EF4-FFF2-40B4-BE49-F238E27FC236}">
                  <a16:creationId xmlns:a16="http://schemas.microsoft.com/office/drawing/2014/main" id="{1C3244E2-3BFA-4339-8404-2042E411C0AB}"/>
                </a:ext>
              </a:extLst>
            </p:cNvPr>
            <p:cNvSpPr>
              <a:spLocks noChangeArrowheads="1"/>
            </p:cNvSpPr>
            <p:nvPr/>
          </p:nvSpPr>
          <p:spPr bwMode="auto">
            <a:xfrm>
              <a:off x="8131338" y="6747510"/>
              <a:ext cx="47557" cy="113076"/>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47" name="Rectangle 56">
              <a:extLst>
                <a:ext uri="{FF2B5EF4-FFF2-40B4-BE49-F238E27FC236}">
                  <a16:creationId xmlns:a16="http://schemas.microsoft.com/office/drawing/2014/main" id="{D6C0C4F8-DFBA-49DC-8013-3B58D177B93A}"/>
                </a:ext>
              </a:extLst>
            </p:cNvPr>
            <p:cNvSpPr>
              <a:spLocks noChangeArrowheads="1"/>
            </p:cNvSpPr>
            <p:nvPr/>
          </p:nvSpPr>
          <p:spPr bwMode="auto">
            <a:xfrm>
              <a:off x="8131338" y="6747510"/>
              <a:ext cx="47557" cy="113076"/>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48" name="Rectangle 57">
              <a:extLst>
                <a:ext uri="{FF2B5EF4-FFF2-40B4-BE49-F238E27FC236}">
                  <a16:creationId xmlns:a16="http://schemas.microsoft.com/office/drawing/2014/main" id="{CF4ACAF8-A34B-45E2-8A89-3EE304236656}"/>
                </a:ext>
              </a:extLst>
            </p:cNvPr>
            <p:cNvSpPr>
              <a:spLocks noChangeArrowheads="1"/>
            </p:cNvSpPr>
            <p:nvPr/>
          </p:nvSpPr>
          <p:spPr bwMode="auto">
            <a:xfrm>
              <a:off x="8223517" y="6747510"/>
              <a:ext cx="47557" cy="113076"/>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49" name="Rectangle 58">
              <a:extLst>
                <a:ext uri="{FF2B5EF4-FFF2-40B4-BE49-F238E27FC236}">
                  <a16:creationId xmlns:a16="http://schemas.microsoft.com/office/drawing/2014/main" id="{C92BA763-5925-41C2-8E40-1B2F559E42A3}"/>
                </a:ext>
              </a:extLst>
            </p:cNvPr>
            <p:cNvSpPr>
              <a:spLocks noChangeArrowheads="1"/>
            </p:cNvSpPr>
            <p:nvPr/>
          </p:nvSpPr>
          <p:spPr bwMode="auto">
            <a:xfrm>
              <a:off x="8223517" y="6747510"/>
              <a:ext cx="47557" cy="113076"/>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50" name="Rectangle 59">
              <a:extLst>
                <a:ext uri="{FF2B5EF4-FFF2-40B4-BE49-F238E27FC236}">
                  <a16:creationId xmlns:a16="http://schemas.microsoft.com/office/drawing/2014/main" id="{A00D3BA1-86C9-4129-9F32-77B204BC90EC}"/>
                </a:ext>
              </a:extLst>
            </p:cNvPr>
            <p:cNvSpPr>
              <a:spLocks noChangeArrowheads="1"/>
            </p:cNvSpPr>
            <p:nvPr/>
          </p:nvSpPr>
          <p:spPr bwMode="auto">
            <a:xfrm>
              <a:off x="8312173" y="6747510"/>
              <a:ext cx="51080" cy="113076"/>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51" name="Rectangle 60">
              <a:extLst>
                <a:ext uri="{FF2B5EF4-FFF2-40B4-BE49-F238E27FC236}">
                  <a16:creationId xmlns:a16="http://schemas.microsoft.com/office/drawing/2014/main" id="{520B8B13-9B09-4416-8836-1C06D4F0B820}"/>
                </a:ext>
              </a:extLst>
            </p:cNvPr>
            <p:cNvSpPr>
              <a:spLocks noChangeArrowheads="1"/>
            </p:cNvSpPr>
            <p:nvPr/>
          </p:nvSpPr>
          <p:spPr bwMode="auto">
            <a:xfrm>
              <a:off x="8312173" y="6747510"/>
              <a:ext cx="51080" cy="113076"/>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52" name="Rectangle 61">
              <a:extLst>
                <a:ext uri="{FF2B5EF4-FFF2-40B4-BE49-F238E27FC236}">
                  <a16:creationId xmlns:a16="http://schemas.microsoft.com/office/drawing/2014/main" id="{2B204BD6-DE79-42B4-8269-FD59C36B0D4D}"/>
                </a:ext>
              </a:extLst>
            </p:cNvPr>
            <p:cNvSpPr>
              <a:spLocks noChangeArrowheads="1"/>
            </p:cNvSpPr>
            <p:nvPr/>
          </p:nvSpPr>
          <p:spPr bwMode="auto">
            <a:xfrm>
              <a:off x="7918211" y="6125593"/>
              <a:ext cx="511388" cy="2565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53" name="Rectangle 62">
              <a:extLst>
                <a:ext uri="{FF2B5EF4-FFF2-40B4-BE49-F238E27FC236}">
                  <a16:creationId xmlns:a16="http://schemas.microsoft.com/office/drawing/2014/main" id="{8DBF3006-8537-4D39-95FE-CA4E3B160D42}"/>
                </a:ext>
              </a:extLst>
            </p:cNvPr>
            <p:cNvSpPr>
              <a:spLocks noChangeArrowheads="1"/>
            </p:cNvSpPr>
            <p:nvPr/>
          </p:nvSpPr>
          <p:spPr bwMode="auto">
            <a:xfrm>
              <a:off x="7918211" y="6111459"/>
              <a:ext cx="511388" cy="25652"/>
            </a:xfrm>
            <a:prstGeom prst="rect">
              <a:avLst/>
            </a:prstGeom>
            <a:solidFill>
              <a:srgbClr val="3C1A56"/>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54" name="Freeform 63">
              <a:extLst>
                <a:ext uri="{FF2B5EF4-FFF2-40B4-BE49-F238E27FC236}">
                  <a16:creationId xmlns:a16="http://schemas.microsoft.com/office/drawing/2014/main" id="{02CE456E-46B5-4979-9CC3-5630EE50902F}"/>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55" name="Freeform 64">
              <a:extLst>
                <a:ext uri="{FF2B5EF4-FFF2-40B4-BE49-F238E27FC236}">
                  <a16:creationId xmlns:a16="http://schemas.microsoft.com/office/drawing/2014/main" id="{E46AE3C9-F12F-4CE1-A8D8-501AB4F30A77}"/>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56" name="Freeform 65">
              <a:extLst>
                <a:ext uri="{FF2B5EF4-FFF2-40B4-BE49-F238E27FC236}">
                  <a16:creationId xmlns:a16="http://schemas.microsoft.com/office/drawing/2014/main" id="{A1515206-BB47-4CF7-806C-AB7CFCA1CC41}"/>
                </a:ext>
              </a:extLst>
            </p:cNvPr>
            <p:cNvSpPr>
              <a:spLocks noEditPoints="1"/>
            </p:cNvSpPr>
            <p:nvPr/>
          </p:nvSpPr>
          <p:spPr bwMode="auto">
            <a:xfrm>
              <a:off x="7985143" y="6256469"/>
              <a:ext cx="444456"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5A2781"/>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57" name="Freeform 66">
              <a:extLst>
                <a:ext uri="{FF2B5EF4-FFF2-40B4-BE49-F238E27FC236}">
                  <a16:creationId xmlns:a16="http://schemas.microsoft.com/office/drawing/2014/main" id="{412165B0-60F3-4F4F-96AB-C193A60FEEB7}"/>
                </a:ext>
              </a:extLst>
            </p:cNvPr>
            <p:cNvSpPr>
              <a:spLocks noEditPoints="1"/>
            </p:cNvSpPr>
            <p:nvPr/>
          </p:nvSpPr>
          <p:spPr bwMode="auto">
            <a:xfrm>
              <a:off x="7985143" y="6256469"/>
              <a:ext cx="428604"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58" name="Freeform 67">
              <a:extLst>
                <a:ext uri="{FF2B5EF4-FFF2-40B4-BE49-F238E27FC236}">
                  <a16:creationId xmlns:a16="http://schemas.microsoft.com/office/drawing/2014/main" id="{95E590C7-4DE0-438C-97D1-22E46A384C6D}"/>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59" name="Freeform 68">
              <a:extLst>
                <a:ext uri="{FF2B5EF4-FFF2-40B4-BE49-F238E27FC236}">
                  <a16:creationId xmlns:a16="http://schemas.microsoft.com/office/drawing/2014/main" id="{DBAD4F6F-0222-4D09-8655-39A8B8CF090E}"/>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60" name="Freeform 69">
              <a:extLst>
                <a:ext uri="{FF2B5EF4-FFF2-40B4-BE49-F238E27FC236}">
                  <a16:creationId xmlns:a16="http://schemas.microsoft.com/office/drawing/2014/main" id="{F7AF8190-8399-428D-A9B1-7AC7E7A4C085}"/>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61" name="Freeform 70">
              <a:extLst>
                <a:ext uri="{FF2B5EF4-FFF2-40B4-BE49-F238E27FC236}">
                  <a16:creationId xmlns:a16="http://schemas.microsoft.com/office/drawing/2014/main" id="{5637D548-0C1F-4578-ACC7-61E3DAB15C7C}"/>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62" name="Rectangle 71">
              <a:extLst>
                <a:ext uri="{FF2B5EF4-FFF2-40B4-BE49-F238E27FC236}">
                  <a16:creationId xmlns:a16="http://schemas.microsoft.com/office/drawing/2014/main" id="{3B74B932-388D-48F9-B8C0-7D284984DCDC}"/>
                </a:ext>
              </a:extLst>
            </p:cNvPr>
            <p:cNvSpPr>
              <a:spLocks noChangeArrowheads="1"/>
            </p:cNvSpPr>
            <p:nvPr/>
          </p:nvSpPr>
          <p:spPr bwMode="auto">
            <a:xfrm>
              <a:off x="8039159" y="6392578"/>
              <a:ext cx="51080"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63" name="Rectangle 72">
              <a:extLst>
                <a:ext uri="{FF2B5EF4-FFF2-40B4-BE49-F238E27FC236}">
                  <a16:creationId xmlns:a16="http://schemas.microsoft.com/office/drawing/2014/main" id="{23644DAB-940B-41A1-B873-BC4715D8C1F5}"/>
                </a:ext>
              </a:extLst>
            </p:cNvPr>
            <p:cNvSpPr>
              <a:spLocks noChangeArrowheads="1"/>
            </p:cNvSpPr>
            <p:nvPr/>
          </p:nvSpPr>
          <p:spPr bwMode="auto">
            <a:xfrm>
              <a:off x="8039159" y="6392578"/>
              <a:ext cx="51080"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64" name="Rectangle 73">
              <a:extLst>
                <a:ext uri="{FF2B5EF4-FFF2-40B4-BE49-F238E27FC236}">
                  <a16:creationId xmlns:a16="http://schemas.microsoft.com/office/drawing/2014/main" id="{5DDA26FF-762F-4B06-ACDF-5CD2A44D49CB}"/>
                </a:ext>
              </a:extLst>
            </p:cNvPr>
            <p:cNvSpPr>
              <a:spLocks noChangeArrowheads="1"/>
            </p:cNvSpPr>
            <p:nvPr/>
          </p:nvSpPr>
          <p:spPr bwMode="auto">
            <a:xfrm>
              <a:off x="8131338" y="6392578"/>
              <a:ext cx="47557"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65" name="Rectangle 74">
              <a:extLst>
                <a:ext uri="{FF2B5EF4-FFF2-40B4-BE49-F238E27FC236}">
                  <a16:creationId xmlns:a16="http://schemas.microsoft.com/office/drawing/2014/main" id="{D962221E-09FB-4366-991B-B3EFF1995BC0}"/>
                </a:ext>
              </a:extLst>
            </p:cNvPr>
            <p:cNvSpPr>
              <a:spLocks noChangeArrowheads="1"/>
            </p:cNvSpPr>
            <p:nvPr/>
          </p:nvSpPr>
          <p:spPr bwMode="auto">
            <a:xfrm>
              <a:off x="8131338" y="6392578"/>
              <a:ext cx="47557"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66" name="Rectangle 75">
              <a:extLst>
                <a:ext uri="{FF2B5EF4-FFF2-40B4-BE49-F238E27FC236}">
                  <a16:creationId xmlns:a16="http://schemas.microsoft.com/office/drawing/2014/main" id="{D8A855F7-7FC5-4B50-94FC-D056960D4A2B}"/>
                </a:ext>
              </a:extLst>
            </p:cNvPr>
            <p:cNvSpPr>
              <a:spLocks noChangeArrowheads="1"/>
            </p:cNvSpPr>
            <p:nvPr/>
          </p:nvSpPr>
          <p:spPr bwMode="auto">
            <a:xfrm>
              <a:off x="8223517" y="6392578"/>
              <a:ext cx="47557"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67" name="Rectangle 76">
              <a:extLst>
                <a:ext uri="{FF2B5EF4-FFF2-40B4-BE49-F238E27FC236}">
                  <a16:creationId xmlns:a16="http://schemas.microsoft.com/office/drawing/2014/main" id="{92CB0225-1091-46CE-93E1-FD97311E607A}"/>
                </a:ext>
              </a:extLst>
            </p:cNvPr>
            <p:cNvSpPr>
              <a:spLocks noChangeArrowheads="1"/>
            </p:cNvSpPr>
            <p:nvPr/>
          </p:nvSpPr>
          <p:spPr bwMode="auto">
            <a:xfrm>
              <a:off x="8223517" y="6392578"/>
              <a:ext cx="47557"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68" name="Rectangle 77">
              <a:extLst>
                <a:ext uri="{FF2B5EF4-FFF2-40B4-BE49-F238E27FC236}">
                  <a16:creationId xmlns:a16="http://schemas.microsoft.com/office/drawing/2014/main" id="{7CF55A34-10DF-404B-8D64-DBCAD03DDFD2}"/>
                </a:ext>
              </a:extLst>
            </p:cNvPr>
            <p:cNvSpPr>
              <a:spLocks noChangeArrowheads="1"/>
            </p:cNvSpPr>
            <p:nvPr/>
          </p:nvSpPr>
          <p:spPr bwMode="auto">
            <a:xfrm>
              <a:off x="8312173" y="6392578"/>
              <a:ext cx="51080"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69" name="Rectangle 78">
              <a:extLst>
                <a:ext uri="{FF2B5EF4-FFF2-40B4-BE49-F238E27FC236}">
                  <a16:creationId xmlns:a16="http://schemas.microsoft.com/office/drawing/2014/main" id="{0565AACA-0476-4E59-9E2F-08BE83F8FA6E}"/>
                </a:ext>
              </a:extLst>
            </p:cNvPr>
            <p:cNvSpPr>
              <a:spLocks noChangeArrowheads="1"/>
            </p:cNvSpPr>
            <p:nvPr/>
          </p:nvSpPr>
          <p:spPr bwMode="auto">
            <a:xfrm>
              <a:off x="8312173" y="6392578"/>
              <a:ext cx="51080"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70" name="Rectangle 79">
              <a:extLst>
                <a:ext uri="{FF2B5EF4-FFF2-40B4-BE49-F238E27FC236}">
                  <a16:creationId xmlns:a16="http://schemas.microsoft.com/office/drawing/2014/main" id="{AFE13AB1-07DF-4D41-92D3-CD007BDC7141}"/>
                </a:ext>
              </a:extLst>
            </p:cNvPr>
            <p:cNvSpPr>
              <a:spLocks noChangeArrowheads="1"/>
            </p:cNvSpPr>
            <p:nvPr/>
          </p:nvSpPr>
          <p:spPr bwMode="auto">
            <a:xfrm>
              <a:off x="8039159" y="6571091"/>
              <a:ext cx="51080" cy="11098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71" name="Rectangle 80">
              <a:extLst>
                <a:ext uri="{FF2B5EF4-FFF2-40B4-BE49-F238E27FC236}">
                  <a16:creationId xmlns:a16="http://schemas.microsoft.com/office/drawing/2014/main" id="{A9EAFD5A-F866-49BC-98E4-08E8731484BF}"/>
                </a:ext>
              </a:extLst>
            </p:cNvPr>
            <p:cNvSpPr>
              <a:spLocks noChangeArrowheads="1"/>
            </p:cNvSpPr>
            <p:nvPr/>
          </p:nvSpPr>
          <p:spPr bwMode="auto">
            <a:xfrm>
              <a:off x="8039159" y="6571091"/>
              <a:ext cx="51080" cy="11098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72" name="Rectangle 81">
              <a:extLst>
                <a:ext uri="{FF2B5EF4-FFF2-40B4-BE49-F238E27FC236}">
                  <a16:creationId xmlns:a16="http://schemas.microsoft.com/office/drawing/2014/main" id="{DD056B3D-4931-4371-8DE0-9DB0FC123637}"/>
                </a:ext>
              </a:extLst>
            </p:cNvPr>
            <p:cNvSpPr>
              <a:spLocks noChangeArrowheads="1"/>
            </p:cNvSpPr>
            <p:nvPr/>
          </p:nvSpPr>
          <p:spPr bwMode="auto">
            <a:xfrm>
              <a:off x="8131338" y="6571091"/>
              <a:ext cx="47557" cy="11098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73" name="Rectangle 82">
              <a:extLst>
                <a:ext uri="{FF2B5EF4-FFF2-40B4-BE49-F238E27FC236}">
                  <a16:creationId xmlns:a16="http://schemas.microsoft.com/office/drawing/2014/main" id="{C5852E7A-8D96-4DB4-A0B2-5E529B68E874}"/>
                </a:ext>
              </a:extLst>
            </p:cNvPr>
            <p:cNvSpPr>
              <a:spLocks noChangeArrowheads="1"/>
            </p:cNvSpPr>
            <p:nvPr/>
          </p:nvSpPr>
          <p:spPr bwMode="auto">
            <a:xfrm>
              <a:off x="8131338" y="6571091"/>
              <a:ext cx="47557" cy="11098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74" name="Rectangle 83">
              <a:extLst>
                <a:ext uri="{FF2B5EF4-FFF2-40B4-BE49-F238E27FC236}">
                  <a16:creationId xmlns:a16="http://schemas.microsoft.com/office/drawing/2014/main" id="{663C86F6-0172-4914-B2A4-A1A7880A9267}"/>
                </a:ext>
              </a:extLst>
            </p:cNvPr>
            <p:cNvSpPr>
              <a:spLocks noChangeArrowheads="1"/>
            </p:cNvSpPr>
            <p:nvPr/>
          </p:nvSpPr>
          <p:spPr bwMode="auto">
            <a:xfrm>
              <a:off x="8223517" y="6571091"/>
              <a:ext cx="47557" cy="11098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75" name="Rectangle 84">
              <a:extLst>
                <a:ext uri="{FF2B5EF4-FFF2-40B4-BE49-F238E27FC236}">
                  <a16:creationId xmlns:a16="http://schemas.microsoft.com/office/drawing/2014/main" id="{5D57AE05-D9DA-45B2-86F7-D7617606F911}"/>
                </a:ext>
              </a:extLst>
            </p:cNvPr>
            <p:cNvSpPr>
              <a:spLocks noChangeArrowheads="1"/>
            </p:cNvSpPr>
            <p:nvPr/>
          </p:nvSpPr>
          <p:spPr bwMode="auto">
            <a:xfrm>
              <a:off x="8223517" y="6571091"/>
              <a:ext cx="47557" cy="11098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76" name="Rectangle 85">
              <a:extLst>
                <a:ext uri="{FF2B5EF4-FFF2-40B4-BE49-F238E27FC236}">
                  <a16:creationId xmlns:a16="http://schemas.microsoft.com/office/drawing/2014/main" id="{B712EAC8-2BE0-4253-82E2-3C4CA0126857}"/>
                </a:ext>
              </a:extLst>
            </p:cNvPr>
            <p:cNvSpPr>
              <a:spLocks noChangeArrowheads="1"/>
            </p:cNvSpPr>
            <p:nvPr/>
          </p:nvSpPr>
          <p:spPr bwMode="auto">
            <a:xfrm>
              <a:off x="8312173" y="6571091"/>
              <a:ext cx="51080" cy="11098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77" name="Rectangle 86">
              <a:extLst>
                <a:ext uri="{FF2B5EF4-FFF2-40B4-BE49-F238E27FC236}">
                  <a16:creationId xmlns:a16="http://schemas.microsoft.com/office/drawing/2014/main" id="{5AB56556-C1FA-47CD-9AD8-E7396D6751A4}"/>
                </a:ext>
              </a:extLst>
            </p:cNvPr>
            <p:cNvSpPr>
              <a:spLocks noChangeArrowheads="1"/>
            </p:cNvSpPr>
            <p:nvPr/>
          </p:nvSpPr>
          <p:spPr bwMode="auto">
            <a:xfrm>
              <a:off x="8312173" y="6571091"/>
              <a:ext cx="51080" cy="11098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78" name="Rectangle 87">
              <a:extLst>
                <a:ext uri="{FF2B5EF4-FFF2-40B4-BE49-F238E27FC236}">
                  <a16:creationId xmlns:a16="http://schemas.microsoft.com/office/drawing/2014/main" id="{A9B8A552-BA60-4C37-8DB7-C555228ACBFB}"/>
                </a:ext>
              </a:extLst>
            </p:cNvPr>
            <p:cNvSpPr>
              <a:spLocks noChangeArrowheads="1"/>
            </p:cNvSpPr>
            <p:nvPr/>
          </p:nvSpPr>
          <p:spPr bwMode="auto">
            <a:xfrm>
              <a:off x="8039159" y="6747510"/>
              <a:ext cx="51080" cy="113076"/>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79" name="Rectangle 88">
              <a:extLst>
                <a:ext uri="{FF2B5EF4-FFF2-40B4-BE49-F238E27FC236}">
                  <a16:creationId xmlns:a16="http://schemas.microsoft.com/office/drawing/2014/main" id="{BF345AA0-9990-4587-809B-D60E3D720EC0}"/>
                </a:ext>
              </a:extLst>
            </p:cNvPr>
            <p:cNvSpPr>
              <a:spLocks noChangeArrowheads="1"/>
            </p:cNvSpPr>
            <p:nvPr/>
          </p:nvSpPr>
          <p:spPr bwMode="auto">
            <a:xfrm>
              <a:off x="8039159" y="6747510"/>
              <a:ext cx="51080" cy="113076"/>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80" name="Rectangle 89">
              <a:extLst>
                <a:ext uri="{FF2B5EF4-FFF2-40B4-BE49-F238E27FC236}">
                  <a16:creationId xmlns:a16="http://schemas.microsoft.com/office/drawing/2014/main" id="{BFFF536F-EFE0-40A6-A1D5-A5161391FA0C}"/>
                </a:ext>
              </a:extLst>
            </p:cNvPr>
            <p:cNvSpPr>
              <a:spLocks noChangeArrowheads="1"/>
            </p:cNvSpPr>
            <p:nvPr/>
          </p:nvSpPr>
          <p:spPr bwMode="auto">
            <a:xfrm>
              <a:off x="8131338" y="6747510"/>
              <a:ext cx="47557" cy="113076"/>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81" name="Rectangle 90">
              <a:extLst>
                <a:ext uri="{FF2B5EF4-FFF2-40B4-BE49-F238E27FC236}">
                  <a16:creationId xmlns:a16="http://schemas.microsoft.com/office/drawing/2014/main" id="{5B1E0991-F646-4A13-8EDD-A9C2724F1EB1}"/>
                </a:ext>
              </a:extLst>
            </p:cNvPr>
            <p:cNvSpPr>
              <a:spLocks noChangeArrowheads="1"/>
            </p:cNvSpPr>
            <p:nvPr/>
          </p:nvSpPr>
          <p:spPr bwMode="auto">
            <a:xfrm>
              <a:off x="8131338" y="6747510"/>
              <a:ext cx="47557" cy="113076"/>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82" name="Rectangle 91">
              <a:extLst>
                <a:ext uri="{FF2B5EF4-FFF2-40B4-BE49-F238E27FC236}">
                  <a16:creationId xmlns:a16="http://schemas.microsoft.com/office/drawing/2014/main" id="{B282A30D-D68A-46F6-BC16-9EBFA7312F66}"/>
                </a:ext>
              </a:extLst>
            </p:cNvPr>
            <p:cNvSpPr>
              <a:spLocks noChangeArrowheads="1"/>
            </p:cNvSpPr>
            <p:nvPr/>
          </p:nvSpPr>
          <p:spPr bwMode="auto">
            <a:xfrm>
              <a:off x="8223517" y="6747510"/>
              <a:ext cx="47557" cy="113076"/>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83" name="Rectangle 92">
              <a:extLst>
                <a:ext uri="{FF2B5EF4-FFF2-40B4-BE49-F238E27FC236}">
                  <a16:creationId xmlns:a16="http://schemas.microsoft.com/office/drawing/2014/main" id="{D205DEFD-BBF6-4EEB-9ED6-86298EDC5C42}"/>
                </a:ext>
              </a:extLst>
            </p:cNvPr>
            <p:cNvSpPr>
              <a:spLocks noChangeArrowheads="1"/>
            </p:cNvSpPr>
            <p:nvPr/>
          </p:nvSpPr>
          <p:spPr bwMode="auto">
            <a:xfrm>
              <a:off x="8223517" y="6747510"/>
              <a:ext cx="47557" cy="113076"/>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84" name="Rectangle 93">
              <a:extLst>
                <a:ext uri="{FF2B5EF4-FFF2-40B4-BE49-F238E27FC236}">
                  <a16:creationId xmlns:a16="http://schemas.microsoft.com/office/drawing/2014/main" id="{87D16DA3-5D6E-4979-92B1-15A3AE7D8585}"/>
                </a:ext>
              </a:extLst>
            </p:cNvPr>
            <p:cNvSpPr>
              <a:spLocks noChangeArrowheads="1"/>
            </p:cNvSpPr>
            <p:nvPr/>
          </p:nvSpPr>
          <p:spPr bwMode="auto">
            <a:xfrm>
              <a:off x="8312173" y="6747510"/>
              <a:ext cx="51080" cy="113076"/>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85" name="Rectangle 94">
              <a:extLst>
                <a:ext uri="{FF2B5EF4-FFF2-40B4-BE49-F238E27FC236}">
                  <a16:creationId xmlns:a16="http://schemas.microsoft.com/office/drawing/2014/main" id="{A4602C48-BA52-4AD5-BEFA-6A291ABEF902}"/>
                </a:ext>
              </a:extLst>
            </p:cNvPr>
            <p:cNvSpPr>
              <a:spLocks noChangeArrowheads="1"/>
            </p:cNvSpPr>
            <p:nvPr/>
          </p:nvSpPr>
          <p:spPr bwMode="auto">
            <a:xfrm>
              <a:off x="8312173" y="6747510"/>
              <a:ext cx="51080" cy="113076"/>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86" name="Rectangle 95">
              <a:extLst>
                <a:ext uri="{FF2B5EF4-FFF2-40B4-BE49-F238E27FC236}">
                  <a16:creationId xmlns:a16="http://schemas.microsoft.com/office/drawing/2014/main" id="{8CA3D308-90A2-47DB-B435-107F47EB85AF}"/>
                </a:ext>
              </a:extLst>
            </p:cNvPr>
            <p:cNvSpPr>
              <a:spLocks noChangeArrowheads="1"/>
            </p:cNvSpPr>
            <p:nvPr/>
          </p:nvSpPr>
          <p:spPr bwMode="auto">
            <a:xfrm>
              <a:off x="7493130" y="5793695"/>
              <a:ext cx="473225" cy="1200384"/>
            </a:xfrm>
            <a:prstGeom prst="rect">
              <a:avLst/>
            </a:prstGeom>
            <a:solidFill>
              <a:srgbClr val="E27C0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87" name="Rectangle 96">
              <a:extLst>
                <a:ext uri="{FF2B5EF4-FFF2-40B4-BE49-F238E27FC236}">
                  <a16:creationId xmlns:a16="http://schemas.microsoft.com/office/drawing/2014/main" id="{99B3417C-C05B-48C6-B913-3A39D386CD50}"/>
                </a:ext>
              </a:extLst>
            </p:cNvPr>
            <p:cNvSpPr>
              <a:spLocks noChangeArrowheads="1"/>
            </p:cNvSpPr>
            <p:nvPr/>
          </p:nvSpPr>
          <p:spPr bwMode="auto">
            <a:xfrm>
              <a:off x="7493130" y="5793695"/>
              <a:ext cx="473225" cy="120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88" name="Freeform 97">
              <a:extLst>
                <a:ext uri="{FF2B5EF4-FFF2-40B4-BE49-F238E27FC236}">
                  <a16:creationId xmlns:a16="http://schemas.microsoft.com/office/drawing/2014/main" id="{1A14CE56-9C72-4D18-B049-C58546468C30}"/>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chemeClr val="accent6"/>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89" name="Freeform 98">
              <a:extLst>
                <a:ext uri="{FF2B5EF4-FFF2-40B4-BE49-F238E27FC236}">
                  <a16:creationId xmlns:a16="http://schemas.microsoft.com/office/drawing/2014/main" id="{7403EE17-A6D9-4FB9-A838-D6B024666C99}"/>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90" name="Rectangle 99">
              <a:extLst>
                <a:ext uri="{FF2B5EF4-FFF2-40B4-BE49-F238E27FC236}">
                  <a16:creationId xmlns:a16="http://schemas.microsoft.com/office/drawing/2014/main" id="{2BE0497A-470F-42C6-A377-C40718972A1B}"/>
                </a:ext>
              </a:extLst>
            </p:cNvPr>
            <p:cNvSpPr>
              <a:spLocks noChangeArrowheads="1"/>
            </p:cNvSpPr>
            <p:nvPr/>
          </p:nvSpPr>
          <p:spPr bwMode="auto">
            <a:xfrm>
              <a:off x="7426197" y="5790554"/>
              <a:ext cx="66932" cy="1203525"/>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91" name="Rectangle 100">
              <a:extLst>
                <a:ext uri="{FF2B5EF4-FFF2-40B4-BE49-F238E27FC236}">
                  <a16:creationId xmlns:a16="http://schemas.microsoft.com/office/drawing/2014/main" id="{9EA8B731-4582-405E-82BC-D4D80EBE57D9}"/>
                </a:ext>
              </a:extLst>
            </p:cNvPr>
            <p:cNvSpPr>
              <a:spLocks noChangeArrowheads="1"/>
            </p:cNvSpPr>
            <p:nvPr/>
          </p:nvSpPr>
          <p:spPr bwMode="auto">
            <a:xfrm>
              <a:off x="7413281" y="5768043"/>
              <a:ext cx="571862" cy="25652"/>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92" name="Rectangle 101">
              <a:extLst>
                <a:ext uri="{FF2B5EF4-FFF2-40B4-BE49-F238E27FC236}">
                  <a16:creationId xmlns:a16="http://schemas.microsoft.com/office/drawing/2014/main" id="{4B0A856B-A383-4BEC-9DCD-81B2498B21B0}"/>
                </a:ext>
              </a:extLst>
            </p:cNvPr>
            <p:cNvSpPr>
              <a:spLocks noChangeArrowheads="1"/>
            </p:cNvSpPr>
            <p:nvPr/>
          </p:nvSpPr>
          <p:spPr bwMode="auto">
            <a:xfrm>
              <a:off x="7413281" y="5753909"/>
              <a:ext cx="571862" cy="25652"/>
            </a:xfrm>
            <a:prstGeom prst="rect">
              <a:avLst/>
            </a:prstGeom>
            <a:solidFill>
              <a:schemeClr val="accent6"/>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93" name="Rectangle 102">
              <a:extLst>
                <a:ext uri="{FF2B5EF4-FFF2-40B4-BE49-F238E27FC236}">
                  <a16:creationId xmlns:a16="http://schemas.microsoft.com/office/drawing/2014/main" id="{D155C34B-4042-410D-A92E-5B2CB2F0F4BF}"/>
                </a:ext>
              </a:extLst>
            </p:cNvPr>
            <p:cNvSpPr>
              <a:spLocks noChangeArrowheads="1"/>
            </p:cNvSpPr>
            <p:nvPr/>
          </p:nvSpPr>
          <p:spPr bwMode="auto">
            <a:xfrm>
              <a:off x="7562998" y="5864368"/>
              <a:ext cx="54016" cy="116741"/>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94" name="Rectangle 103">
              <a:extLst>
                <a:ext uri="{FF2B5EF4-FFF2-40B4-BE49-F238E27FC236}">
                  <a16:creationId xmlns:a16="http://schemas.microsoft.com/office/drawing/2014/main" id="{CBD784F3-ED21-4E2E-BF6A-0614EF492D15}"/>
                </a:ext>
              </a:extLst>
            </p:cNvPr>
            <p:cNvSpPr>
              <a:spLocks noChangeArrowheads="1"/>
            </p:cNvSpPr>
            <p:nvPr/>
          </p:nvSpPr>
          <p:spPr bwMode="auto">
            <a:xfrm>
              <a:off x="7661049" y="5864368"/>
              <a:ext cx="54016" cy="116741"/>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95" name="Rectangle 104">
              <a:extLst>
                <a:ext uri="{FF2B5EF4-FFF2-40B4-BE49-F238E27FC236}">
                  <a16:creationId xmlns:a16="http://schemas.microsoft.com/office/drawing/2014/main" id="{07E3E4EE-8671-494C-9550-9075C4C69BA5}"/>
                </a:ext>
              </a:extLst>
            </p:cNvPr>
            <p:cNvSpPr>
              <a:spLocks noChangeArrowheads="1"/>
            </p:cNvSpPr>
            <p:nvPr/>
          </p:nvSpPr>
          <p:spPr bwMode="auto">
            <a:xfrm>
              <a:off x="7759686" y="5864368"/>
              <a:ext cx="54016" cy="116741"/>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96" name="Rectangle 105">
              <a:extLst>
                <a:ext uri="{FF2B5EF4-FFF2-40B4-BE49-F238E27FC236}">
                  <a16:creationId xmlns:a16="http://schemas.microsoft.com/office/drawing/2014/main" id="{7AA0E3A0-6653-4416-B9B2-FCB34596B666}"/>
                </a:ext>
              </a:extLst>
            </p:cNvPr>
            <p:cNvSpPr>
              <a:spLocks noChangeArrowheads="1"/>
            </p:cNvSpPr>
            <p:nvPr/>
          </p:nvSpPr>
          <p:spPr bwMode="auto">
            <a:xfrm>
              <a:off x="7858324" y="5864368"/>
              <a:ext cx="54016" cy="116741"/>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97" name="Rectangle 106">
              <a:extLst>
                <a:ext uri="{FF2B5EF4-FFF2-40B4-BE49-F238E27FC236}">
                  <a16:creationId xmlns:a16="http://schemas.microsoft.com/office/drawing/2014/main" id="{DF66D825-2BB0-4A32-9FAA-1AD710459639}"/>
                </a:ext>
              </a:extLst>
            </p:cNvPr>
            <p:cNvSpPr>
              <a:spLocks noChangeArrowheads="1"/>
            </p:cNvSpPr>
            <p:nvPr/>
          </p:nvSpPr>
          <p:spPr bwMode="auto">
            <a:xfrm>
              <a:off x="7562998" y="6046021"/>
              <a:ext cx="54016" cy="113599"/>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98" name="Rectangle 107">
              <a:extLst>
                <a:ext uri="{FF2B5EF4-FFF2-40B4-BE49-F238E27FC236}">
                  <a16:creationId xmlns:a16="http://schemas.microsoft.com/office/drawing/2014/main" id="{941218D6-E258-472A-B543-DC9AD622F6BF}"/>
                </a:ext>
              </a:extLst>
            </p:cNvPr>
            <p:cNvSpPr>
              <a:spLocks noChangeArrowheads="1"/>
            </p:cNvSpPr>
            <p:nvPr/>
          </p:nvSpPr>
          <p:spPr bwMode="auto">
            <a:xfrm>
              <a:off x="7661049" y="6046021"/>
              <a:ext cx="54016" cy="113599"/>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499" name="Rectangle 108">
              <a:extLst>
                <a:ext uri="{FF2B5EF4-FFF2-40B4-BE49-F238E27FC236}">
                  <a16:creationId xmlns:a16="http://schemas.microsoft.com/office/drawing/2014/main" id="{2AEBF417-BB22-4A06-9047-35400B3E75B8}"/>
                </a:ext>
              </a:extLst>
            </p:cNvPr>
            <p:cNvSpPr>
              <a:spLocks noChangeArrowheads="1"/>
            </p:cNvSpPr>
            <p:nvPr/>
          </p:nvSpPr>
          <p:spPr bwMode="auto">
            <a:xfrm>
              <a:off x="7759686" y="6046021"/>
              <a:ext cx="54016" cy="113599"/>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00" name="Rectangle 109">
              <a:extLst>
                <a:ext uri="{FF2B5EF4-FFF2-40B4-BE49-F238E27FC236}">
                  <a16:creationId xmlns:a16="http://schemas.microsoft.com/office/drawing/2014/main" id="{B183DEFF-F219-47E1-A245-91707F2FA2EB}"/>
                </a:ext>
              </a:extLst>
            </p:cNvPr>
            <p:cNvSpPr>
              <a:spLocks noChangeArrowheads="1"/>
            </p:cNvSpPr>
            <p:nvPr/>
          </p:nvSpPr>
          <p:spPr bwMode="auto">
            <a:xfrm>
              <a:off x="7858324" y="6046021"/>
              <a:ext cx="54016" cy="113599"/>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01" name="Rectangle 110">
              <a:extLst>
                <a:ext uri="{FF2B5EF4-FFF2-40B4-BE49-F238E27FC236}">
                  <a16:creationId xmlns:a16="http://schemas.microsoft.com/office/drawing/2014/main" id="{8526F346-F02F-4313-8647-AC1E13362274}"/>
                </a:ext>
              </a:extLst>
            </p:cNvPr>
            <p:cNvSpPr>
              <a:spLocks noChangeArrowheads="1"/>
            </p:cNvSpPr>
            <p:nvPr/>
          </p:nvSpPr>
          <p:spPr bwMode="auto">
            <a:xfrm>
              <a:off x="7562998" y="6225058"/>
              <a:ext cx="54016" cy="116217"/>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02" name="Rectangle 111">
              <a:extLst>
                <a:ext uri="{FF2B5EF4-FFF2-40B4-BE49-F238E27FC236}">
                  <a16:creationId xmlns:a16="http://schemas.microsoft.com/office/drawing/2014/main" id="{ACE43867-5C32-4D29-8A5E-498DCECE790B}"/>
                </a:ext>
              </a:extLst>
            </p:cNvPr>
            <p:cNvSpPr>
              <a:spLocks noChangeArrowheads="1"/>
            </p:cNvSpPr>
            <p:nvPr/>
          </p:nvSpPr>
          <p:spPr bwMode="auto">
            <a:xfrm>
              <a:off x="7661049" y="6225058"/>
              <a:ext cx="54016" cy="116217"/>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03" name="Rectangle 112">
              <a:extLst>
                <a:ext uri="{FF2B5EF4-FFF2-40B4-BE49-F238E27FC236}">
                  <a16:creationId xmlns:a16="http://schemas.microsoft.com/office/drawing/2014/main" id="{D653C17C-46D2-4EE0-85F6-DFF039ECE62D}"/>
                </a:ext>
              </a:extLst>
            </p:cNvPr>
            <p:cNvSpPr>
              <a:spLocks noChangeArrowheads="1"/>
            </p:cNvSpPr>
            <p:nvPr/>
          </p:nvSpPr>
          <p:spPr bwMode="auto">
            <a:xfrm>
              <a:off x="7759686" y="6225058"/>
              <a:ext cx="54016" cy="116217"/>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04" name="Rectangle 113">
              <a:extLst>
                <a:ext uri="{FF2B5EF4-FFF2-40B4-BE49-F238E27FC236}">
                  <a16:creationId xmlns:a16="http://schemas.microsoft.com/office/drawing/2014/main" id="{E356D6BC-955F-45D5-AE47-D803DEC2D038}"/>
                </a:ext>
              </a:extLst>
            </p:cNvPr>
            <p:cNvSpPr>
              <a:spLocks noChangeArrowheads="1"/>
            </p:cNvSpPr>
            <p:nvPr/>
          </p:nvSpPr>
          <p:spPr bwMode="auto">
            <a:xfrm>
              <a:off x="7858324" y="6225058"/>
              <a:ext cx="54016" cy="116217"/>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05" name="Rectangle 114">
              <a:extLst>
                <a:ext uri="{FF2B5EF4-FFF2-40B4-BE49-F238E27FC236}">
                  <a16:creationId xmlns:a16="http://schemas.microsoft.com/office/drawing/2014/main" id="{27BEEEEA-F80B-4B3E-BCCC-CD1D42F2A1C1}"/>
                </a:ext>
              </a:extLst>
            </p:cNvPr>
            <p:cNvSpPr>
              <a:spLocks noChangeArrowheads="1"/>
            </p:cNvSpPr>
            <p:nvPr/>
          </p:nvSpPr>
          <p:spPr bwMode="auto">
            <a:xfrm>
              <a:off x="7562998" y="6406713"/>
              <a:ext cx="54016" cy="116217"/>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06" name="Rectangle 115">
              <a:extLst>
                <a:ext uri="{FF2B5EF4-FFF2-40B4-BE49-F238E27FC236}">
                  <a16:creationId xmlns:a16="http://schemas.microsoft.com/office/drawing/2014/main" id="{E19BD187-6CD0-433A-8A31-308E9ADB9D45}"/>
                </a:ext>
              </a:extLst>
            </p:cNvPr>
            <p:cNvSpPr>
              <a:spLocks noChangeArrowheads="1"/>
            </p:cNvSpPr>
            <p:nvPr/>
          </p:nvSpPr>
          <p:spPr bwMode="auto">
            <a:xfrm>
              <a:off x="7661049" y="6406713"/>
              <a:ext cx="54016" cy="116217"/>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07" name="Rectangle 116">
              <a:extLst>
                <a:ext uri="{FF2B5EF4-FFF2-40B4-BE49-F238E27FC236}">
                  <a16:creationId xmlns:a16="http://schemas.microsoft.com/office/drawing/2014/main" id="{8EA24C00-6824-4952-9075-8D4F39C40874}"/>
                </a:ext>
              </a:extLst>
            </p:cNvPr>
            <p:cNvSpPr>
              <a:spLocks noChangeArrowheads="1"/>
            </p:cNvSpPr>
            <p:nvPr/>
          </p:nvSpPr>
          <p:spPr bwMode="auto">
            <a:xfrm>
              <a:off x="7759686" y="6406713"/>
              <a:ext cx="54016" cy="116217"/>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08" name="Rectangle 117">
              <a:extLst>
                <a:ext uri="{FF2B5EF4-FFF2-40B4-BE49-F238E27FC236}">
                  <a16:creationId xmlns:a16="http://schemas.microsoft.com/office/drawing/2014/main" id="{C496B398-B85A-4EDE-98F8-10C748E68C7E}"/>
                </a:ext>
              </a:extLst>
            </p:cNvPr>
            <p:cNvSpPr>
              <a:spLocks noChangeArrowheads="1"/>
            </p:cNvSpPr>
            <p:nvPr/>
          </p:nvSpPr>
          <p:spPr bwMode="auto">
            <a:xfrm>
              <a:off x="7858324" y="6406713"/>
              <a:ext cx="54016" cy="116217"/>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09" name="Rectangle 118">
              <a:extLst>
                <a:ext uri="{FF2B5EF4-FFF2-40B4-BE49-F238E27FC236}">
                  <a16:creationId xmlns:a16="http://schemas.microsoft.com/office/drawing/2014/main" id="{B577D4B2-D9B3-499D-9603-37C7DA7A064B}"/>
                </a:ext>
              </a:extLst>
            </p:cNvPr>
            <p:cNvSpPr>
              <a:spLocks noChangeArrowheads="1"/>
            </p:cNvSpPr>
            <p:nvPr/>
          </p:nvSpPr>
          <p:spPr bwMode="auto">
            <a:xfrm>
              <a:off x="7562998" y="6588367"/>
              <a:ext cx="54016" cy="116217"/>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10" name="Rectangle 119">
              <a:extLst>
                <a:ext uri="{FF2B5EF4-FFF2-40B4-BE49-F238E27FC236}">
                  <a16:creationId xmlns:a16="http://schemas.microsoft.com/office/drawing/2014/main" id="{0D98FA08-009B-48DD-A3C7-8E96A356B93D}"/>
                </a:ext>
              </a:extLst>
            </p:cNvPr>
            <p:cNvSpPr>
              <a:spLocks noChangeArrowheads="1"/>
            </p:cNvSpPr>
            <p:nvPr/>
          </p:nvSpPr>
          <p:spPr bwMode="auto">
            <a:xfrm>
              <a:off x="7661049" y="6588367"/>
              <a:ext cx="54016" cy="116217"/>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11" name="Rectangle 120">
              <a:extLst>
                <a:ext uri="{FF2B5EF4-FFF2-40B4-BE49-F238E27FC236}">
                  <a16:creationId xmlns:a16="http://schemas.microsoft.com/office/drawing/2014/main" id="{67F8731C-7F55-4A1B-A7F5-4DFF8046F81B}"/>
                </a:ext>
              </a:extLst>
            </p:cNvPr>
            <p:cNvSpPr>
              <a:spLocks noChangeArrowheads="1"/>
            </p:cNvSpPr>
            <p:nvPr/>
          </p:nvSpPr>
          <p:spPr bwMode="auto">
            <a:xfrm>
              <a:off x="7759686" y="6588367"/>
              <a:ext cx="54016" cy="116217"/>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12" name="Rectangle 121">
              <a:extLst>
                <a:ext uri="{FF2B5EF4-FFF2-40B4-BE49-F238E27FC236}">
                  <a16:creationId xmlns:a16="http://schemas.microsoft.com/office/drawing/2014/main" id="{AF80C96C-203F-4566-95C4-E4A17531DBC4}"/>
                </a:ext>
              </a:extLst>
            </p:cNvPr>
            <p:cNvSpPr>
              <a:spLocks noChangeArrowheads="1"/>
            </p:cNvSpPr>
            <p:nvPr/>
          </p:nvSpPr>
          <p:spPr bwMode="auto">
            <a:xfrm>
              <a:off x="7858324" y="6588367"/>
              <a:ext cx="54016" cy="116217"/>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13" name="Rectangle 122">
              <a:extLst>
                <a:ext uri="{FF2B5EF4-FFF2-40B4-BE49-F238E27FC236}">
                  <a16:creationId xmlns:a16="http://schemas.microsoft.com/office/drawing/2014/main" id="{BE99AF85-B27F-46AA-8A0A-D2A4767F749B}"/>
                </a:ext>
              </a:extLst>
            </p:cNvPr>
            <p:cNvSpPr>
              <a:spLocks noChangeArrowheads="1"/>
            </p:cNvSpPr>
            <p:nvPr/>
          </p:nvSpPr>
          <p:spPr bwMode="auto">
            <a:xfrm>
              <a:off x="7562998" y="6770021"/>
              <a:ext cx="54016" cy="113599"/>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14" name="Rectangle 123">
              <a:extLst>
                <a:ext uri="{FF2B5EF4-FFF2-40B4-BE49-F238E27FC236}">
                  <a16:creationId xmlns:a16="http://schemas.microsoft.com/office/drawing/2014/main" id="{1B608541-F060-4E20-B01B-12AFE4DE30BA}"/>
                </a:ext>
              </a:extLst>
            </p:cNvPr>
            <p:cNvSpPr>
              <a:spLocks noChangeArrowheads="1"/>
            </p:cNvSpPr>
            <p:nvPr/>
          </p:nvSpPr>
          <p:spPr bwMode="auto">
            <a:xfrm>
              <a:off x="7661049" y="6770021"/>
              <a:ext cx="54016" cy="113599"/>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15" name="Rectangle 124">
              <a:extLst>
                <a:ext uri="{FF2B5EF4-FFF2-40B4-BE49-F238E27FC236}">
                  <a16:creationId xmlns:a16="http://schemas.microsoft.com/office/drawing/2014/main" id="{DEF886EC-F659-4157-BF78-331102B1DC75}"/>
                </a:ext>
              </a:extLst>
            </p:cNvPr>
            <p:cNvSpPr>
              <a:spLocks noChangeArrowheads="1"/>
            </p:cNvSpPr>
            <p:nvPr/>
          </p:nvSpPr>
          <p:spPr bwMode="auto">
            <a:xfrm>
              <a:off x="7759686" y="6770021"/>
              <a:ext cx="54016" cy="113599"/>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16" name="Rectangle 125">
              <a:extLst>
                <a:ext uri="{FF2B5EF4-FFF2-40B4-BE49-F238E27FC236}">
                  <a16:creationId xmlns:a16="http://schemas.microsoft.com/office/drawing/2014/main" id="{9E7A19A0-A020-4716-B79F-2FA2A4164B1B}"/>
                </a:ext>
              </a:extLst>
            </p:cNvPr>
            <p:cNvSpPr>
              <a:spLocks noChangeArrowheads="1"/>
            </p:cNvSpPr>
            <p:nvPr/>
          </p:nvSpPr>
          <p:spPr bwMode="auto">
            <a:xfrm>
              <a:off x="7858324" y="6770021"/>
              <a:ext cx="54016" cy="113599"/>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grpSp>
        <p:nvGrpSpPr>
          <p:cNvPr id="517" name="Group 516">
            <a:extLst>
              <a:ext uri="{FF2B5EF4-FFF2-40B4-BE49-F238E27FC236}">
                <a16:creationId xmlns:a16="http://schemas.microsoft.com/office/drawing/2014/main" id="{3D74146C-FBC2-4A88-9FE4-012B80944F69}"/>
              </a:ext>
            </a:extLst>
          </p:cNvPr>
          <p:cNvGrpSpPr/>
          <p:nvPr/>
        </p:nvGrpSpPr>
        <p:grpSpPr>
          <a:xfrm>
            <a:off x="4269500" y="5558746"/>
            <a:ext cx="454716" cy="619325"/>
            <a:chOff x="7413281" y="5753909"/>
            <a:chExt cx="1016318" cy="1240170"/>
          </a:xfrm>
        </p:grpSpPr>
        <p:sp>
          <p:nvSpPr>
            <p:cNvPr id="518" name="Rectangle 10">
              <a:extLst>
                <a:ext uri="{FF2B5EF4-FFF2-40B4-BE49-F238E27FC236}">
                  <a16:creationId xmlns:a16="http://schemas.microsoft.com/office/drawing/2014/main" id="{C60DBF89-E189-4312-AC82-AFEB2819A4E6}"/>
                </a:ext>
              </a:extLst>
            </p:cNvPr>
            <p:cNvSpPr>
              <a:spLocks noChangeArrowheads="1"/>
            </p:cNvSpPr>
            <p:nvPr/>
          </p:nvSpPr>
          <p:spPr bwMode="auto">
            <a:xfrm>
              <a:off x="7944044" y="6324523"/>
              <a:ext cx="31705" cy="34028"/>
            </a:xfrm>
            <a:prstGeom prst="rect">
              <a:avLst/>
            </a:prstGeom>
            <a:solidFill>
              <a:srgbClr val="4EC0E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19" name="Rectangle 11">
              <a:extLst>
                <a:ext uri="{FF2B5EF4-FFF2-40B4-BE49-F238E27FC236}">
                  <a16:creationId xmlns:a16="http://schemas.microsoft.com/office/drawing/2014/main" id="{A90C31F3-3B4A-4621-BF36-1B7D930686F4}"/>
                </a:ext>
              </a:extLst>
            </p:cNvPr>
            <p:cNvSpPr>
              <a:spLocks noChangeArrowheads="1"/>
            </p:cNvSpPr>
            <p:nvPr/>
          </p:nvSpPr>
          <p:spPr bwMode="auto">
            <a:xfrm>
              <a:off x="7944044" y="6324523"/>
              <a:ext cx="31705" cy="340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20" name="Rectangle 21">
              <a:extLst>
                <a:ext uri="{FF2B5EF4-FFF2-40B4-BE49-F238E27FC236}">
                  <a16:creationId xmlns:a16="http://schemas.microsoft.com/office/drawing/2014/main" id="{E841C063-4F3F-4AD2-9358-78A54176B905}"/>
                </a:ext>
              </a:extLst>
            </p:cNvPr>
            <p:cNvSpPr>
              <a:spLocks noChangeArrowheads="1"/>
            </p:cNvSpPr>
            <p:nvPr/>
          </p:nvSpPr>
          <p:spPr bwMode="auto">
            <a:xfrm>
              <a:off x="7912340" y="5881642"/>
              <a:ext cx="31705" cy="34028"/>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21" name="Freeform 22">
              <a:extLst>
                <a:ext uri="{FF2B5EF4-FFF2-40B4-BE49-F238E27FC236}">
                  <a16:creationId xmlns:a16="http://schemas.microsoft.com/office/drawing/2014/main" id="{AFD192A7-1CED-4AFA-9F4F-BC722C69AE05}"/>
                </a:ext>
              </a:extLst>
            </p:cNvPr>
            <p:cNvSpPr>
              <a:spLocks/>
            </p:cNvSpPr>
            <p:nvPr/>
          </p:nvSpPr>
          <p:spPr bwMode="auto">
            <a:xfrm>
              <a:off x="7912340" y="5881642"/>
              <a:ext cx="31705" cy="34028"/>
            </a:xfrm>
            <a:custGeom>
              <a:avLst/>
              <a:gdLst>
                <a:gd name="T0" fmla="*/ 0 w 54"/>
                <a:gd name="T1" fmla="*/ 65 h 65"/>
                <a:gd name="T2" fmla="*/ 54 w 54"/>
                <a:gd name="T3" fmla="*/ 65 h 65"/>
                <a:gd name="T4" fmla="*/ 54 w 54"/>
                <a:gd name="T5" fmla="*/ 0 h 65"/>
                <a:gd name="T6" fmla="*/ 0 w 54"/>
                <a:gd name="T7" fmla="*/ 0 h 65"/>
              </a:gdLst>
              <a:ahLst/>
              <a:cxnLst>
                <a:cxn ang="0">
                  <a:pos x="T0" y="T1"/>
                </a:cxn>
                <a:cxn ang="0">
                  <a:pos x="T2" y="T3"/>
                </a:cxn>
                <a:cxn ang="0">
                  <a:pos x="T4" y="T5"/>
                </a:cxn>
                <a:cxn ang="0">
                  <a:pos x="T6" y="T7"/>
                </a:cxn>
              </a:cxnLst>
              <a:rect l="0" t="0" r="r" b="b"/>
              <a:pathLst>
                <a:path w="54" h="65">
                  <a:moveTo>
                    <a:pt x="0" y="65"/>
                  </a:moveTo>
                  <a:lnTo>
                    <a:pt x="54" y="65"/>
                  </a:lnTo>
                  <a:lnTo>
                    <a:pt x="54" y="0"/>
                  </a:lnTo>
                  <a:lnTo>
                    <a:pt x="0" y="0"/>
                  </a:lnTo>
                </a:path>
              </a:pathLst>
            </a:cu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22" name="Rectangle 26">
              <a:extLst>
                <a:ext uri="{FF2B5EF4-FFF2-40B4-BE49-F238E27FC236}">
                  <a16:creationId xmlns:a16="http://schemas.microsoft.com/office/drawing/2014/main" id="{55D9295B-0A5E-463C-A71D-CC0C4547B022}"/>
                </a:ext>
              </a:extLst>
            </p:cNvPr>
            <p:cNvSpPr>
              <a:spLocks noChangeArrowheads="1"/>
            </p:cNvSpPr>
            <p:nvPr/>
          </p:nvSpPr>
          <p:spPr bwMode="auto">
            <a:xfrm>
              <a:off x="7912339" y="6148627"/>
              <a:ext cx="72804" cy="84545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23" name="Rectangle 27">
              <a:extLst>
                <a:ext uri="{FF2B5EF4-FFF2-40B4-BE49-F238E27FC236}">
                  <a16:creationId xmlns:a16="http://schemas.microsoft.com/office/drawing/2014/main" id="{D7B01F59-854D-4259-8FF5-1C42E246FC32}"/>
                </a:ext>
              </a:extLst>
            </p:cNvPr>
            <p:cNvSpPr>
              <a:spLocks noChangeArrowheads="1"/>
            </p:cNvSpPr>
            <p:nvPr/>
          </p:nvSpPr>
          <p:spPr bwMode="auto">
            <a:xfrm>
              <a:off x="7912339" y="6148627"/>
              <a:ext cx="72804" cy="845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24" name="Freeform 28">
              <a:extLst>
                <a:ext uri="{FF2B5EF4-FFF2-40B4-BE49-F238E27FC236}">
                  <a16:creationId xmlns:a16="http://schemas.microsoft.com/office/drawing/2014/main" id="{FB8A0956-CBE6-4EE5-9DBF-28A9766ED6C5}"/>
                </a:ext>
              </a:extLst>
            </p:cNvPr>
            <p:cNvSpPr>
              <a:spLocks/>
            </p:cNvSpPr>
            <p:nvPr/>
          </p:nvSpPr>
          <p:spPr bwMode="auto">
            <a:xfrm>
              <a:off x="7985143" y="6151245"/>
              <a:ext cx="444456"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close/>
                </a:path>
              </a:pathLst>
            </a:custGeom>
            <a:solidFill>
              <a:srgbClr val="3C1A56"/>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25" name="Freeform 29">
              <a:extLst>
                <a:ext uri="{FF2B5EF4-FFF2-40B4-BE49-F238E27FC236}">
                  <a16:creationId xmlns:a16="http://schemas.microsoft.com/office/drawing/2014/main" id="{84C7D84A-669E-424E-BA62-2C51C8B35306}"/>
                </a:ext>
              </a:extLst>
            </p:cNvPr>
            <p:cNvSpPr>
              <a:spLocks/>
            </p:cNvSpPr>
            <p:nvPr/>
          </p:nvSpPr>
          <p:spPr bwMode="auto">
            <a:xfrm>
              <a:off x="7985143" y="6151245"/>
              <a:ext cx="428604" cy="842834"/>
            </a:xfrm>
            <a:custGeom>
              <a:avLst/>
              <a:gdLst>
                <a:gd name="T0" fmla="*/ 0 w 730"/>
                <a:gd name="T1" fmla="*/ 0 h 1610"/>
                <a:gd name="T2" fmla="*/ 730 w 730"/>
                <a:gd name="T3" fmla="*/ 0 h 1610"/>
                <a:gd name="T4" fmla="*/ 725 w 730"/>
                <a:gd name="T5" fmla="*/ 1610 h 1610"/>
                <a:gd name="T6" fmla="*/ 0 w 730"/>
                <a:gd name="T7" fmla="*/ 1610 h 1610"/>
                <a:gd name="T8" fmla="*/ 0 w 730"/>
                <a:gd name="T9" fmla="*/ 0 h 1610"/>
              </a:gdLst>
              <a:ahLst/>
              <a:cxnLst>
                <a:cxn ang="0">
                  <a:pos x="T0" y="T1"/>
                </a:cxn>
                <a:cxn ang="0">
                  <a:pos x="T2" y="T3"/>
                </a:cxn>
                <a:cxn ang="0">
                  <a:pos x="T4" y="T5"/>
                </a:cxn>
                <a:cxn ang="0">
                  <a:pos x="T6" y="T7"/>
                </a:cxn>
                <a:cxn ang="0">
                  <a:pos x="T8" y="T9"/>
                </a:cxn>
              </a:cxnLst>
              <a:rect l="0" t="0" r="r" b="b"/>
              <a:pathLst>
                <a:path w="730" h="1610">
                  <a:moveTo>
                    <a:pt x="0" y="0"/>
                  </a:moveTo>
                  <a:lnTo>
                    <a:pt x="730" y="0"/>
                  </a:lnTo>
                  <a:lnTo>
                    <a:pt x="725" y="1610"/>
                  </a:lnTo>
                  <a:lnTo>
                    <a:pt x="0" y="1610"/>
                  </a:lnTo>
                  <a:lnTo>
                    <a:pt x="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26" name="Rectangle 30">
              <a:extLst>
                <a:ext uri="{FF2B5EF4-FFF2-40B4-BE49-F238E27FC236}">
                  <a16:creationId xmlns:a16="http://schemas.microsoft.com/office/drawing/2014/main" id="{EA7DB672-8540-4CB6-A6DB-703F4726E005}"/>
                </a:ext>
              </a:extLst>
            </p:cNvPr>
            <p:cNvSpPr>
              <a:spLocks noChangeArrowheads="1"/>
            </p:cNvSpPr>
            <p:nvPr/>
          </p:nvSpPr>
          <p:spPr bwMode="auto">
            <a:xfrm>
              <a:off x="8039159" y="6213541"/>
              <a:ext cx="51080"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27" name="Rectangle 31">
              <a:extLst>
                <a:ext uri="{FF2B5EF4-FFF2-40B4-BE49-F238E27FC236}">
                  <a16:creationId xmlns:a16="http://schemas.microsoft.com/office/drawing/2014/main" id="{0A820C6F-157D-468A-916E-32753D94B008}"/>
                </a:ext>
              </a:extLst>
            </p:cNvPr>
            <p:cNvSpPr>
              <a:spLocks noChangeArrowheads="1"/>
            </p:cNvSpPr>
            <p:nvPr/>
          </p:nvSpPr>
          <p:spPr bwMode="auto">
            <a:xfrm>
              <a:off x="8131338" y="6213541"/>
              <a:ext cx="47557"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28" name="Rectangle 32">
              <a:extLst>
                <a:ext uri="{FF2B5EF4-FFF2-40B4-BE49-F238E27FC236}">
                  <a16:creationId xmlns:a16="http://schemas.microsoft.com/office/drawing/2014/main" id="{80C8D306-BB13-408F-9F32-D91A53388DA0}"/>
                </a:ext>
              </a:extLst>
            </p:cNvPr>
            <p:cNvSpPr>
              <a:spLocks noChangeArrowheads="1"/>
            </p:cNvSpPr>
            <p:nvPr/>
          </p:nvSpPr>
          <p:spPr bwMode="auto">
            <a:xfrm>
              <a:off x="8131338" y="6213541"/>
              <a:ext cx="47557"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29" name="Rectangle 33">
              <a:extLst>
                <a:ext uri="{FF2B5EF4-FFF2-40B4-BE49-F238E27FC236}">
                  <a16:creationId xmlns:a16="http://schemas.microsoft.com/office/drawing/2014/main" id="{1F6C8D1A-F695-4BB0-AE2A-0DBB1CEED49E}"/>
                </a:ext>
              </a:extLst>
            </p:cNvPr>
            <p:cNvSpPr>
              <a:spLocks noChangeArrowheads="1"/>
            </p:cNvSpPr>
            <p:nvPr/>
          </p:nvSpPr>
          <p:spPr bwMode="auto">
            <a:xfrm>
              <a:off x="8223517" y="6213541"/>
              <a:ext cx="47557"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0" name="Rectangle 34">
              <a:extLst>
                <a:ext uri="{FF2B5EF4-FFF2-40B4-BE49-F238E27FC236}">
                  <a16:creationId xmlns:a16="http://schemas.microsoft.com/office/drawing/2014/main" id="{548EE241-0A9B-468B-99B3-466A6C3FC56A}"/>
                </a:ext>
              </a:extLst>
            </p:cNvPr>
            <p:cNvSpPr>
              <a:spLocks noChangeArrowheads="1"/>
            </p:cNvSpPr>
            <p:nvPr/>
          </p:nvSpPr>
          <p:spPr bwMode="auto">
            <a:xfrm>
              <a:off x="8223517" y="6213541"/>
              <a:ext cx="47557"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1" name="Rectangle 35">
              <a:extLst>
                <a:ext uri="{FF2B5EF4-FFF2-40B4-BE49-F238E27FC236}">
                  <a16:creationId xmlns:a16="http://schemas.microsoft.com/office/drawing/2014/main" id="{D95A286C-DDDD-4740-A043-F2706F2A02AD}"/>
                </a:ext>
              </a:extLst>
            </p:cNvPr>
            <p:cNvSpPr>
              <a:spLocks noChangeArrowheads="1"/>
            </p:cNvSpPr>
            <p:nvPr/>
          </p:nvSpPr>
          <p:spPr bwMode="auto">
            <a:xfrm>
              <a:off x="8312173" y="6213541"/>
              <a:ext cx="51080"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2" name="Rectangle 36">
              <a:extLst>
                <a:ext uri="{FF2B5EF4-FFF2-40B4-BE49-F238E27FC236}">
                  <a16:creationId xmlns:a16="http://schemas.microsoft.com/office/drawing/2014/main" id="{93E38C58-D508-4AED-8E69-34A402399451}"/>
                </a:ext>
              </a:extLst>
            </p:cNvPr>
            <p:cNvSpPr>
              <a:spLocks noChangeArrowheads="1"/>
            </p:cNvSpPr>
            <p:nvPr/>
          </p:nvSpPr>
          <p:spPr bwMode="auto">
            <a:xfrm>
              <a:off x="8312173" y="6213541"/>
              <a:ext cx="51080"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3" name="Rectangle 37">
              <a:extLst>
                <a:ext uri="{FF2B5EF4-FFF2-40B4-BE49-F238E27FC236}">
                  <a16:creationId xmlns:a16="http://schemas.microsoft.com/office/drawing/2014/main" id="{62DC2C53-5FD5-4B48-899F-BFF8BA1685D9}"/>
                </a:ext>
              </a:extLst>
            </p:cNvPr>
            <p:cNvSpPr>
              <a:spLocks noChangeArrowheads="1"/>
            </p:cNvSpPr>
            <p:nvPr/>
          </p:nvSpPr>
          <p:spPr bwMode="auto">
            <a:xfrm>
              <a:off x="8039159" y="6392578"/>
              <a:ext cx="51080"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4" name="Rectangle 38">
              <a:extLst>
                <a:ext uri="{FF2B5EF4-FFF2-40B4-BE49-F238E27FC236}">
                  <a16:creationId xmlns:a16="http://schemas.microsoft.com/office/drawing/2014/main" id="{C6534D8C-CD34-459E-AA2E-CECFB346EDB0}"/>
                </a:ext>
              </a:extLst>
            </p:cNvPr>
            <p:cNvSpPr>
              <a:spLocks noChangeArrowheads="1"/>
            </p:cNvSpPr>
            <p:nvPr/>
          </p:nvSpPr>
          <p:spPr bwMode="auto">
            <a:xfrm>
              <a:off x="8039159" y="6392578"/>
              <a:ext cx="51080"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5" name="Rectangle 39">
              <a:extLst>
                <a:ext uri="{FF2B5EF4-FFF2-40B4-BE49-F238E27FC236}">
                  <a16:creationId xmlns:a16="http://schemas.microsoft.com/office/drawing/2014/main" id="{EB9706A7-A2BD-4FCB-BF30-500FD40299D6}"/>
                </a:ext>
              </a:extLst>
            </p:cNvPr>
            <p:cNvSpPr>
              <a:spLocks noChangeArrowheads="1"/>
            </p:cNvSpPr>
            <p:nvPr/>
          </p:nvSpPr>
          <p:spPr bwMode="auto">
            <a:xfrm>
              <a:off x="8131338" y="6392578"/>
              <a:ext cx="47557"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6" name="Rectangle 40">
              <a:extLst>
                <a:ext uri="{FF2B5EF4-FFF2-40B4-BE49-F238E27FC236}">
                  <a16:creationId xmlns:a16="http://schemas.microsoft.com/office/drawing/2014/main" id="{30C772D7-1CB7-4FE8-86C3-9218A4CC3CEC}"/>
                </a:ext>
              </a:extLst>
            </p:cNvPr>
            <p:cNvSpPr>
              <a:spLocks noChangeArrowheads="1"/>
            </p:cNvSpPr>
            <p:nvPr/>
          </p:nvSpPr>
          <p:spPr bwMode="auto">
            <a:xfrm>
              <a:off x="8131338" y="6392578"/>
              <a:ext cx="47557"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7" name="Rectangle 41">
              <a:extLst>
                <a:ext uri="{FF2B5EF4-FFF2-40B4-BE49-F238E27FC236}">
                  <a16:creationId xmlns:a16="http://schemas.microsoft.com/office/drawing/2014/main" id="{86AF8DF0-B0E0-4B17-9B0A-D60FC8DE26E1}"/>
                </a:ext>
              </a:extLst>
            </p:cNvPr>
            <p:cNvSpPr>
              <a:spLocks noChangeArrowheads="1"/>
            </p:cNvSpPr>
            <p:nvPr/>
          </p:nvSpPr>
          <p:spPr bwMode="auto">
            <a:xfrm>
              <a:off x="8223517" y="6392578"/>
              <a:ext cx="47557"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8" name="Rectangle 42">
              <a:extLst>
                <a:ext uri="{FF2B5EF4-FFF2-40B4-BE49-F238E27FC236}">
                  <a16:creationId xmlns:a16="http://schemas.microsoft.com/office/drawing/2014/main" id="{BBC8AB7F-2B70-4D6A-9D53-F8AD11030199}"/>
                </a:ext>
              </a:extLst>
            </p:cNvPr>
            <p:cNvSpPr>
              <a:spLocks noChangeArrowheads="1"/>
            </p:cNvSpPr>
            <p:nvPr/>
          </p:nvSpPr>
          <p:spPr bwMode="auto">
            <a:xfrm>
              <a:off x="8223517" y="6392578"/>
              <a:ext cx="47557"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39" name="Rectangle 43">
              <a:extLst>
                <a:ext uri="{FF2B5EF4-FFF2-40B4-BE49-F238E27FC236}">
                  <a16:creationId xmlns:a16="http://schemas.microsoft.com/office/drawing/2014/main" id="{9BE979C9-34F9-4C19-BC51-E6DFB867FE37}"/>
                </a:ext>
              </a:extLst>
            </p:cNvPr>
            <p:cNvSpPr>
              <a:spLocks noChangeArrowheads="1"/>
            </p:cNvSpPr>
            <p:nvPr/>
          </p:nvSpPr>
          <p:spPr bwMode="auto">
            <a:xfrm>
              <a:off x="8312173" y="6392578"/>
              <a:ext cx="51080"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0" name="Rectangle 44">
              <a:extLst>
                <a:ext uri="{FF2B5EF4-FFF2-40B4-BE49-F238E27FC236}">
                  <a16:creationId xmlns:a16="http://schemas.microsoft.com/office/drawing/2014/main" id="{181E6FBC-1AC7-4F37-924D-CA5BA74F2B5D}"/>
                </a:ext>
              </a:extLst>
            </p:cNvPr>
            <p:cNvSpPr>
              <a:spLocks noChangeArrowheads="1"/>
            </p:cNvSpPr>
            <p:nvPr/>
          </p:nvSpPr>
          <p:spPr bwMode="auto">
            <a:xfrm>
              <a:off x="8312173" y="6392578"/>
              <a:ext cx="51080"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1" name="Rectangle 45">
              <a:extLst>
                <a:ext uri="{FF2B5EF4-FFF2-40B4-BE49-F238E27FC236}">
                  <a16:creationId xmlns:a16="http://schemas.microsoft.com/office/drawing/2014/main" id="{041858ED-56D2-4B7F-9E22-D24377C9DF9A}"/>
                </a:ext>
              </a:extLst>
            </p:cNvPr>
            <p:cNvSpPr>
              <a:spLocks noChangeArrowheads="1"/>
            </p:cNvSpPr>
            <p:nvPr/>
          </p:nvSpPr>
          <p:spPr bwMode="auto">
            <a:xfrm>
              <a:off x="8039159" y="6571091"/>
              <a:ext cx="51080" cy="11098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2" name="Rectangle 46">
              <a:extLst>
                <a:ext uri="{FF2B5EF4-FFF2-40B4-BE49-F238E27FC236}">
                  <a16:creationId xmlns:a16="http://schemas.microsoft.com/office/drawing/2014/main" id="{4C77B542-FEEB-4158-BFAE-275208DA229E}"/>
                </a:ext>
              </a:extLst>
            </p:cNvPr>
            <p:cNvSpPr>
              <a:spLocks noChangeArrowheads="1"/>
            </p:cNvSpPr>
            <p:nvPr/>
          </p:nvSpPr>
          <p:spPr bwMode="auto">
            <a:xfrm>
              <a:off x="8039159" y="6571091"/>
              <a:ext cx="51080" cy="11098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3" name="Rectangle 47">
              <a:extLst>
                <a:ext uri="{FF2B5EF4-FFF2-40B4-BE49-F238E27FC236}">
                  <a16:creationId xmlns:a16="http://schemas.microsoft.com/office/drawing/2014/main" id="{8B554B6D-8ECF-4D1C-BD1C-D3D84B30E91F}"/>
                </a:ext>
              </a:extLst>
            </p:cNvPr>
            <p:cNvSpPr>
              <a:spLocks noChangeArrowheads="1"/>
            </p:cNvSpPr>
            <p:nvPr/>
          </p:nvSpPr>
          <p:spPr bwMode="auto">
            <a:xfrm>
              <a:off x="8131338" y="6571091"/>
              <a:ext cx="47557" cy="11098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4" name="Rectangle 48">
              <a:extLst>
                <a:ext uri="{FF2B5EF4-FFF2-40B4-BE49-F238E27FC236}">
                  <a16:creationId xmlns:a16="http://schemas.microsoft.com/office/drawing/2014/main" id="{A6F4B8E3-657B-43CF-9883-42E547604108}"/>
                </a:ext>
              </a:extLst>
            </p:cNvPr>
            <p:cNvSpPr>
              <a:spLocks noChangeArrowheads="1"/>
            </p:cNvSpPr>
            <p:nvPr/>
          </p:nvSpPr>
          <p:spPr bwMode="auto">
            <a:xfrm>
              <a:off x="8131338" y="6571091"/>
              <a:ext cx="47557" cy="11098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5" name="Rectangle 49">
              <a:extLst>
                <a:ext uri="{FF2B5EF4-FFF2-40B4-BE49-F238E27FC236}">
                  <a16:creationId xmlns:a16="http://schemas.microsoft.com/office/drawing/2014/main" id="{1B552DD9-8EB2-4B84-8E6B-47A4F7E2F385}"/>
                </a:ext>
              </a:extLst>
            </p:cNvPr>
            <p:cNvSpPr>
              <a:spLocks noChangeArrowheads="1"/>
            </p:cNvSpPr>
            <p:nvPr/>
          </p:nvSpPr>
          <p:spPr bwMode="auto">
            <a:xfrm>
              <a:off x="8223517" y="6571091"/>
              <a:ext cx="47557" cy="11098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6" name="Rectangle 50">
              <a:extLst>
                <a:ext uri="{FF2B5EF4-FFF2-40B4-BE49-F238E27FC236}">
                  <a16:creationId xmlns:a16="http://schemas.microsoft.com/office/drawing/2014/main" id="{E2955DF5-451B-4BEA-BF10-0F64371A8891}"/>
                </a:ext>
              </a:extLst>
            </p:cNvPr>
            <p:cNvSpPr>
              <a:spLocks noChangeArrowheads="1"/>
            </p:cNvSpPr>
            <p:nvPr/>
          </p:nvSpPr>
          <p:spPr bwMode="auto">
            <a:xfrm>
              <a:off x="8223517" y="6571091"/>
              <a:ext cx="47557" cy="11098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7" name="Rectangle 51">
              <a:extLst>
                <a:ext uri="{FF2B5EF4-FFF2-40B4-BE49-F238E27FC236}">
                  <a16:creationId xmlns:a16="http://schemas.microsoft.com/office/drawing/2014/main" id="{E9F4D7CE-4DD7-4FAC-AD09-4F1C91786B93}"/>
                </a:ext>
              </a:extLst>
            </p:cNvPr>
            <p:cNvSpPr>
              <a:spLocks noChangeArrowheads="1"/>
            </p:cNvSpPr>
            <p:nvPr/>
          </p:nvSpPr>
          <p:spPr bwMode="auto">
            <a:xfrm>
              <a:off x="8312173" y="6571091"/>
              <a:ext cx="51080" cy="11098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8" name="Rectangle 52">
              <a:extLst>
                <a:ext uri="{FF2B5EF4-FFF2-40B4-BE49-F238E27FC236}">
                  <a16:creationId xmlns:a16="http://schemas.microsoft.com/office/drawing/2014/main" id="{997B9D0D-23D8-43D4-AFE5-004AD12BA419}"/>
                </a:ext>
              </a:extLst>
            </p:cNvPr>
            <p:cNvSpPr>
              <a:spLocks noChangeArrowheads="1"/>
            </p:cNvSpPr>
            <p:nvPr/>
          </p:nvSpPr>
          <p:spPr bwMode="auto">
            <a:xfrm>
              <a:off x="8312173" y="6571091"/>
              <a:ext cx="51080" cy="11098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49" name="Rectangle 53">
              <a:extLst>
                <a:ext uri="{FF2B5EF4-FFF2-40B4-BE49-F238E27FC236}">
                  <a16:creationId xmlns:a16="http://schemas.microsoft.com/office/drawing/2014/main" id="{2558464A-DC66-4BDE-83B2-C99436F8A451}"/>
                </a:ext>
              </a:extLst>
            </p:cNvPr>
            <p:cNvSpPr>
              <a:spLocks noChangeArrowheads="1"/>
            </p:cNvSpPr>
            <p:nvPr/>
          </p:nvSpPr>
          <p:spPr bwMode="auto">
            <a:xfrm>
              <a:off x="8039159" y="6747510"/>
              <a:ext cx="51080" cy="113076"/>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0" name="Rectangle 54">
              <a:extLst>
                <a:ext uri="{FF2B5EF4-FFF2-40B4-BE49-F238E27FC236}">
                  <a16:creationId xmlns:a16="http://schemas.microsoft.com/office/drawing/2014/main" id="{758E0DB2-BD42-4B0C-B24D-CD82D0503EF4}"/>
                </a:ext>
              </a:extLst>
            </p:cNvPr>
            <p:cNvSpPr>
              <a:spLocks noChangeArrowheads="1"/>
            </p:cNvSpPr>
            <p:nvPr/>
          </p:nvSpPr>
          <p:spPr bwMode="auto">
            <a:xfrm>
              <a:off x="8039159" y="6747510"/>
              <a:ext cx="51080" cy="113076"/>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1" name="Rectangle 55">
              <a:extLst>
                <a:ext uri="{FF2B5EF4-FFF2-40B4-BE49-F238E27FC236}">
                  <a16:creationId xmlns:a16="http://schemas.microsoft.com/office/drawing/2014/main" id="{028F7DA1-89E6-4D65-8334-3BB4B745477C}"/>
                </a:ext>
              </a:extLst>
            </p:cNvPr>
            <p:cNvSpPr>
              <a:spLocks noChangeArrowheads="1"/>
            </p:cNvSpPr>
            <p:nvPr/>
          </p:nvSpPr>
          <p:spPr bwMode="auto">
            <a:xfrm>
              <a:off x="8131338" y="6747510"/>
              <a:ext cx="47557" cy="113076"/>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2" name="Rectangle 56">
              <a:extLst>
                <a:ext uri="{FF2B5EF4-FFF2-40B4-BE49-F238E27FC236}">
                  <a16:creationId xmlns:a16="http://schemas.microsoft.com/office/drawing/2014/main" id="{2B8C6A42-0C2D-401B-9EEE-C72CE072F6A2}"/>
                </a:ext>
              </a:extLst>
            </p:cNvPr>
            <p:cNvSpPr>
              <a:spLocks noChangeArrowheads="1"/>
            </p:cNvSpPr>
            <p:nvPr/>
          </p:nvSpPr>
          <p:spPr bwMode="auto">
            <a:xfrm>
              <a:off x="8131338" y="6747510"/>
              <a:ext cx="47557" cy="113076"/>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3" name="Rectangle 57">
              <a:extLst>
                <a:ext uri="{FF2B5EF4-FFF2-40B4-BE49-F238E27FC236}">
                  <a16:creationId xmlns:a16="http://schemas.microsoft.com/office/drawing/2014/main" id="{7CDCF86E-276D-48CF-8D99-6569B3297B0F}"/>
                </a:ext>
              </a:extLst>
            </p:cNvPr>
            <p:cNvSpPr>
              <a:spLocks noChangeArrowheads="1"/>
            </p:cNvSpPr>
            <p:nvPr/>
          </p:nvSpPr>
          <p:spPr bwMode="auto">
            <a:xfrm>
              <a:off x="8223517" y="6747510"/>
              <a:ext cx="47557" cy="113076"/>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4" name="Rectangle 58">
              <a:extLst>
                <a:ext uri="{FF2B5EF4-FFF2-40B4-BE49-F238E27FC236}">
                  <a16:creationId xmlns:a16="http://schemas.microsoft.com/office/drawing/2014/main" id="{5E8DC910-0751-496D-BC85-F49AE842DD46}"/>
                </a:ext>
              </a:extLst>
            </p:cNvPr>
            <p:cNvSpPr>
              <a:spLocks noChangeArrowheads="1"/>
            </p:cNvSpPr>
            <p:nvPr/>
          </p:nvSpPr>
          <p:spPr bwMode="auto">
            <a:xfrm>
              <a:off x="8223517" y="6747510"/>
              <a:ext cx="47557" cy="113076"/>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5" name="Rectangle 59">
              <a:extLst>
                <a:ext uri="{FF2B5EF4-FFF2-40B4-BE49-F238E27FC236}">
                  <a16:creationId xmlns:a16="http://schemas.microsoft.com/office/drawing/2014/main" id="{FCABB866-1E42-4392-BDD2-67B0A2B964F7}"/>
                </a:ext>
              </a:extLst>
            </p:cNvPr>
            <p:cNvSpPr>
              <a:spLocks noChangeArrowheads="1"/>
            </p:cNvSpPr>
            <p:nvPr/>
          </p:nvSpPr>
          <p:spPr bwMode="auto">
            <a:xfrm>
              <a:off x="8312173" y="6747510"/>
              <a:ext cx="51080" cy="113076"/>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6" name="Rectangle 60">
              <a:extLst>
                <a:ext uri="{FF2B5EF4-FFF2-40B4-BE49-F238E27FC236}">
                  <a16:creationId xmlns:a16="http://schemas.microsoft.com/office/drawing/2014/main" id="{474637CF-A699-4991-8EE5-3E3F5F3D9D83}"/>
                </a:ext>
              </a:extLst>
            </p:cNvPr>
            <p:cNvSpPr>
              <a:spLocks noChangeArrowheads="1"/>
            </p:cNvSpPr>
            <p:nvPr/>
          </p:nvSpPr>
          <p:spPr bwMode="auto">
            <a:xfrm>
              <a:off x="8312173" y="6747510"/>
              <a:ext cx="51080" cy="113076"/>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7" name="Rectangle 61">
              <a:extLst>
                <a:ext uri="{FF2B5EF4-FFF2-40B4-BE49-F238E27FC236}">
                  <a16:creationId xmlns:a16="http://schemas.microsoft.com/office/drawing/2014/main" id="{0B556187-195D-47CE-AABA-5E060FC88E15}"/>
                </a:ext>
              </a:extLst>
            </p:cNvPr>
            <p:cNvSpPr>
              <a:spLocks noChangeArrowheads="1"/>
            </p:cNvSpPr>
            <p:nvPr/>
          </p:nvSpPr>
          <p:spPr bwMode="auto">
            <a:xfrm>
              <a:off x="7918211" y="6125593"/>
              <a:ext cx="511388" cy="2565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8" name="Rectangle 62">
              <a:extLst>
                <a:ext uri="{FF2B5EF4-FFF2-40B4-BE49-F238E27FC236}">
                  <a16:creationId xmlns:a16="http://schemas.microsoft.com/office/drawing/2014/main" id="{0E59437C-82A1-48FF-A7A4-6B258B933E45}"/>
                </a:ext>
              </a:extLst>
            </p:cNvPr>
            <p:cNvSpPr>
              <a:spLocks noChangeArrowheads="1"/>
            </p:cNvSpPr>
            <p:nvPr/>
          </p:nvSpPr>
          <p:spPr bwMode="auto">
            <a:xfrm>
              <a:off x="7918211" y="6111459"/>
              <a:ext cx="511388" cy="25652"/>
            </a:xfrm>
            <a:prstGeom prst="rect">
              <a:avLst/>
            </a:prstGeom>
            <a:solidFill>
              <a:srgbClr val="3C1A56"/>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59" name="Freeform 63">
              <a:extLst>
                <a:ext uri="{FF2B5EF4-FFF2-40B4-BE49-F238E27FC236}">
                  <a16:creationId xmlns:a16="http://schemas.microsoft.com/office/drawing/2014/main" id="{0778CEAB-0E19-4E5D-9BD8-7380BE88A7C7}"/>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close/>
                </a:path>
              </a:pathLst>
            </a:custGeom>
            <a:solidFill>
              <a:srgbClr val="E7E6E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0" name="Freeform 64">
              <a:extLst>
                <a:ext uri="{FF2B5EF4-FFF2-40B4-BE49-F238E27FC236}">
                  <a16:creationId xmlns:a16="http://schemas.microsoft.com/office/drawing/2014/main" id="{3D2D0D37-B662-4717-BDDA-44732872C736}"/>
                </a:ext>
              </a:extLst>
            </p:cNvPr>
            <p:cNvSpPr>
              <a:spLocks/>
            </p:cNvSpPr>
            <p:nvPr/>
          </p:nvSpPr>
          <p:spPr bwMode="auto">
            <a:xfrm>
              <a:off x="8410811" y="6256469"/>
              <a:ext cx="2936" cy="737610"/>
            </a:xfrm>
            <a:custGeom>
              <a:avLst/>
              <a:gdLst>
                <a:gd name="T0" fmla="*/ 5 w 5"/>
                <a:gd name="T1" fmla="*/ 0 h 1409"/>
                <a:gd name="T2" fmla="*/ 5 w 5"/>
                <a:gd name="T3" fmla="*/ 0 h 1409"/>
                <a:gd name="T4" fmla="*/ 0 w 5"/>
                <a:gd name="T5" fmla="*/ 1409 h 1409"/>
                <a:gd name="T6" fmla="*/ 5 w 5"/>
                <a:gd name="T7" fmla="*/ 1409 h 1409"/>
                <a:gd name="T8" fmla="*/ 5 w 5"/>
                <a:gd name="T9" fmla="*/ 0 h 1409"/>
              </a:gdLst>
              <a:ahLst/>
              <a:cxnLst>
                <a:cxn ang="0">
                  <a:pos x="T0" y="T1"/>
                </a:cxn>
                <a:cxn ang="0">
                  <a:pos x="T2" y="T3"/>
                </a:cxn>
                <a:cxn ang="0">
                  <a:pos x="T4" y="T5"/>
                </a:cxn>
                <a:cxn ang="0">
                  <a:pos x="T6" y="T7"/>
                </a:cxn>
                <a:cxn ang="0">
                  <a:pos x="T8" y="T9"/>
                </a:cxn>
              </a:cxnLst>
              <a:rect l="0" t="0" r="r" b="b"/>
              <a:pathLst>
                <a:path w="5" h="1409">
                  <a:moveTo>
                    <a:pt x="5" y="0"/>
                  </a:moveTo>
                  <a:lnTo>
                    <a:pt x="5" y="0"/>
                  </a:lnTo>
                  <a:lnTo>
                    <a:pt x="0" y="1409"/>
                  </a:lnTo>
                  <a:lnTo>
                    <a:pt x="5" y="1409"/>
                  </a:lnTo>
                  <a:lnTo>
                    <a:pt x="5"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1" name="Freeform 65">
              <a:extLst>
                <a:ext uri="{FF2B5EF4-FFF2-40B4-BE49-F238E27FC236}">
                  <a16:creationId xmlns:a16="http://schemas.microsoft.com/office/drawing/2014/main" id="{449E9328-B84A-4F8B-95B7-E409C0E877CA}"/>
                </a:ext>
              </a:extLst>
            </p:cNvPr>
            <p:cNvSpPr>
              <a:spLocks noEditPoints="1"/>
            </p:cNvSpPr>
            <p:nvPr/>
          </p:nvSpPr>
          <p:spPr bwMode="auto">
            <a:xfrm>
              <a:off x="7985143" y="6256469"/>
              <a:ext cx="444456"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close/>
                  <a:moveTo>
                    <a:pt x="249" y="1154"/>
                  </a:moveTo>
                  <a:lnTo>
                    <a:pt x="249" y="938"/>
                  </a:lnTo>
                  <a:lnTo>
                    <a:pt x="330" y="938"/>
                  </a:lnTo>
                  <a:lnTo>
                    <a:pt x="330" y="1154"/>
                  </a:lnTo>
                  <a:lnTo>
                    <a:pt x="249" y="1154"/>
                  </a:lnTo>
                  <a:close/>
                  <a:moveTo>
                    <a:pt x="406" y="1154"/>
                  </a:moveTo>
                  <a:lnTo>
                    <a:pt x="406" y="938"/>
                  </a:lnTo>
                  <a:lnTo>
                    <a:pt x="487" y="938"/>
                  </a:lnTo>
                  <a:lnTo>
                    <a:pt x="487" y="1154"/>
                  </a:lnTo>
                  <a:lnTo>
                    <a:pt x="406" y="1154"/>
                  </a:lnTo>
                  <a:close/>
                  <a:moveTo>
                    <a:pt x="557" y="1154"/>
                  </a:moveTo>
                  <a:lnTo>
                    <a:pt x="557" y="938"/>
                  </a:lnTo>
                  <a:lnTo>
                    <a:pt x="644" y="938"/>
                  </a:lnTo>
                  <a:lnTo>
                    <a:pt x="644" y="1154"/>
                  </a:lnTo>
                  <a:lnTo>
                    <a:pt x="557" y="1154"/>
                  </a:lnTo>
                  <a:close/>
                  <a:moveTo>
                    <a:pt x="92" y="813"/>
                  </a:moveTo>
                  <a:lnTo>
                    <a:pt x="92" y="601"/>
                  </a:lnTo>
                  <a:lnTo>
                    <a:pt x="179" y="601"/>
                  </a:lnTo>
                  <a:lnTo>
                    <a:pt x="179" y="813"/>
                  </a:lnTo>
                  <a:lnTo>
                    <a:pt x="92" y="813"/>
                  </a:lnTo>
                  <a:close/>
                  <a:moveTo>
                    <a:pt x="249" y="813"/>
                  </a:moveTo>
                  <a:lnTo>
                    <a:pt x="249" y="601"/>
                  </a:lnTo>
                  <a:lnTo>
                    <a:pt x="330" y="601"/>
                  </a:lnTo>
                  <a:lnTo>
                    <a:pt x="330" y="813"/>
                  </a:lnTo>
                  <a:lnTo>
                    <a:pt x="249" y="813"/>
                  </a:lnTo>
                  <a:close/>
                  <a:moveTo>
                    <a:pt x="406" y="813"/>
                  </a:moveTo>
                  <a:lnTo>
                    <a:pt x="406" y="601"/>
                  </a:lnTo>
                  <a:lnTo>
                    <a:pt x="487" y="601"/>
                  </a:lnTo>
                  <a:lnTo>
                    <a:pt x="487" y="813"/>
                  </a:lnTo>
                  <a:lnTo>
                    <a:pt x="406" y="813"/>
                  </a:lnTo>
                  <a:close/>
                  <a:moveTo>
                    <a:pt x="557" y="813"/>
                  </a:moveTo>
                  <a:lnTo>
                    <a:pt x="557" y="601"/>
                  </a:lnTo>
                  <a:lnTo>
                    <a:pt x="644" y="601"/>
                  </a:lnTo>
                  <a:lnTo>
                    <a:pt x="644" y="813"/>
                  </a:lnTo>
                  <a:lnTo>
                    <a:pt x="557" y="813"/>
                  </a:lnTo>
                  <a:close/>
                  <a:moveTo>
                    <a:pt x="92" y="477"/>
                  </a:moveTo>
                  <a:lnTo>
                    <a:pt x="92" y="260"/>
                  </a:lnTo>
                  <a:lnTo>
                    <a:pt x="179" y="260"/>
                  </a:lnTo>
                  <a:lnTo>
                    <a:pt x="179" y="477"/>
                  </a:lnTo>
                  <a:lnTo>
                    <a:pt x="92" y="477"/>
                  </a:lnTo>
                  <a:close/>
                  <a:moveTo>
                    <a:pt x="249" y="477"/>
                  </a:moveTo>
                  <a:lnTo>
                    <a:pt x="249" y="260"/>
                  </a:lnTo>
                  <a:lnTo>
                    <a:pt x="330" y="260"/>
                  </a:lnTo>
                  <a:lnTo>
                    <a:pt x="330" y="477"/>
                  </a:lnTo>
                  <a:lnTo>
                    <a:pt x="249" y="477"/>
                  </a:lnTo>
                  <a:close/>
                  <a:moveTo>
                    <a:pt x="406" y="477"/>
                  </a:moveTo>
                  <a:lnTo>
                    <a:pt x="406" y="260"/>
                  </a:lnTo>
                  <a:lnTo>
                    <a:pt x="487" y="260"/>
                  </a:lnTo>
                  <a:lnTo>
                    <a:pt x="487" y="477"/>
                  </a:lnTo>
                  <a:lnTo>
                    <a:pt x="406" y="477"/>
                  </a:lnTo>
                  <a:close/>
                  <a:moveTo>
                    <a:pt x="557" y="477"/>
                  </a:moveTo>
                  <a:lnTo>
                    <a:pt x="557" y="260"/>
                  </a:lnTo>
                  <a:lnTo>
                    <a:pt x="644" y="260"/>
                  </a:lnTo>
                  <a:lnTo>
                    <a:pt x="644" y="477"/>
                  </a:lnTo>
                  <a:lnTo>
                    <a:pt x="557" y="477"/>
                  </a:lnTo>
                  <a:close/>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close/>
                </a:path>
              </a:pathLst>
            </a:custGeom>
            <a:solidFill>
              <a:srgbClr val="5A2781"/>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2" name="Freeform 66">
              <a:extLst>
                <a:ext uri="{FF2B5EF4-FFF2-40B4-BE49-F238E27FC236}">
                  <a16:creationId xmlns:a16="http://schemas.microsoft.com/office/drawing/2014/main" id="{5714F3F3-BCA7-412F-BF94-E2DA664E4267}"/>
                </a:ext>
              </a:extLst>
            </p:cNvPr>
            <p:cNvSpPr>
              <a:spLocks noEditPoints="1"/>
            </p:cNvSpPr>
            <p:nvPr/>
          </p:nvSpPr>
          <p:spPr bwMode="auto">
            <a:xfrm>
              <a:off x="7985143" y="6256469"/>
              <a:ext cx="428604" cy="737610"/>
            </a:xfrm>
            <a:custGeom>
              <a:avLst/>
              <a:gdLst>
                <a:gd name="T0" fmla="*/ 92 w 730"/>
                <a:gd name="T1" fmla="*/ 938 h 1409"/>
                <a:gd name="T2" fmla="*/ 179 w 730"/>
                <a:gd name="T3" fmla="*/ 1154 h 1409"/>
                <a:gd name="T4" fmla="*/ 249 w 730"/>
                <a:gd name="T5" fmla="*/ 1154 h 1409"/>
                <a:gd name="T6" fmla="*/ 330 w 730"/>
                <a:gd name="T7" fmla="*/ 938 h 1409"/>
                <a:gd name="T8" fmla="*/ 249 w 730"/>
                <a:gd name="T9" fmla="*/ 1154 h 1409"/>
                <a:gd name="T10" fmla="*/ 406 w 730"/>
                <a:gd name="T11" fmla="*/ 938 h 1409"/>
                <a:gd name="T12" fmla="*/ 487 w 730"/>
                <a:gd name="T13" fmla="*/ 1154 h 1409"/>
                <a:gd name="T14" fmla="*/ 557 w 730"/>
                <a:gd name="T15" fmla="*/ 1154 h 1409"/>
                <a:gd name="T16" fmla="*/ 644 w 730"/>
                <a:gd name="T17" fmla="*/ 938 h 1409"/>
                <a:gd name="T18" fmla="*/ 557 w 730"/>
                <a:gd name="T19" fmla="*/ 1154 h 1409"/>
                <a:gd name="T20" fmla="*/ 92 w 730"/>
                <a:gd name="T21" fmla="*/ 601 h 1409"/>
                <a:gd name="T22" fmla="*/ 179 w 730"/>
                <a:gd name="T23" fmla="*/ 813 h 1409"/>
                <a:gd name="T24" fmla="*/ 249 w 730"/>
                <a:gd name="T25" fmla="*/ 813 h 1409"/>
                <a:gd name="T26" fmla="*/ 330 w 730"/>
                <a:gd name="T27" fmla="*/ 601 h 1409"/>
                <a:gd name="T28" fmla="*/ 249 w 730"/>
                <a:gd name="T29" fmla="*/ 813 h 1409"/>
                <a:gd name="T30" fmla="*/ 406 w 730"/>
                <a:gd name="T31" fmla="*/ 601 h 1409"/>
                <a:gd name="T32" fmla="*/ 487 w 730"/>
                <a:gd name="T33" fmla="*/ 813 h 1409"/>
                <a:gd name="T34" fmla="*/ 557 w 730"/>
                <a:gd name="T35" fmla="*/ 813 h 1409"/>
                <a:gd name="T36" fmla="*/ 644 w 730"/>
                <a:gd name="T37" fmla="*/ 601 h 1409"/>
                <a:gd name="T38" fmla="*/ 557 w 730"/>
                <a:gd name="T39" fmla="*/ 813 h 1409"/>
                <a:gd name="T40" fmla="*/ 92 w 730"/>
                <a:gd name="T41" fmla="*/ 260 h 1409"/>
                <a:gd name="T42" fmla="*/ 179 w 730"/>
                <a:gd name="T43" fmla="*/ 477 h 1409"/>
                <a:gd name="T44" fmla="*/ 249 w 730"/>
                <a:gd name="T45" fmla="*/ 477 h 1409"/>
                <a:gd name="T46" fmla="*/ 330 w 730"/>
                <a:gd name="T47" fmla="*/ 260 h 1409"/>
                <a:gd name="T48" fmla="*/ 249 w 730"/>
                <a:gd name="T49" fmla="*/ 477 h 1409"/>
                <a:gd name="T50" fmla="*/ 406 w 730"/>
                <a:gd name="T51" fmla="*/ 260 h 1409"/>
                <a:gd name="T52" fmla="*/ 487 w 730"/>
                <a:gd name="T53" fmla="*/ 477 h 1409"/>
                <a:gd name="T54" fmla="*/ 557 w 730"/>
                <a:gd name="T55" fmla="*/ 477 h 1409"/>
                <a:gd name="T56" fmla="*/ 644 w 730"/>
                <a:gd name="T57" fmla="*/ 260 h 1409"/>
                <a:gd name="T58" fmla="*/ 557 w 730"/>
                <a:gd name="T59" fmla="*/ 477 h 1409"/>
                <a:gd name="T60" fmla="*/ 644 w 730"/>
                <a:gd name="T61" fmla="*/ 32 h 1409"/>
                <a:gd name="T62" fmla="*/ 557 w 730"/>
                <a:gd name="T63" fmla="*/ 135 h 1409"/>
                <a:gd name="T64" fmla="*/ 487 w 730"/>
                <a:gd name="T65" fmla="*/ 86 h 1409"/>
                <a:gd name="T66" fmla="*/ 406 w 730"/>
                <a:gd name="T67" fmla="*/ 135 h 1409"/>
                <a:gd name="T68" fmla="*/ 0 w 730"/>
                <a:gd name="T69" fmla="*/ 260 h 1409"/>
                <a:gd name="T70" fmla="*/ 725 w 730"/>
                <a:gd name="T71" fmla="*/ 1409 h 14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30" h="1409">
                  <a:moveTo>
                    <a:pt x="92" y="1154"/>
                  </a:moveTo>
                  <a:lnTo>
                    <a:pt x="92" y="938"/>
                  </a:lnTo>
                  <a:lnTo>
                    <a:pt x="179" y="938"/>
                  </a:lnTo>
                  <a:lnTo>
                    <a:pt x="179" y="1154"/>
                  </a:lnTo>
                  <a:lnTo>
                    <a:pt x="92" y="1154"/>
                  </a:lnTo>
                  <a:moveTo>
                    <a:pt x="249" y="1154"/>
                  </a:moveTo>
                  <a:lnTo>
                    <a:pt x="249" y="938"/>
                  </a:lnTo>
                  <a:lnTo>
                    <a:pt x="330" y="938"/>
                  </a:lnTo>
                  <a:lnTo>
                    <a:pt x="330" y="1154"/>
                  </a:lnTo>
                  <a:lnTo>
                    <a:pt x="249" y="1154"/>
                  </a:lnTo>
                  <a:moveTo>
                    <a:pt x="406" y="1154"/>
                  </a:moveTo>
                  <a:lnTo>
                    <a:pt x="406" y="938"/>
                  </a:lnTo>
                  <a:lnTo>
                    <a:pt x="487" y="938"/>
                  </a:lnTo>
                  <a:lnTo>
                    <a:pt x="487" y="1154"/>
                  </a:lnTo>
                  <a:lnTo>
                    <a:pt x="406" y="1154"/>
                  </a:lnTo>
                  <a:moveTo>
                    <a:pt x="557" y="1154"/>
                  </a:moveTo>
                  <a:lnTo>
                    <a:pt x="557" y="938"/>
                  </a:lnTo>
                  <a:lnTo>
                    <a:pt x="644" y="938"/>
                  </a:lnTo>
                  <a:lnTo>
                    <a:pt x="644" y="1154"/>
                  </a:lnTo>
                  <a:lnTo>
                    <a:pt x="557" y="1154"/>
                  </a:lnTo>
                  <a:moveTo>
                    <a:pt x="92" y="813"/>
                  </a:moveTo>
                  <a:lnTo>
                    <a:pt x="92" y="601"/>
                  </a:lnTo>
                  <a:lnTo>
                    <a:pt x="179" y="601"/>
                  </a:lnTo>
                  <a:lnTo>
                    <a:pt x="179" y="813"/>
                  </a:lnTo>
                  <a:lnTo>
                    <a:pt x="92" y="813"/>
                  </a:lnTo>
                  <a:moveTo>
                    <a:pt x="249" y="813"/>
                  </a:moveTo>
                  <a:lnTo>
                    <a:pt x="249" y="601"/>
                  </a:lnTo>
                  <a:lnTo>
                    <a:pt x="330" y="601"/>
                  </a:lnTo>
                  <a:lnTo>
                    <a:pt x="330" y="813"/>
                  </a:lnTo>
                  <a:lnTo>
                    <a:pt x="249" y="813"/>
                  </a:lnTo>
                  <a:moveTo>
                    <a:pt x="406" y="813"/>
                  </a:moveTo>
                  <a:lnTo>
                    <a:pt x="406" y="601"/>
                  </a:lnTo>
                  <a:lnTo>
                    <a:pt x="487" y="601"/>
                  </a:lnTo>
                  <a:lnTo>
                    <a:pt x="487" y="813"/>
                  </a:lnTo>
                  <a:lnTo>
                    <a:pt x="406" y="813"/>
                  </a:lnTo>
                  <a:moveTo>
                    <a:pt x="557" y="813"/>
                  </a:moveTo>
                  <a:lnTo>
                    <a:pt x="557" y="601"/>
                  </a:lnTo>
                  <a:lnTo>
                    <a:pt x="644" y="601"/>
                  </a:lnTo>
                  <a:lnTo>
                    <a:pt x="644" y="813"/>
                  </a:lnTo>
                  <a:lnTo>
                    <a:pt x="557" y="813"/>
                  </a:lnTo>
                  <a:moveTo>
                    <a:pt x="92" y="477"/>
                  </a:moveTo>
                  <a:lnTo>
                    <a:pt x="92" y="260"/>
                  </a:lnTo>
                  <a:lnTo>
                    <a:pt x="179" y="260"/>
                  </a:lnTo>
                  <a:lnTo>
                    <a:pt x="179" y="477"/>
                  </a:lnTo>
                  <a:lnTo>
                    <a:pt x="92" y="477"/>
                  </a:lnTo>
                  <a:moveTo>
                    <a:pt x="249" y="477"/>
                  </a:moveTo>
                  <a:lnTo>
                    <a:pt x="249" y="260"/>
                  </a:lnTo>
                  <a:lnTo>
                    <a:pt x="330" y="260"/>
                  </a:lnTo>
                  <a:lnTo>
                    <a:pt x="330" y="477"/>
                  </a:lnTo>
                  <a:lnTo>
                    <a:pt x="249" y="477"/>
                  </a:lnTo>
                  <a:moveTo>
                    <a:pt x="406" y="477"/>
                  </a:moveTo>
                  <a:lnTo>
                    <a:pt x="406" y="260"/>
                  </a:lnTo>
                  <a:lnTo>
                    <a:pt x="487" y="260"/>
                  </a:lnTo>
                  <a:lnTo>
                    <a:pt x="487" y="477"/>
                  </a:lnTo>
                  <a:lnTo>
                    <a:pt x="406" y="477"/>
                  </a:lnTo>
                  <a:moveTo>
                    <a:pt x="557" y="477"/>
                  </a:moveTo>
                  <a:lnTo>
                    <a:pt x="557" y="260"/>
                  </a:lnTo>
                  <a:lnTo>
                    <a:pt x="644" y="260"/>
                  </a:lnTo>
                  <a:lnTo>
                    <a:pt x="644" y="477"/>
                  </a:lnTo>
                  <a:lnTo>
                    <a:pt x="557" y="477"/>
                  </a:lnTo>
                  <a:moveTo>
                    <a:pt x="730" y="0"/>
                  </a:moveTo>
                  <a:lnTo>
                    <a:pt x="644" y="32"/>
                  </a:lnTo>
                  <a:lnTo>
                    <a:pt x="644" y="135"/>
                  </a:lnTo>
                  <a:lnTo>
                    <a:pt x="557" y="135"/>
                  </a:lnTo>
                  <a:lnTo>
                    <a:pt x="557" y="59"/>
                  </a:lnTo>
                  <a:lnTo>
                    <a:pt x="487" y="86"/>
                  </a:lnTo>
                  <a:lnTo>
                    <a:pt x="487" y="135"/>
                  </a:lnTo>
                  <a:lnTo>
                    <a:pt x="406" y="135"/>
                  </a:lnTo>
                  <a:lnTo>
                    <a:pt x="406" y="119"/>
                  </a:lnTo>
                  <a:lnTo>
                    <a:pt x="0" y="260"/>
                  </a:lnTo>
                  <a:lnTo>
                    <a:pt x="0" y="1409"/>
                  </a:lnTo>
                  <a:lnTo>
                    <a:pt x="725" y="1409"/>
                  </a:lnTo>
                  <a:lnTo>
                    <a:pt x="730"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3" name="Freeform 67">
              <a:extLst>
                <a:ext uri="{FF2B5EF4-FFF2-40B4-BE49-F238E27FC236}">
                  <a16:creationId xmlns:a16="http://schemas.microsoft.com/office/drawing/2014/main" id="{2649F025-030E-4813-9F67-370CCC4DBEB7}"/>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close/>
                </a:path>
              </a:pathLst>
            </a:cu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4" name="Freeform 68">
              <a:extLst>
                <a:ext uri="{FF2B5EF4-FFF2-40B4-BE49-F238E27FC236}">
                  <a16:creationId xmlns:a16="http://schemas.microsoft.com/office/drawing/2014/main" id="{B93FFB7D-6F58-478F-BCE0-1ADC73D8791A}"/>
                </a:ext>
              </a:extLst>
            </p:cNvPr>
            <p:cNvSpPr>
              <a:spLocks/>
            </p:cNvSpPr>
            <p:nvPr/>
          </p:nvSpPr>
          <p:spPr bwMode="auto">
            <a:xfrm>
              <a:off x="8223517" y="6301489"/>
              <a:ext cx="47557" cy="25652"/>
            </a:xfrm>
            <a:custGeom>
              <a:avLst/>
              <a:gdLst>
                <a:gd name="T0" fmla="*/ 81 w 81"/>
                <a:gd name="T1" fmla="*/ 0 h 49"/>
                <a:gd name="T2" fmla="*/ 0 w 81"/>
                <a:gd name="T3" fmla="*/ 33 h 49"/>
                <a:gd name="T4" fmla="*/ 0 w 81"/>
                <a:gd name="T5" fmla="*/ 49 h 49"/>
                <a:gd name="T6" fmla="*/ 81 w 81"/>
                <a:gd name="T7" fmla="*/ 49 h 49"/>
                <a:gd name="T8" fmla="*/ 81 w 81"/>
                <a:gd name="T9" fmla="*/ 0 h 49"/>
              </a:gdLst>
              <a:ahLst/>
              <a:cxnLst>
                <a:cxn ang="0">
                  <a:pos x="T0" y="T1"/>
                </a:cxn>
                <a:cxn ang="0">
                  <a:pos x="T2" y="T3"/>
                </a:cxn>
                <a:cxn ang="0">
                  <a:pos x="T4" y="T5"/>
                </a:cxn>
                <a:cxn ang="0">
                  <a:pos x="T6" y="T7"/>
                </a:cxn>
                <a:cxn ang="0">
                  <a:pos x="T8" y="T9"/>
                </a:cxn>
              </a:cxnLst>
              <a:rect l="0" t="0" r="r" b="b"/>
              <a:pathLst>
                <a:path w="81" h="49">
                  <a:moveTo>
                    <a:pt x="81" y="0"/>
                  </a:moveTo>
                  <a:lnTo>
                    <a:pt x="0" y="33"/>
                  </a:lnTo>
                  <a:lnTo>
                    <a:pt x="0" y="49"/>
                  </a:lnTo>
                  <a:lnTo>
                    <a:pt x="81" y="49"/>
                  </a:lnTo>
                  <a:lnTo>
                    <a:pt x="81" y="0"/>
                  </a:lnTo>
                </a:path>
              </a:pathLst>
            </a:cu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5" name="Freeform 69">
              <a:extLst>
                <a:ext uri="{FF2B5EF4-FFF2-40B4-BE49-F238E27FC236}">
                  <a16:creationId xmlns:a16="http://schemas.microsoft.com/office/drawing/2014/main" id="{CD82DBB2-3DAD-46DB-9632-7459F2BE2FCD}"/>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close/>
                </a:path>
              </a:pathLst>
            </a:cu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6" name="Freeform 70">
              <a:extLst>
                <a:ext uri="{FF2B5EF4-FFF2-40B4-BE49-F238E27FC236}">
                  <a16:creationId xmlns:a16="http://schemas.microsoft.com/office/drawing/2014/main" id="{8640CE04-A203-4706-860B-5CA609D054AD}"/>
                </a:ext>
              </a:extLst>
            </p:cNvPr>
            <p:cNvSpPr>
              <a:spLocks/>
            </p:cNvSpPr>
            <p:nvPr/>
          </p:nvSpPr>
          <p:spPr bwMode="auto">
            <a:xfrm>
              <a:off x="8312173" y="6273220"/>
              <a:ext cx="51080" cy="53921"/>
            </a:xfrm>
            <a:custGeom>
              <a:avLst/>
              <a:gdLst>
                <a:gd name="T0" fmla="*/ 87 w 87"/>
                <a:gd name="T1" fmla="*/ 0 h 103"/>
                <a:gd name="T2" fmla="*/ 0 w 87"/>
                <a:gd name="T3" fmla="*/ 27 h 103"/>
                <a:gd name="T4" fmla="*/ 0 w 87"/>
                <a:gd name="T5" fmla="*/ 103 h 103"/>
                <a:gd name="T6" fmla="*/ 87 w 87"/>
                <a:gd name="T7" fmla="*/ 103 h 103"/>
                <a:gd name="T8" fmla="*/ 87 w 87"/>
                <a:gd name="T9" fmla="*/ 0 h 103"/>
              </a:gdLst>
              <a:ahLst/>
              <a:cxnLst>
                <a:cxn ang="0">
                  <a:pos x="T0" y="T1"/>
                </a:cxn>
                <a:cxn ang="0">
                  <a:pos x="T2" y="T3"/>
                </a:cxn>
                <a:cxn ang="0">
                  <a:pos x="T4" y="T5"/>
                </a:cxn>
                <a:cxn ang="0">
                  <a:pos x="T6" y="T7"/>
                </a:cxn>
                <a:cxn ang="0">
                  <a:pos x="T8" y="T9"/>
                </a:cxn>
              </a:cxnLst>
              <a:rect l="0" t="0" r="r" b="b"/>
              <a:pathLst>
                <a:path w="87" h="103">
                  <a:moveTo>
                    <a:pt x="87" y="0"/>
                  </a:moveTo>
                  <a:lnTo>
                    <a:pt x="0" y="27"/>
                  </a:lnTo>
                  <a:lnTo>
                    <a:pt x="0" y="103"/>
                  </a:lnTo>
                  <a:lnTo>
                    <a:pt x="87" y="103"/>
                  </a:lnTo>
                  <a:lnTo>
                    <a:pt x="87" y="0"/>
                  </a:lnTo>
                </a:path>
              </a:pathLst>
            </a:cu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7" name="Rectangle 71">
              <a:extLst>
                <a:ext uri="{FF2B5EF4-FFF2-40B4-BE49-F238E27FC236}">
                  <a16:creationId xmlns:a16="http://schemas.microsoft.com/office/drawing/2014/main" id="{866C2D02-109C-4297-B3F2-C68F3E67519F}"/>
                </a:ext>
              </a:extLst>
            </p:cNvPr>
            <p:cNvSpPr>
              <a:spLocks noChangeArrowheads="1"/>
            </p:cNvSpPr>
            <p:nvPr/>
          </p:nvSpPr>
          <p:spPr bwMode="auto">
            <a:xfrm>
              <a:off x="8039159" y="6392578"/>
              <a:ext cx="51080"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8" name="Rectangle 72">
              <a:extLst>
                <a:ext uri="{FF2B5EF4-FFF2-40B4-BE49-F238E27FC236}">
                  <a16:creationId xmlns:a16="http://schemas.microsoft.com/office/drawing/2014/main" id="{C4CE6EA2-DB55-4B3B-926A-726DA0C20D1D}"/>
                </a:ext>
              </a:extLst>
            </p:cNvPr>
            <p:cNvSpPr>
              <a:spLocks noChangeArrowheads="1"/>
            </p:cNvSpPr>
            <p:nvPr/>
          </p:nvSpPr>
          <p:spPr bwMode="auto">
            <a:xfrm>
              <a:off x="8039159" y="6392578"/>
              <a:ext cx="51080"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69" name="Rectangle 73">
              <a:extLst>
                <a:ext uri="{FF2B5EF4-FFF2-40B4-BE49-F238E27FC236}">
                  <a16:creationId xmlns:a16="http://schemas.microsoft.com/office/drawing/2014/main" id="{BD59F36F-B49C-4F57-AC69-9F291D34721F}"/>
                </a:ext>
              </a:extLst>
            </p:cNvPr>
            <p:cNvSpPr>
              <a:spLocks noChangeArrowheads="1"/>
            </p:cNvSpPr>
            <p:nvPr/>
          </p:nvSpPr>
          <p:spPr bwMode="auto">
            <a:xfrm>
              <a:off x="8131338" y="6392578"/>
              <a:ext cx="47557"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0" name="Rectangle 74">
              <a:extLst>
                <a:ext uri="{FF2B5EF4-FFF2-40B4-BE49-F238E27FC236}">
                  <a16:creationId xmlns:a16="http://schemas.microsoft.com/office/drawing/2014/main" id="{43CBE330-00FA-4382-9EA7-2185F1626961}"/>
                </a:ext>
              </a:extLst>
            </p:cNvPr>
            <p:cNvSpPr>
              <a:spLocks noChangeArrowheads="1"/>
            </p:cNvSpPr>
            <p:nvPr/>
          </p:nvSpPr>
          <p:spPr bwMode="auto">
            <a:xfrm>
              <a:off x="8131338" y="6392578"/>
              <a:ext cx="47557"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1" name="Rectangle 75">
              <a:extLst>
                <a:ext uri="{FF2B5EF4-FFF2-40B4-BE49-F238E27FC236}">
                  <a16:creationId xmlns:a16="http://schemas.microsoft.com/office/drawing/2014/main" id="{2D911CBF-BAA8-4F36-869E-389DBAF742A7}"/>
                </a:ext>
              </a:extLst>
            </p:cNvPr>
            <p:cNvSpPr>
              <a:spLocks noChangeArrowheads="1"/>
            </p:cNvSpPr>
            <p:nvPr/>
          </p:nvSpPr>
          <p:spPr bwMode="auto">
            <a:xfrm>
              <a:off x="8223517" y="6392578"/>
              <a:ext cx="47557"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2" name="Rectangle 76">
              <a:extLst>
                <a:ext uri="{FF2B5EF4-FFF2-40B4-BE49-F238E27FC236}">
                  <a16:creationId xmlns:a16="http://schemas.microsoft.com/office/drawing/2014/main" id="{26CB775A-3637-4655-8AC5-A6E9549C77D3}"/>
                </a:ext>
              </a:extLst>
            </p:cNvPr>
            <p:cNvSpPr>
              <a:spLocks noChangeArrowheads="1"/>
            </p:cNvSpPr>
            <p:nvPr/>
          </p:nvSpPr>
          <p:spPr bwMode="auto">
            <a:xfrm>
              <a:off x="8223517" y="6392578"/>
              <a:ext cx="47557"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3" name="Rectangle 77">
              <a:extLst>
                <a:ext uri="{FF2B5EF4-FFF2-40B4-BE49-F238E27FC236}">
                  <a16:creationId xmlns:a16="http://schemas.microsoft.com/office/drawing/2014/main" id="{C468A0EA-ACA8-4058-BF3A-8F7C68A60518}"/>
                </a:ext>
              </a:extLst>
            </p:cNvPr>
            <p:cNvSpPr>
              <a:spLocks noChangeArrowheads="1"/>
            </p:cNvSpPr>
            <p:nvPr/>
          </p:nvSpPr>
          <p:spPr bwMode="auto">
            <a:xfrm>
              <a:off x="8312173" y="6392578"/>
              <a:ext cx="51080"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4" name="Rectangle 78">
              <a:extLst>
                <a:ext uri="{FF2B5EF4-FFF2-40B4-BE49-F238E27FC236}">
                  <a16:creationId xmlns:a16="http://schemas.microsoft.com/office/drawing/2014/main" id="{06385391-E4D7-427B-A0BA-FCD643C41AC5}"/>
                </a:ext>
              </a:extLst>
            </p:cNvPr>
            <p:cNvSpPr>
              <a:spLocks noChangeArrowheads="1"/>
            </p:cNvSpPr>
            <p:nvPr/>
          </p:nvSpPr>
          <p:spPr bwMode="auto">
            <a:xfrm>
              <a:off x="8312173" y="6392578"/>
              <a:ext cx="51080" cy="113599"/>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5" name="Rectangle 79">
              <a:extLst>
                <a:ext uri="{FF2B5EF4-FFF2-40B4-BE49-F238E27FC236}">
                  <a16:creationId xmlns:a16="http://schemas.microsoft.com/office/drawing/2014/main" id="{FD5142DC-F571-442D-962E-A854BCD114A2}"/>
                </a:ext>
              </a:extLst>
            </p:cNvPr>
            <p:cNvSpPr>
              <a:spLocks noChangeArrowheads="1"/>
            </p:cNvSpPr>
            <p:nvPr/>
          </p:nvSpPr>
          <p:spPr bwMode="auto">
            <a:xfrm>
              <a:off x="8039159" y="6571091"/>
              <a:ext cx="51080" cy="11098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6" name="Rectangle 80">
              <a:extLst>
                <a:ext uri="{FF2B5EF4-FFF2-40B4-BE49-F238E27FC236}">
                  <a16:creationId xmlns:a16="http://schemas.microsoft.com/office/drawing/2014/main" id="{38B257D8-1472-4A87-977C-252F6EEF823C}"/>
                </a:ext>
              </a:extLst>
            </p:cNvPr>
            <p:cNvSpPr>
              <a:spLocks noChangeArrowheads="1"/>
            </p:cNvSpPr>
            <p:nvPr/>
          </p:nvSpPr>
          <p:spPr bwMode="auto">
            <a:xfrm>
              <a:off x="8039159" y="6571091"/>
              <a:ext cx="51080" cy="11098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7" name="Rectangle 81">
              <a:extLst>
                <a:ext uri="{FF2B5EF4-FFF2-40B4-BE49-F238E27FC236}">
                  <a16:creationId xmlns:a16="http://schemas.microsoft.com/office/drawing/2014/main" id="{E9C0DB9F-014F-4A9B-AAFF-27951A4C761A}"/>
                </a:ext>
              </a:extLst>
            </p:cNvPr>
            <p:cNvSpPr>
              <a:spLocks noChangeArrowheads="1"/>
            </p:cNvSpPr>
            <p:nvPr/>
          </p:nvSpPr>
          <p:spPr bwMode="auto">
            <a:xfrm>
              <a:off x="8131338" y="6571091"/>
              <a:ext cx="47557" cy="11098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8" name="Rectangle 82">
              <a:extLst>
                <a:ext uri="{FF2B5EF4-FFF2-40B4-BE49-F238E27FC236}">
                  <a16:creationId xmlns:a16="http://schemas.microsoft.com/office/drawing/2014/main" id="{759C3D7F-93C9-40F6-9C7B-6854518C1E4C}"/>
                </a:ext>
              </a:extLst>
            </p:cNvPr>
            <p:cNvSpPr>
              <a:spLocks noChangeArrowheads="1"/>
            </p:cNvSpPr>
            <p:nvPr/>
          </p:nvSpPr>
          <p:spPr bwMode="auto">
            <a:xfrm>
              <a:off x="8131338" y="6571091"/>
              <a:ext cx="47557" cy="11098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79" name="Rectangle 83">
              <a:extLst>
                <a:ext uri="{FF2B5EF4-FFF2-40B4-BE49-F238E27FC236}">
                  <a16:creationId xmlns:a16="http://schemas.microsoft.com/office/drawing/2014/main" id="{50BD5BCC-D458-4A70-B0A4-0990A6984638}"/>
                </a:ext>
              </a:extLst>
            </p:cNvPr>
            <p:cNvSpPr>
              <a:spLocks noChangeArrowheads="1"/>
            </p:cNvSpPr>
            <p:nvPr/>
          </p:nvSpPr>
          <p:spPr bwMode="auto">
            <a:xfrm>
              <a:off x="8223517" y="6571091"/>
              <a:ext cx="47557" cy="11098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0" name="Rectangle 84">
              <a:extLst>
                <a:ext uri="{FF2B5EF4-FFF2-40B4-BE49-F238E27FC236}">
                  <a16:creationId xmlns:a16="http://schemas.microsoft.com/office/drawing/2014/main" id="{1944F9E3-1EC2-4DAE-8AC0-9D319E51C0A7}"/>
                </a:ext>
              </a:extLst>
            </p:cNvPr>
            <p:cNvSpPr>
              <a:spLocks noChangeArrowheads="1"/>
            </p:cNvSpPr>
            <p:nvPr/>
          </p:nvSpPr>
          <p:spPr bwMode="auto">
            <a:xfrm>
              <a:off x="8223517" y="6571091"/>
              <a:ext cx="47557" cy="11098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1" name="Rectangle 85">
              <a:extLst>
                <a:ext uri="{FF2B5EF4-FFF2-40B4-BE49-F238E27FC236}">
                  <a16:creationId xmlns:a16="http://schemas.microsoft.com/office/drawing/2014/main" id="{8426E631-1BD8-426F-A03A-D154A47C2021}"/>
                </a:ext>
              </a:extLst>
            </p:cNvPr>
            <p:cNvSpPr>
              <a:spLocks noChangeArrowheads="1"/>
            </p:cNvSpPr>
            <p:nvPr/>
          </p:nvSpPr>
          <p:spPr bwMode="auto">
            <a:xfrm>
              <a:off x="8312173" y="6571091"/>
              <a:ext cx="51080" cy="11098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2" name="Rectangle 86">
              <a:extLst>
                <a:ext uri="{FF2B5EF4-FFF2-40B4-BE49-F238E27FC236}">
                  <a16:creationId xmlns:a16="http://schemas.microsoft.com/office/drawing/2014/main" id="{B865CC01-762E-43B1-8083-53BD4BC16538}"/>
                </a:ext>
              </a:extLst>
            </p:cNvPr>
            <p:cNvSpPr>
              <a:spLocks noChangeArrowheads="1"/>
            </p:cNvSpPr>
            <p:nvPr/>
          </p:nvSpPr>
          <p:spPr bwMode="auto">
            <a:xfrm>
              <a:off x="8312173" y="6571091"/>
              <a:ext cx="51080" cy="110982"/>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3" name="Rectangle 87">
              <a:extLst>
                <a:ext uri="{FF2B5EF4-FFF2-40B4-BE49-F238E27FC236}">
                  <a16:creationId xmlns:a16="http://schemas.microsoft.com/office/drawing/2014/main" id="{52D0B7E1-6270-452E-9447-8676CB234654}"/>
                </a:ext>
              </a:extLst>
            </p:cNvPr>
            <p:cNvSpPr>
              <a:spLocks noChangeArrowheads="1"/>
            </p:cNvSpPr>
            <p:nvPr/>
          </p:nvSpPr>
          <p:spPr bwMode="auto">
            <a:xfrm>
              <a:off x="8039159" y="6747510"/>
              <a:ext cx="51080" cy="113076"/>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4" name="Rectangle 88">
              <a:extLst>
                <a:ext uri="{FF2B5EF4-FFF2-40B4-BE49-F238E27FC236}">
                  <a16:creationId xmlns:a16="http://schemas.microsoft.com/office/drawing/2014/main" id="{59B4746C-E9DD-48DF-A842-C330ABFD9305}"/>
                </a:ext>
              </a:extLst>
            </p:cNvPr>
            <p:cNvSpPr>
              <a:spLocks noChangeArrowheads="1"/>
            </p:cNvSpPr>
            <p:nvPr/>
          </p:nvSpPr>
          <p:spPr bwMode="auto">
            <a:xfrm>
              <a:off x="8039159" y="6747510"/>
              <a:ext cx="51080" cy="113076"/>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5" name="Rectangle 89">
              <a:extLst>
                <a:ext uri="{FF2B5EF4-FFF2-40B4-BE49-F238E27FC236}">
                  <a16:creationId xmlns:a16="http://schemas.microsoft.com/office/drawing/2014/main" id="{453EC131-4D4F-4878-8A31-B1F9A2E63C26}"/>
                </a:ext>
              </a:extLst>
            </p:cNvPr>
            <p:cNvSpPr>
              <a:spLocks noChangeArrowheads="1"/>
            </p:cNvSpPr>
            <p:nvPr/>
          </p:nvSpPr>
          <p:spPr bwMode="auto">
            <a:xfrm>
              <a:off x="8131338" y="6747510"/>
              <a:ext cx="47557" cy="113076"/>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6" name="Rectangle 90">
              <a:extLst>
                <a:ext uri="{FF2B5EF4-FFF2-40B4-BE49-F238E27FC236}">
                  <a16:creationId xmlns:a16="http://schemas.microsoft.com/office/drawing/2014/main" id="{04EA6298-BC03-41C7-82ED-B449DA1AB9AE}"/>
                </a:ext>
              </a:extLst>
            </p:cNvPr>
            <p:cNvSpPr>
              <a:spLocks noChangeArrowheads="1"/>
            </p:cNvSpPr>
            <p:nvPr/>
          </p:nvSpPr>
          <p:spPr bwMode="auto">
            <a:xfrm>
              <a:off x="8131338" y="6747510"/>
              <a:ext cx="47557" cy="113076"/>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7" name="Rectangle 91">
              <a:extLst>
                <a:ext uri="{FF2B5EF4-FFF2-40B4-BE49-F238E27FC236}">
                  <a16:creationId xmlns:a16="http://schemas.microsoft.com/office/drawing/2014/main" id="{E8F2E910-5B76-46EC-A53A-4AF339DC31E0}"/>
                </a:ext>
              </a:extLst>
            </p:cNvPr>
            <p:cNvSpPr>
              <a:spLocks noChangeArrowheads="1"/>
            </p:cNvSpPr>
            <p:nvPr/>
          </p:nvSpPr>
          <p:spPr bwMode="auto">
            <a:xfrm>
              <a:off x="8223517" y="6747510"/>
              <a:ext cx="47557" cy="113076"/>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8" name="Rectangle 92">
              <a:extLst>
                <a:ext uri="{FF2B5EF4-FFF2-40B4-BE49-F238E27FC236}">
                  <a16:creationId xmlns:a16="http://schemas.microsoft.com/office/drawing/2014/main" id="{D301880C-8E39-4F39-8D99-D563B6981860}"/>
                </a:ext>
              </a:extLst>
            </p:cNvPr>
            <p:cNvSpPr>
              <a:spLocks noChangeArrowheads="1"/>
            </p:cNvSpPr>
            <p:nvPr/>
          </p:nvSpPr>
          <p:spPr bwMode="auto">
            <a:xfrm>
              <a:off x="8223517" y="6747510"/>
              <a:ext cx="47557" cy="113076"/>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89" name="Rectangle 93">
              <a:extLst>
                <a:ext uri="{FF2B5EF4-FFF2-40B4-BE49-F238E27FC236}">
                  <a16:creationId xmlns:a16="http://schemas.microsoft.com/office/drawing/2014/main" id="{0B7DC063-8240-476F-B35F-7311EF96E63A}"/>
                </a:ext>
              </a:extLst>
            </p:cNvPr>
            <p:cNvSpPr>
              <a:spLocks noChangeArrowheads="1"/>
            </p:cNvSpPr>
            <p:nvPr/>
          </p:nvSpPr>
          <p:spPr bwMode="auto">
            <a:xfrm>
              <a:off x="8312173" y="6747510"/>
              <a:ext cx="51080" cy="113076"/>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90" name="Rectangle 94">
              <a:extLst>
                <a:ext uri="{FF2B5EF4-FFF2-40B4-BE49-F238E27FC236}">
                  <a16:creationId xmlns:a16="http://schemas.microsoft.com/office/drawing/2014/main" id="{C8F71581-B2B0-4A16-98CC-69EDBE23F07B}"/>
                </a:ext>
              </a:extLst>
            </p:cNvPr>
            <p:cNvSpPr>
              <a:spLocks noChangeArrowheads="1"/>
            </p:cNvSpPr>
            <p:nvPr/>
          </p:nvSpPr>
          <p:spPr bwMode="auto">
            <a:xfrm>
              <a:off x="8312173" y="6747510"/>
              <a:ext cx="51080" cy="113076"/>
            </a:xfrm>
            <a:prstGeom prst="rect">
              <a:avLst/>
            </a:prstGeom>
            <a:solidFill>
              <a:srgbClr val="7030A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91" name="Rectangle 95">
              <a:extLst>
                <a:ext uri="{FF2B5EF4-FFF2-40B4-BE49-F238E27FC236}">
                  <a16:creationId xmlns:a16="http://schemas.microsoft.com/office/drawing/2014/main" id="{75199E72-976D-458E-865E-EAF2C2487EB4}"/>
                </a:ext>
              </a:extLst>
            </p:cNvPr>
            <p:cNvSpPr>
              <a:spLocks noChangeArrowheads="1"/>
            </p:cNvSpPr>
            <p:nvPr/>
          </p:nvSpPr>
          <p:spPr bwMode="auto">
            <a:xfrm>
              <a:off x="7493130" y="5793695"/>
              <a:ext cx="473225" cy="1200384"/>
            </a:xfrm>
            <a:prstGeom prst="rect">
              <a:avLst/>
            </a:prstGeom>
            <a:solidFill>
              <a:srgbClr val="E27C00"/>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92" name="Rectangle 96">
              <a:extLst>
                <a:ext uri="{FF2B5EF4-FFF2-40B4-BE49-F238E27FC236}">
                  <a16:creationId xmlns:a16="http://schemas.microsoft.com/office/drawing/2014/main" id="{7CF4DB0E-07ED-4F31-A7C0-02E58AAF09BA}"/>
                </a:ext>
              </a:extLst>
            </p:cNvPr>
            <p:cNvSpPr>
              <a:spLocks noChangeArrowheads="1"/>
            </p:cNvSpPr>
            <p:nvPr/>
          </p:nvSpPr>
          <p:spPr bwMode="auto">
            <a:xfrm>
              <a:off x="7493130" y="5793695"/>
              <a:ext cx="473225" cy="120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93" name="Freeform 97">
              <a:extLst>
                <a:ext uri="{FF2B5EF4-FFF2-40B4-BE49-F238E27FC236}">
                  <a16:creationId xmlns:a16="http://schemas.microsoft.com/office/drawing/2014/main" id="{38B111E6-D65E-462D-A08B-2EDABEAC1BEE}"/>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close/>
                </a:path>
              </a:pathLst>
            </a:custGeom>
            <a:solidFill>
              <a:schemeClr val="accent6"/>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94" name="Freeform 98">
              <a:extLst>
                <a:ext uri="{FF2B5EF4-FFF2-40B4-BE49-F238E27FC236}">
                  <a16:creationId xmlns:a16="http://schemas.microsoft.com/office/drawing/2014/main" id="{A292CF85-0BA2-4172-8FAB-7878DC6016F0}"/>
                </a:ext>
              </a:extLst>
            </p:cNvPr>
            <p:cNvSpPr>
              <a:spLocks/>
            </p:cNvSpPr>
            <p:nvPr/>
          </p:nvSpPr>
          <p:spPr bwMode="auto">
            <a:xfrm>
              <a:off x="7493130" y="6256469"/>
              <a:ext cx="473225" cy="737610"/>
            </a:xfrm>
            <a:custGeom>
              <a:avLst/>
              <a:gdLst>
                <a:gd name="T0" fmla="*/ 806 w 806"/>
                <a:gd name="T1" fmla="*/ 0 h 1409"/>
                <a:gd name="T2" fmla="*/ 0 w 806"/>
                <a:gd name="T3" fmla="*/ 254 h 1409"/>
                <a:gd name="T4" fmla="*/ 0 w 806"/>
                <a:gd name="T5" fmla="*/ 1409 h 1409"/>
                <a:gd name="T6" fmla="*/ 806 w 806"/>
                <a:gd name="T7" fmla="*/ 1409 h 1409"/>
                <a:gd name="T8" fmla="*/ 806 w 806"/>
                <a:gd name="T9" fmla="*/ 0 h 1409"/>
              </a:gdLst>
              <a:ahLst/>
              <a:cxnLst>
                <a:cxn ang="0">
                  <a:pos x="T0" y="T1"/>
                </a:cxn>
                <a:cxn ang="0">
                  <a:pos x="T2" y="T3"/>
                </a:cxn>
                <a:cxn ang="0">
                  <a:pos x="T4" y="T5"/>
                </a:cxn>
                <a:cxn ang="0">
                  <a:pos x="T6" y="T7"/>
                </a:cxn>
                <a:cxn ang="0">
                  <a:pos x="T8" y="T9"/>
                </a:cxn>
              </a:cxnLst>
              <a:rect l="0" t="0" r="r" b="b"/>
              <a:pathLst>
                <a:path w="806" h="1409">
                  <a:moveTo>
                    <a:pt x="806" y="0"/>
                  </a:moveTo>
                  <a:lnTo>
                    <a:pt x="0" y="254"/>
                  </a:lnTo>
                  <a:lnTo>
                    <a:pt x="0" y="1409"/>
                  </a:lnTo>
                  <a:lnTo>
                    <a:pt x="806" y="1409"/>
                  </a:lnTo>
                  <a:lnTo>
                    <a:pt x="806" y="0"/>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95" name="Rectangle 99">
              <a:extLst>
                <a:ext uri="{FF2B5EF4-FFF2-40B4-BE49-F238E27FC236}">
                  <a16:creationId xmlns:a16="http://schemas.microsoft.com/office/drawing/2014/main" id="{B614C041-367E-4D0C-B60E-0CEFA325BE6F}"/>
                </a:ext>
              </a:extLst>
            </p:cNvPr>
            <p:cNvSpPr>
              <a:spLocks noChangeArrowheads="1"/>
            </p:cNvSpPr>
            <p:nvPr/>
          </p:nvSpPr>
          <p:spPr bwMode="auto">
            <a:xfrm>
              <a:off x="7426197" y="5790554"/>
              <a:ext cx="66932" cy="1203525"/>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96" name="Rectangle 100">
              <a:extLst>
                <a:ext uri="{FF2B5EF4-FFF2-40B4-BE49-F238E27FC236}">
                  <a16:creationId xmlns:a16="http://schemas.microsoft.com/office/drawing/2014/main" id="{6DAB0D27-D5D9-4AEE-9332-1AE45C24FC86}"/>
                </a:ext>
              </a:extLst>
            </p:cNvPr>
            <p:cNvSpPr>
              <a:spLocks noChangeArrowheads="1"/>
            </p:cNvSpPr>
            <p:nvPr/>
          </p:nvSpPr>
          <p:spPr bwMode="auto">
            <a:xfrm>
              <a:off x="7413281" y="5768043"/>
              <a:ext cx="571862" cy="25652"/>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97" name="Rectangle 101">
              <a:extLst>
                <a:ext uri="{FF2B5EF4-FFF2-40B4-BE49-F238E27FC236}">
                  <a16:creationId xmlns:a16="http://schemas.microsoft.com/office/drawing/2014/main" id="{107EE934-7B85-41EE-AD7C-CEE175D143CF}"/>
                </a:ext>
              </a:extLst>
            </p:cNvPr>
            <p:cNvSpPr>
              <a:spLocks noChangeArrowheads="1"/>
            </p:cNvSpPr>
            <p:nvPr/>
          </p:nvSpPr>
          <p:spPr bwMode="auto">
            <a:xfrm>
              <a:off x="7413281" y="5753909"/>
              <a:ext cx="571862" cy="25652"/>
            </a:xfrm>
            <a:prstGeom prst="rect">
              <a:avLst/>
            </a:prstGeom>
            <a:solidFill>
              <a:schemeClr val="accent6"/>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98" name="Rectangle 102">
              <a:extLst>
                <a:ext uri="{FF2B5EF4-FFF2-40B4-BE49-F238E27FC236}">
                  <a16:creationId xmlns:a16="http://schemas.microsoft.com/office/drawing/2014/main" id="{7F12A2D4-2F12-408F-A3F1-BD4344E9E9E5}"/>
                </a:ext>
              </a:extLst>
            </p:cNvPr>
            <p:cNvSpPr>
              <a:spLocks noChangeArrowheads="1"/>
            </p:cNvSpPr>
            <p:nvPr/>
          </p:nvSpPr>
          <p:spPr bwMode="auto">
            <a:xfrm>
              <a:off x="7562998" y="5864368"/>
              <a:ext cx="54016" cy="116741"/>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599" name="Rectangle 103">
              <a:extLst>
                <a:ext uri="{FF2B5EF4-FFF2-40B4-BE49-F238E27FC236}">
                  <a16:creationId xmlns:a16="http://schemas.microsoft.com/office/drawing/2014/main" id="{712C772B-1768-43B5-8879-1BBB861DB592}"/>
                </a:ext>
              </a:extLst>
            </p:cNvPr>
            <p:cNvSpPr>
              <a:spLocks noChangeArrowheads="1"/>
            </p:cNvSpPr>
            <p:nvPr/>
          </p:nvSpPr>
          <p:spPr bwMode="auto">
            <a:xfrm>
              <a:off x="7661049" y="5864368"/>
              <a:ext cx="54016" cy="116741"/>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00" name="Rectangle 104">
              <a:extLst>
                <a:ext uri="{FF2B5EF4-FFF2-40B4-BE49-F238E27FC236}">
                  <a16:creationId xmlns:a16="http://schemas.microsoft.com/office/drawing/2014/main" id="{E17EAF09-2F92-44AE-B0B9-C36D2F9A390F}"/>
                </a:ext>
              </a:extLst>
            </p:cNvPr>
            <p:cNvSpPr>
              <a:spLocks noChangeArrowheads="1"/>
            </p:cNvSpPr>
            <p:nvPr/>
          </p:nvSpPr>
          <p:spPr bwMode="auto">
            <a:xfrm>
              <a:off x="7759686" y="5864368"/>
              <a:ext cx="54016" cy="116741"/>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01" name="Rectangle 105">
              <a:extLst>
                <a:ext uri="{FF2B5EF4-FFF2-40B4-BE49-F238E27FC236}">
                  <a16:creationId xmlns:a16="http://schemas.microsoft.com/office/drawing/2014/main" id="{926FA638-17D5-4CE0-80AE-4D461CEE6F5B}"/>
                </a:ext>
              </a:extLst>
            </p:cNvPr>
            <p:cNvSpPr>
              <a:spLocks noChangeArrowheads="1"/>
            </p:cNvSpPr>
            <p:nvPr/>
          </p:nvSpPr>
          <p:spPr bwMode="auto">
            <a:xfrm>
              <a:off x="7858324" y="5864368"/>
              <a:ext cx="54016" cy="116741"/>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02" name="Rectangle 106">
              <a:extLst>
                <a:ext uri="{FF2B5EF4-FFF2-40B4-BE49-F238E27FC236}">
                  <a16:creationId xmlns:a16="http://schemas.microsoft.com/office/drawing/2014/main" id="{7A7C8F82-3B73-422F-AFE8-0C703215EDFD}"/>
                </a:ext>
              </a:extLst>
            </p:cNvPr>
            <p:cNvSpPr>
              <a:spLocks noChangeArrowheads="1"/>
            </p:cNvSpPr>
            <p:nvPr/>
          </p:nvSpPr>
          <p:spPr bwMode="auto">
            <a:xfrm>
              <a:off x="7562998" y="6046021"/>
              <a:ext cx="54016" cy="113599"/>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03" name="Rectangle 107">
              <a:extLst>
                <a:ext uri="{FF2B5EF4-FFF2-40B4-BE49-F238E27FC236}">
                  <a16:creationId xmlns:a16="http://schemas.microsoft.com/office/drawing/2014/main" id="{B2F63528-265E-49DB-9BE2-60224F309FC8}"/>
                </a:ext>
              </a:extLst>
            </p:cNvPr>
            <p:cNvSpPr>
              <a:spLocks noChangeArrowheads="1"/>
            </p:cNvSpPr>
            <p:nvPr/>
          </p:nvSpPr>
          <p:spPr bwMode="auto">
            <a:xfrm>
              <a:off x="7661049" y="6046021"/>
              <a:ext cx="54016" cy="113599"/>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04" name="Rectangle 108">
              <a:extLst>
                <a:ext uri="{FF2B5EF4-FFF2-40B4-BE49-F238E27FC236}">
                  <a16:creationId xmlns:a16="http://schemas.microsoft.com/office/drawing/2014/main" id="{A1F06FDB-3D57-436D-AAD9-415BE789FAFE}"/>
                </a:ext>
              </a:extLst>
            </p:cNvPr>
            <p:cNvSpPr>
              <a:spLocks noChangeArrowheads="1"/>
            </p:cNvSpPr>
            <p:nvPr/>
          </p:nvSpPr>
          <p:spPr bwMode="auto">
            <a:xfrm>
              <a:off x="7759686" y="6046021"/>
              <a:ext cx="54016" cy="113599"/>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05" name="Rectangle 109">
              <a:extLst>
                <a:ext uri="{FF2B5EF4-FFF2-40B4-BE49-F238E27FC236}">
                  <a16:creationId xmlns:a16="http://schemas.microsoft.com/office/drawing/2014/main" id="{E8A23C93-2AA8-4F21-B18E-303BDE91B22B}"/>
                </a:ext>
              </a:extLst>
            </p:cNvPr>
            <p:cNvSpPr>
              <a:spLocks noChangeArrowheads="1"/>
            </p:cNvSpPr>
            <p:nvPr/>
          </p:nvSpPr>
          <p:spPr bwMode="auto">
            <a:xfrm>
              <a:off x="7858324" y="6046021"/>
              <a:ext cx="54016" cy="113599"/>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06" name="Rectangle 110">
              <a:extLst>
                <a:ext uri="{FF2B5EF4-FFF2-40B4-BE49-F238E27FC236}">
                  <a16:creationId xmlns:a16="http://schemas.microsoft.com/office/drawing/2014/main" id="{9A490103-21E0-4525-9202-6507CCAC6304}"/>
                </a:ext>
              </a:extLst>
            </p:cNvPr>
            <p:cNvSpPr>
              <a:spLocks noChangeArrowheads="1"/>
            </p:cNvSpPr>
            <p:nvPr/>
          </p:nvSpPr>
          <p:spPr bwMode="auto">
            <a:xfrm>
              <a:off x="7562998" y="6225058"/>
              <a:ext cx="54016" cy="116217"/>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07" name="Rectangle 111">
              <a:extLst>
                <a:ext uri="{FF2B5EF4-FFF2-40B4-BE49-F238E27FC236}">
                  <a16:creationId xmlns:a16="http://schemas.microsoft.com/office/drawing/2014/main" id="{EE8792A4-CB13-4116-827C-96D12E047572}"/>
                </a:ext>
              </a:extLst>
            </p:cNvPr>
            <p:cNvSpPr>
              <a:spLocks noChangeArrowheads="1"/>
            </p:cNvSpPr>
            <p:nvPr/>
          </p:nvSpPr>
          <p:spPr bwMode="auto">
            <a:xfrm>
              <a:off x="7661049" y="6225058"/>
              <a:ext cx="54016" cy="116217"/>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08" name="Rectangle 112">
              <a:extLst>
                <a:ext uri="{FF2B5EF4-FFF2-40B4-BE49-F238E27FC236}">
                  <a16:creationId xmlns:a16="http://schemas.microsoft.com/office/drawing/2014/main" id="{07258504-A439-4DA8-9EC0-21EB85D0AADC}"/>
                </a:ext>
              </a:extLst>
            </p:cNvPr>
            <p:cNvSpPr>
              <a:spLocks noChangeArrowheads="1"/>
            </p:cNvSpPr>
            <p:nvPr/>
          </p:nvSpPr>
          <p:spPr bwMode="auto">
            <a:xfrm>
              <a:off x="7759686" y="6225058"/>
              <a:ext cx="54016" cy="116217"/>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09" name="Rectangle 113">
              <a:extLst>
                <a:ext uri="{FF2B5EF4-FFF2-40B4-BE49-F238E27FC236}">
                  <a16:creationId xmlns:a16="http://schemas.microsoft.com/office/drawing/2014/main" id="{BA0D214E-C92D-4003-A858-8410177B60A9}"/>
                </a:ext>
              </a:extLst>
            </p:cNvPr>
            <p:cNvSpPr>
              <a:spLocks noChangeArrowheads="1"/>
            </p:cNvSpPr>
            <p:nvPr/>
          </p:nvSpPr>
          <p:spPr bwMode="auto">
            <a:xfrm>
              <a:off x="7858324" y="6225058"/>
              <a:ext cx="54016" cy="116217"/>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10" name="Rectangle 114">
              <a:extLst>
                <a:ext uri="{FF2B5EF4-FFF2-40B4-BE49-F238E27FC236}">
                  <a16:creationId xmlns:a16="http://schemas.microsoft.com/office/drawing/2014/main" id="{E7B7007C-B7E8-4C21-904E-C3B08C1BD4B8}"/>
                </a:ext>
              </a:extLst>
            </p:cNvPr>
            <p:cNvSpPr>
              <a:spLocks noChangeArrowheads="1"/>
            </p:cNvSpPr>
            <p:nvPr/>
          </p:nvSpPr>
          <p:spPr bwMode="auto">
            <a:xfrm>
              <a:off x="7562998" y="6406713"/>
              <a:ext cx="54016" cy="116217"/>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11" name="Rectangle 115">
              <a:extLst>
                <a:ext uri="{FF2B5EF4-FFF2-40B4-BE49-F238E27FC236}">
                  <a16:creationId xmlns:a16="http://schemas.microsoft.com/office/drawing/2014/main" id="{3DBF5888-B118-4D9F-9D9C-2C4F877C7587}"/>
                </a:ext>
              </a:extLst>
            </p:cNvPr>
            <p:cNvSpPr>
              <a:spLocks noChangeArrowheads="1"/>
            </p:cNvSpPr>
            <p:nvPr/>
          </p:nvSpPr>
          <p:spPr bwMode="auto">
            <a:xfrm>
              <a:off x="7661049" y="6406713"/>
              <a:ext cx="54016" cy="116217"/>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12" name="Rectangle 116">
              <a:extLst>
                <a:ext uri="{FF2B5EF4-FFF2-40B4-BE49-F238E27FC236}">
                  <a16:creationId xmlns:a16="http://schemas.microsoft.com/office/drawing/2014/main" id="{4C5BCC40-1DF1-4A69-9357-24F40FC0269B}"/>
                </a:ext>
              </a:extLst>
            </p:cNvPr>
            <p:cNvSpPr>
              <a:spLocks noChangeArrowheads="1"/>
            </p:cNvSpPr>
            <p:nvPr/>
          </p:nvSpPr>
          <p:spPr bwMode="auto">
            <a:xfrm>
              <a:off x="7759686" y="6406713"/>
              <a:ext cx="54016" cy="116217"/>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13" name="Rectangle 117">
              <a:extLst>
                <a:ext uri="{FF2B5EF4-FFF2-40B4-BE49-F238E27FC236}">
                  <a16:creationId xmlns:a16="http://schemas.microsoft.com/office/drawing/2014/main" id="{1C545C53-297B-4C8A-A075-984F636BCF64}"/>
                </a:ext>
              </a:extLst>
            </p:cNvPr>
            <p:cNvSpPr>
              <a:spLocks noChangeArrowheads="1"/>
            </p:cNvSpPr>
            <p:nvPr/>
          </p:nvSpPr>
          <p:spPr bwMode="auto">
            <a:xfrm>
              <a:off x="7858324" y="6406713"/>
              <a:ext cx="54016" cy="116217"/>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14" name="Rectangle 118">
              <a:extLst>
                <a:ext uri="{FF2B5EF4-FFF2-40B4-BE49-F238E27FC236}">
                  <a16:creationId xmlns:a16="http://schemas.microsoft.com/office/drawing/2014/main" id="{82587E57-D38C-4F99-8554-2C7071C5FAA6}"/>
                </a:ext>
              </a:extLst>
            </p:cNvPr>
            <p:cNvSpPr>
              <a:spLocks noChangeArrowheads="1"/>
            </p:cNvSpPr>
            <p:nvPr/>
          </p:nvSpPr>
          <p:spPr bwMode="auto">
            <a:xfrm>
              <a:off x="7562998" y="6588367"/>
              <a:ext cx="54016" cy="116217"/>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15" name="Rectangle 119">
              <a:extLst>
                <a:ext uri="{FF2B5EF4-FFF2-40B4-BE49-F238E27FC236}">
                  <a16:creationId xmlns:a16="http://schemas.microsoft.com/office/drawing/2014/main" id="{4C35221B-6DB4-4984-A572-CF5C50F123EA}"/>
                </a:ext>
              </a:extLst>
            </p:cNvPr>
            <p:cNvSpPr>
              <a:spLocks noChangeArrowheads="1"/>
            </p:cNvSpPr>
            <p:nvPr/>
          </p:nvSpPr>
          <p:spPr bwMode="auto">
            <a:xfrm>
              <a:off x="7661049" y="6588367"/>
              <a:ext cx="54016" cy="116217"/>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16" name="Rectangle 120">
              <a:extLst>
                <a:ext uri="{FF2B5EF4-FFF2-40B4-BE49-F238E27FC236}">
                  <a16:creationId xmlns:a16="http://schemas.microsoft.com/office/drawing/2014/main" id="{F102D38B-1B99-4038-9457-9DCFE9C1FAAC}"/>
                </a:ext>
              </a:extLst>
            </p:cNvPr>
            <p:cNvSpPr>
              <a:spLocks noChangeArrowheads="1"/>
            </p:cNvSpPr>
            <p:nvPr/>
          </p:nvSpPr>
          <p:spPr bwMode="auto">
            <a:xfrm>
              <a:off x="7759686" y="6588367"/>
              <a:ext cx="54016" cy="116217"/>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17" name="Rectangle 121">
              <a:extLst>
                <a:ext uri="{FF2B5EF4-FFF2-40B4-BE49-F238E27FC236}">
                  <a16:creationId xmlns:a16="http://schemas.microsoft.com/office/drawing/2014/main" id="{386F3559-9791-4D92-AB3F-AC00D696CFDC}"/>
                </a:ext>
              </a:extLst>
            </p:cNvPr>
            <p:cNvSpPr>
              <a:spLocks noChangeArrowheads="1"/>
            </p:cNvSpPr>
            <p:nvPr/>
          </p:nvSpPr>
          <p:spPr bwMode="auto">
            <a:xfrm>
              <a:off x="7858324" y="6588367"/>
              <a:ext cx="54016" cy="116217"/>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18" name="Rectangle 122">
              <a:extLst>
                <a:ext uri="{FF2B5EF4-FFF2-40B4-BE49-F238E27FC236}">
                  <a16:creationId xmlns:a16="http://schemas.microsoft.com/office/drawing/2014/main" id="{7A49C81D-9830-446C-A88F-7FFAE9CAF093}"/>
                </a:ext>
              </a:extLst>
            </p:cNvPr>
            <p:cNvSpPr>
              <a:spLocks noChangeArrowheads="1"/>
            </p:cNvSpPr>
            <p:nvPr/>
          </p:nvSpPr>
          <p:spPr bwMode="auto">
            <a:xfrm>
              <a:off x="7562998" y="6770021"/>
              <a:ext cx="54016" cy="113599"/>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19" name="Rectangle 123">
              <a:extLst>
                <a:ext uri="{FF2B5EF4-FFF2-40B4-BE49-F238E27FC236}">
                  <a16:creationId xmlns:a16="http://schemas.microsoft.com/office/drawing/2014/main" id="{6CDE85DC-F6EC-466E-8D20-7D09F90E7AA2}"/>
                </a:ext>
              </a:extLst>
            </p:cNvPr>
            <p:cNvSpPr>
              <a:spLocks noChangeArrowheads="1"/>
            </p:cNvSpPr>
            <p:nvPr/>
          </p:nvSpPr>
          <p:spPr bwMode="auto">
            <a:xfrm>
              <a:off x="7661049" y="6770021"/>
              <a:ext cx="54016" cy="113599"/>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20" name="Rectangle 124">
              <a:extLst>
                <a:ext uri="{FF2B5EF4-FFF2-40B4-BE49-F238E27FC236}">
                  <a16:creationId xmlns:a16="http://schemas.microsoft.com/office/drawing/2014/main" id="{3FBD9795-C19D-4478-9FB5-D46028996666}"/>
                </a:ext>
              </a:extLst>
            </p:cNvPr>
            <p:cNvSpPr>
              <a:spLocks noChangeArrowheads="1"/>
            </p:cNvSpPr>
            <p:nvPr/>
          </p:nvSpPr>
          <p:spPr bwMode="auto">
            <a:xfrm>
              <a:off x="7759686" y="6770021"/>
              <a:ext cx="54016" cy="113599"/>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sp>
          <p:nvSpPr>
            <p:cNvPr id="621" name="Rectangle 125">
              <a:extLst>
                <a:ext uri="{FF2B5EF4-FFF2-40B4-BE49-F238E27FC236}">
                  <a16:creationId xmlns:a16="http://schemas.microsoft.com/office/drawing/2014/main" id="{2A4479C9-A37B-4F99-A8A8-95F292198894}"/>
                </a:ext>
              </a:extLst>
            </p:cNvPr>
            <p:cNvSpPr>
              <a:spLocks noChangeArrowheads="1"/>
            </p:cNvSpPr>
            <p:nvPr/>
          </p:nvSpPr>
          <p:spPr bwMode="auto">
            <a:xfrm>
              <a:off x="7858324" y="6770021"/>
              <a:ext cx="54016" cy="113599"/>
            </a:xfrm>
            <a:prstGeom prst="rect">
              <a:avLst/>
            </a:prstGeom>
            <a:solidFill>
              <a:schemeClr val="accent6">
                <a:lumMod val="75000"/>
              </a:schemeClr>
            </a:solidFill>
            <a:ln>
              <a:noFill/>
            </a:ln>
          </p:spPr>
          <p:txBody>
            <a:bodyPr vert="horz" wrap="square" lIns="89618" tIns="44808" rIns="89618" bIns="44808" numCol="1" anchor="t" anchorCtr="0" compatLnSpc="1">
              <a:prstTxWarp prst="textNoShape">
                <a:avLst/>
              </a:prstTxWarp>
            </a:bodyPr>
            <a:lstStyle/>
            <a:p>
              <a:pPr marL="0" marR="0" lvl="0" indent="0" algn="l" defTabSz="914100"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FFFFFF"/>
                </a:solidFill>
                <a:effectLst/>
                <a:uLnTx/>
                <a:uFillTx/>
                <a:latin typeface="Segoe UI"/>
                <a:ea typeface="+mn-ea"/>
                <a:cs typeface="+mn-cs"/>
              </a:endParaRPr>
            </a:p>
          </p:txBody>
        </p:sp>
      </p:grpSp>
      <p:sp>
        <p:nvSpPr>
          <p:cNvPr id="622" name="Laptop_E770" descr="Laptop&#10;">
            <a:extLst>
              <a:ext uri="{FF2B5EF4-FFF2-40B4-BE49-F238E27FC236}">
                <a16:creationId xmlns:a16="http://schemas.microsoft.com/office/drawing/2014/main" id="{4DB5BF52-5A05-4D5B-92BA-F55A384F171F}"/>
              </a:ext>
            </a:extLst>
          </p:cNvPr>
          <p:cNvSpPr>
            <a:spLocks noChangeAspect="1" noEditPoints="1"/>
          </p:cNvSpPr>
          <p:nvPr/>
        </p:nvSpPr>
        <p:spPr bwMode="auto">
          <a:xfrm>
            <a:off x="3259806" y="5785358"/>
            <a:ext cx="448212" cy="29908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23" name="Laptop_E770" descr="Laptop&#10;">
            <a:extLst>
              <a:ext uri="{FF2B5EF4-FFF2-40B4-BE49-F238E27FC236}">
                <a16:creationId xmlns:a16="http://schemas.microsoft.com/office/drawing/2014/main" id="{DE8924B1-443B-41E9-B818-6A74FE88076F}"/>
              </a:ext>
            </a:extLst>
          </p:cNvPr>
          <p:cNvSpPr>
            <a:spLocks noChangeAspect="1" noEditPoints="1"/>
          </p:cNvSpPr>
          <p:nvPr/>
        </p:nvSpPr>
        <p:spPr bwMode="auto">
          <a:xfrm>
            <a:off x="2579391" y="5780861"/>
            <a:ext cx="448212" cy="299082"/>
          </a:xfrm>
          <a:custGeom>
            <a:avLst/>
            <a:gdLst>
              <a:gd name="T0" fmla="*/ 3250 w 3750"/>
              <a:gd name="T1" fmla="*/ 1750 h 2500"/>
              <a:gd name="T2" fmla="*/ 500 w 3750"/>
              <a:gd name="T3" fmla="*/ 1750 h 2500"/>
              <a:gd name="T4" fmla="*/ 500 w 3750"/>
              <a:gd name="T5" fmla="*/ 0 h 2500"/>
              <a:gd name="T6" fmla="*/ 3250 w 3750"/>
              <a:gd name="T7" fmla="*/ 0 h 2500"/>
              <a:gd name="T8" fmla="*/ 3250 w 3750"/>
              <a:gd name="T9" fmla="*/ 1750 h 2500"/>
              <a:gd name="T10" fmla="*/ 0 w 3750"/>
              <a:gd name="T11" fmla="*/ 2375 h 2500"/>
              <a:gd name="T12" fmla="*/ 125 w 3750"/>
              <a:gd name="T13" fmla="*/ 2500 h 2500"/>
              <a:gd name="T14" fmla="*/ 3625 w 3750"/>
              <a:gd name="T15" fmla="*/ 2500 h 2500"/>
              <a:gd name="T16" fmla="*/ 3750 w 3750"/>
              <a:gd name="T17" fmla="*/ 2375 h 2500"/>
              <a:gd name="T18" fmla="*/ 3688 w 3750"/>
              <a:gd name="T19" fmla="*/ 2187 h 2500"/>
              <a:gd name="T20" fmla="*/ 3250 w 3750"/>
              <a:gd name="T21" fmla="*/ 1750 h 2500"/>
              <a:gd name="T22" fmla="*/ 500 w 3750"/>
              <a:gd name="T23" fmla="*/ 1750 h 2500"/>
              <a:gd name="T24" fmla="*/ 63 w 3750"/>
              <a:gd name="T25" fmla="*/ 2187 h 2500"/>
              <a:gd name="T26" fmla="*/ 0 w 3750"/>
              <a:gd name="T27" fmla="*/ 2375 h 25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50" h="2500">
                <a:moveTo>
                  <a:pt x="3250" y="1750"/>
                </a:moveTo>
                <a:cubicBezTo>
                  <a:pt x="500" y="1750"/>
                  <a:pt x="500" y="1750"/>
                  <a:pt x="500" y="1750"/>
                </a:cubicBezTo>
                <a:cubicBezTo>
                  <a:pt x="500" y="0"/>
                  <a:pt x="500" y="0"/>
                  <a:pt x="500" y="0"/>
                </a:cubicBezTo>
                <a:cubicBezTo>
                  <a:pt x="3250" y="0"/>
                  <a:pt x="3250" y="0"/>
                  <a:pt x="3250" y="0"/>
                </a:cubicBezTo>
                <a:lnTo>
                  <a:pt x="3250" y="1750"/>
                </a:lnTo>
                <a:close/>
                <a:moveTo>
                  <a:pt x="0" y="2375"/>
                </a:moveTo>
                <a:cubicBezTo>
                  <a:pt x="0" y="2444"/>
                  <a:pt x="56" y="2500"/>
                  <a:pt x="125" y="2500"/>
                </a:cubicBezTo>
                <a:cubicBezTo>
                  <a:pt x="3625" y="2500"/>
                  <a:pt x="3625" y="2500"/>
                  <a:pt x="3625" y="2500"/>
                </a:cubicBezTo>
                <a:cubicBezTo>
                  <a:pt x="3694" y="2500"/>
                  <a:pt x="3750" y="2444"/>
                  <a:pt x="3750" y="2375"/>
                </a:cubicBezTo>
                <a:cubicBezTo>
                  <a:pt x="3750" y="2302"/>
                  <a:pt x="3726" y="2235"/>
                  <a:pt x="3688" y="2187"/>
                </a:cubicBezTo>
                <a:cubicBezTo>
                  <a:pt x="3250" y="1750"/>
                  <a:pt x="3250" y="1750"/>
                  <a:pt x="3250" y="1750"/>
                </a:cubicBezTo>
                <a:cubicBezTo>
                  <a:pt x="500" y="1750"/>
                  <a:pt x="500" y="1750"/>
                  <a:pt x="500" y="1750"/>
                </a:cubicBezTo>
                <a:cubicBezTo>
                  <a:pt x="63" y="2187"/>
                  <a:pt x="63" y="2187"/>
                  <a:pt x="63" y="2187"/>
                </a:cubicBezTo>
                <a:cubicBezTo>
                  <a:pt x="24" y="2235"/>
                  <a:pt x="0" y="2302"/>
                  <a:pt x="0" y="2375"/>
                </a:cubicBezTo>
                <a:close/>
              </a:path>
            </a:pathLst>
          </a:custGeom>
          <a:noFill/>
          <a:ln w="15875" cap="sq">
            <a:solidFill>
              <a:schemeClr val="tx2">
                <a:lumMod val="50000"/>
              </a:schemeClr>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624" name="TextBox 623">
            <a:extLst>
              <a:ext uri="{FF2B5EF4-FFF2-40B4-BE49-F238E27FC236}">
                <a16:creationId xmlns:a16="http://schemas.microsoft.com/office/drawing/2014/main" id="{74F1418C-6ADA-45C7-BEB2-102A6FCACC41}"/>
              </a:ext>
            </a:extLst>
          </p:cNvPr>
          <p:cNvSpPr txBox="1"/>
          <p:nvPr/>
        </p:nvSpPr>
        <p:spPr>
          <a:xfrm>
            <a:off x="6308681" y="1557518"/>
            <a:ext cx="875830"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rPr>
              <a:t>Hub</a:t>
            </a:r>
          </a:p>
        </p:txBody>
      </p:sp>
      <p:pic>
        <p:nvPicPr>
          <p:cNvPr id="625" name="Picture 624">
            <a:extLst>
              <a:ext uri="{FF2B5EF4-FFF2-40B4-BE49-F238E27FC236}">
                <a16:creationId xmlns:a16="http://schemas.microsoft.com/office/drawing/2014/main" id="{EED380D5-317D-4AB7-8539-627509297106}"/>
              </a:ext>
            </a:extLst>
          </p:cNvPr>
          <p:cNvPicPr>
            <a:picLocks noChangeAspect="1"/>
          </p:cNvPicPr>
          <p:nvPr/>
        </p:nvPicPr>
        <p:blipFill>
          <a:blip r:embed="rId8"/>
          <a:stretch>
            <a:fillRect/>
          </a:stretch>
        </p:blipFill>
        <p:spPr>
          <a:xfrm>
            <a:off x="4166267" y="2162930"/>
            <a:ext cx="478569" cy="479086"/>
          </a:xfrm>
          <a:prstGeom prst="rect">
            <a:avLst/>
          </a:prstGeom>
        </p:spPr>
      </p:pic>
      <p:pic>
        <p:nvPicPr>
          <p:cNvPr id="626" name="Picture 625">
            <a:extLst>
              <a:ext uri="{FF2B5EF4-FFF2-40B4-BE49-F238E27FC236}">
                <a16:creationId xmlns:a16="http://schemas.microsoft.com/office/drawing/2014/main" id="{A7C25AB2-7738-45C2-B645-CD04798C4DD5}"/>
              </a:ext>
            </a:extLst>
          </p:cNvPr>
          <p:cNvPicPr>
            <a:picLocks noChangeAspect="1"/>
          </p:cNvPicPr>
          <p:nvPr/>
        </p:nvPicPr>
        <p:blipFill>
          <a:blip r:embed="rId8"/>
          <a:stretch>
            <a:fillRect/>
          </a:stretch>
        </p:blipFill>
        <p:spPr>
          <a:xfrm>
            <a:off x="6519209" y="2162930"/>
            <a:ext cx="478569" cy="479086"/>
          </a:xfrm>
          <a:prstGeom prst="rect">
            <a:avLst/>
          </a:prstGeom>
        </p:spPr>
      </p:pic>
      <p:sp>
        <p:nvSpPr>
          <p:cNvPr id="627" name="TextBox 626">
            <a:extLst>
              <a:ext uri="{FF2B5EF4-FFF2-40B4-BE49-F238E27FC236}">
                <a16:creationId xmlns:a16="http://schemas.microsoft.com/office/drawing/2014/main" id="{70CE320A-C977-48DF-AAFF-DD441B11B0A5}"/>
              </a:ext>
            </a:extLst>
          </p:cNvPr>
          <p:cNvSpPr txBox="1"/>
          <p:nvPr/>
        </p:nvSpPr>
        <p:spPr>
          <a:xfrm>
            <a:off x="3915099" y="1550600"/>
            <a:ext cx="875830" cy="506901"/>
          </a:xfrm>
          <a:prstGeom prst="rect">
            <a:avLst/>
          </a:prstGeom>
          <a:noFill/>
        </p:spPr>
        <p:txBody>
          <a:bodyPr wrap="square" lIns="179285" tIns="143428" rIns="179285" bIns="143428" rtlCol="0">
            <a:spAutoFit/>
          </a:body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568" b="0" i="0" u="none" strike="noStrike" kern="1200" cap="none" spc="0" normalizeH="0" baseline="0" noProof="0">
                <a:ln>
                  <a:noFill/>
                </a:ln>
                <a:gradFill>
                  <a:gsLst>
                    <a:gs pos="0">
                      <a:srgbClr val="353535"/>
                    </a:gs>
                    <a:gs pos="100000">
                      <a:srgbClr val="353535"/>
                    </a:gs>
                  </a:gsLst>
                  <a:lin ang="5400000" scaled="0"/>
                </a:gradFill>
                <a:effectLst/>
                <a:uLnTx/>
                <a:uFillTx/>
                <a:latin typeface="Segoe UI Semilight"/>
                <a:ea typeface="+mn-ea"/>
                <a:cs typeface="+mn-cs"/>
              </a:rPr>
              <a:t>Hub</a:t>
            </a:r>
          </a:p>
        </p:txBody>
      </p:sp>
      <p:sp>
        <p:nvSpPr>
          <p:cNvPr id="628" name="TextBox 627">
            <a:extLst>
              <a:ext uri="{FF2B5EF4-FFF2-40B4-BE49-F238E27FC236}">
                <a16:creationId xmlns:a16="http://schemas.microsoft.com/office/drawing/2014/main" id="{557B6096-D119-4A1C-A1E2-27EB30D43B3E}"/>
              </a:ext>
            </a:extLst>
          </p:cNvPr>
          <p:cNvSpPr txBox="1"/>
          <p:nvPr/>
        </p:nvSpPr>
        <p:spPr>
          <a:xfrm>
            <a:off x="830624" y="5673218"/>
            <a:ext cx="1828776" cy="561211"/>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From Internet</a:t>
            </a:r>
          </a:p>
        </p:txBody>
      </p:sp>
      <p:sp>
        <p:nvSpPr>
          <p:cNvPr id="629" name="TextBox 628">
            <a:extLst>
              <a:ext uri="{FF2B5EF4-FFF2-40B4-BE49-F238E27FC236}">
                <a16:creationId xmlns:a16="http://schemas.microsoft.com/office/drawing/2014/main" id="{911FC383-0981-4554-83BE-60DEB7718A20}"/>
              </a:ext>
            </a:extLst>
          </p:cNvPr>
          <p:cNvSpPr txBox="1"/>
          <p:nvPr/>
        </p:nvSpPr>
        <p:spPr>
          <a:xfrm>
            <a:off x="6977906" y="5780567"/>
            <a:ext cx="2493454" cy="561211"/>
          </a:xfrm>
          <a:prstGeom prst="rect">
            <a:avLst/>
          </a:prstGeom>
          <a:noFill/>
        </p:spPr>
        <p:txBody>
          <a:bodyPr wrap="none" lIns="179285" tIns="143428" rIns="179285" bIns="143428"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961" b="0" i="0" u="none" strike="noStrike" kern="1200" cap="none" spc="0" normalizeH="0" baseline="0" noProof="0" dirty="0">
                <a:ln>
                  <a:noFill/>
                </a:ln>
                <a:gradFill>
                  <a:gsLst>
                    <a:gs pos="2917">
                      <a:srgbClr val="353535"/>
                    </a:gs>
                    <a:gs pos="30000">
                      <a:srgbClr val="353535"/>
                    </a:gs>
                  </a:gsLst>
                  <a:lin ang="5400000" scaled="0"/>
                </a:gradFill>
                <a:effectLst/>
                <a:uLnTx/>
                <a:uFillTx/>
                <a:latin typeface="Segoe UI Semilight"/>
                <a:ea typeface="+mn-ea"/>
                <a:cs typeface="+mn-cs"/>
              </a:rPr>
              <a:t>Customer Networks</a:t>
            </a:r>
          </a:p>
        </p:txBody>
      </p:sp>
    </p:spTree>
    <p:extLst>
      <p:ext uri="{BB962C8B-B14F-4D97-AF65-F5344CB8AC3E}">
        <p14:creationId xmlns:p14="http://schemas.microsoft.com/office/powerpoint/2010/main" val="27648243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1">
            <a:extLst>
              <a:ext uri="{FF2B5EF4-FFF2-40B4-BE49-F238E27FC236}">
                <a16:creationId xmlns:a16="http://schemas.microsoft.com/office/drawing/2014/main" id="{4E0D5E43-7AB6-45C4-815B-B7D07339F450}"/>
              </a:ext>
            </a:extLst>
          </p:cNvPr>
          <p:cNvSpPr/>
          <p:nvPr/>
        </p:nvSpPr>
        <p:spPr bwMode="auto">
          <a:xfrm>
            <a:off x="53056" y="5562599"/>
            <a:ext cx="12192000" cy="87624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91440" tIns="146284" rIns="91440"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US" sz="2353"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Build regionally resilient cloud services using Azure Resource Manager</a:t>
            </a:r>
          </a:p>
        </p:txBody>
      </p:sp>
      <p:sp>
        <p:nvSpPr>
          <p:cNvPr id="2" name="Title 2">
            <a:extLst>
              <a:ext uri="{FF2B5EF4-FFF2-40B4-BE49-F238E27FC236}">
                <a16:creationId xmlns:a16="http://schemas.microsoft.com/office/drawing/2014/main" id="{5C1FA7A1-2B5F-4A5E-807F-C9E3DF1B3149}"/>
              </a:ext>
            </a:extLst>
          </p:cNvPr>
          <p:cNvSpPr>
            <a:spLocks noGrp="1"/>
          </p:cNvSpPr>
          <p:nvPr>
            <p:ph type="title" idx="4294967295"/>
          </p:nvPr>
        </p:nvSpPr>
        <p:spPr>
          <a:xfrm>
            <a:off x="0" y="457200"/>
            <a:ext cx="8482013" cy="554038"/>
          </a:xfrm>
        </p:spPr>
        <p:txBody>
          <a:bodyPr>
            <a:normAutofit fontScale="90000"/>
          </a:bodyPr>
          <a:lstStyle/>
          <a:p>
            <a:r>
              <a:rPr lang="en-US" dirty="0"/>
              <a:t>Cloud Services - ARM</a:t>
            </a:r>
          </a:p>
        </p:txBody>
      </p:sp>
      <p:sp>
        <p:nvSpPr>
          <p:cNvPr id="5" name="TextBox 4">
            <a:extLst>
              <a:ext uri="{FF2B5EF4-FFF2-40B4-BE49-F238E27FC236}">
                <a16:creationId xmlns:a16="http://schemas.microsoft.com/office/drawing/2014/main" id="{85A0A616-02E2-40F4-AA6A-272ACC788B0C}"/>
              </a:ext>
            </a:extLst>
          </p:cNvPr>
          <p:cNvSpPr txBox="1"/>
          <p:nvPr/>
        </p:nvSpPr>
        <p:spPr>
          <a:xfrm>
            <a:off x="588263" y="1086491"/>
            <a:ext cx="4517137" cy="4354585"/>
          </a:xfrm>
          <a:prstGeom prst="rect">
            <a:avLst/>
          </a:prstGeom>
          <a:solidFill>
            <a:schemeClr val="bg1">
              <a:lumMod val="95000"/>
            </a:schemeClr>
          </a:solidFill>
        </p:spPr>
        <p:txBody>
          <a:bodyPr wrap="square" lIns="182880" tIns="182880" rIns="91440" bIns="45720" anchor="t">
            <a:noAutofit/>
          </a:bodyPr>
          <a:lstStyle/>
          <a:p>
            <a:pPr marL="0" marR="0" lvl="0" indent="0" algn="l" defTabSz="914367"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gradFill>
                  <a:gsLst>
                    <a:gs pos="1250">
                      <a:srgbClr val="1A1A1A"/>
                    </a:gs>
                    <a:gs pos="100000">
                      <a:srgbClr val="1A1A1A"/>
                    </a:gs>
                  </a:gsLst>
                  <a:lin ang="5400000" scaled="0"/>
                </a:gradFill>
                <a:effectLst/>
                <a:uLnTx/>
                <a:uFillTx/>
                <a:latin typeface="Segoe UI Semibold"/>
                <a:ea typeface="+mn-ea"/>
                <a:cs typeface="+mn-cs"/>
              </a:rPr>
              <a:t>New Azure Resource Manager (ARM)—based deployment model</a:t>
            </a:r>
          </a:p>
          <a:p>
            <a:pPr marL="0" marR="0" lvl="1" indent="0" algn="l" defTabSz="914367"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Increase availability with built-in regional resiliency. </a:t>
            </a:r>
            <a:endParaRPr kumimoji="0" lang="en-US" sz="1800" b="0" i="0" u="none" strike="noStrike" kern="1200" cap="none" spc="0" normalizeH="0" baseline="0" noProof="0" dirty="0">
              <a:ln>
                <a:noFill/>
              </a:ln>
              <a:solidFill>
                <a:srgbClr val="000000"/>
              </a:solidFill>
              <a:effectLst/>
              <a:uLnTx/>
              <a:uFillTx/>
              <a:latin typeface="Segoe UI"/>
              <a:ea typeface="+mn-ea"/>
              <a:cs typeface="Segoe UI"/>
            </a:endParaRPr>
          </a:p>
          <a:p>
            <a:pPr marL="0" marR="0" lvl="1" indent="0" algn="l" defTabSz="914367"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mn-cs"/>
              </a:rPr>
              <a:t>Feature parity with Azure Cloud Services deployed using Azure Service Manager (ASM).</a:t>
            </a:r>
          </a:p>
          <a:p>
            <a:pPr marL="0" marR="0" lvl="1" indent="0" algn="l" defTabSz="914367" rtl="0" eaLnBrk="1" fontAlgn="auto" latinLnBrk="0" hangingPunct="1">
              <a:lnSpc>
                <a:spcPct val="100000"/>
              </a:lnSpc>
              <a:spcBef>
                <a:spcPts val="600"/>
              </a:spcBef>
              <a:spcAft>
                <a:spcPts val="60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Segoe UI"/>
                <a:ea typeface="+mn-ea"/>
                <a:cs typeface="Segoe UI"/>
              </a:rPr>
              <a:t>Access ARM capabilities such as role-based access and control (RBAC), tags, policy, and deployment templates.</a:t>
            </a:r>
          </a:p>
        </p:txBody>
      </p:sp>
      <p:sp>
        <p:nvSpPr>
          <p:cNvPr id="6" name="Rectangle 5">
            <a:extLst>
              <a:ext uri="{FF2B5EF4-FFF2-40B4-BE49-F238E27FC236}">
                <a16:creationId xmlns:a16="http://schemas.microsoft.com/office/drawing/2014/main" id="{DF08FC83-271E-47D7-B858-F912C09E0738}"/>
              </a:ext>
              <a:ext uri="{C183D7F6-B498-43B3-948B-1728B52AA6E4}">
                <adec:decorative xmlns:adec="http://schemas.microsoft.com/office/drawing/2017/decorative" val="1"/>
              </a:ext>
            </a:extLst>
          </p:cNvPr>
          <p:cNvSpPr/>
          <p:nvPr/>
        </p:nvSpPr>
        <p:spPr>
          <a:xfrm>
            <a:off x="5683519" y="1109606"/>
            <a:ext cx="6043937" cy="4331469"/>
          </a:xfrm>
          <a:prstGeom prst="rect">
            <a:avLst/>
          </a:prstGeom>
          <a:ln w="12700">
            <a:solidFill>
              <a:schemeClr val="accent2">
                <a:lumMod val="5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IN"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TextBox 6">
            <a:extLst>
              <a:ext uri="{FF2B5EF4-FFF2-40B4-BE49-F238E27FC236}">
                <a16:creationId xmlns:a16="http://schemas.microsoft.com/office/drawing/2014/main" id="{58E44F5C-E873-4816-BB0F-184FFDE34136}"/>
              </a:ext>
            </a:extLst>
          </p:cNvPr>
          <p:cNvSpPr txBox="1"/>
          <p:nvPr/>
        </p:nvSpPr>
        <p:spPr>
          <a:xfrm>
            <a:off x="7005187" y="2811071"/>
            <a:ext cx="4371359" cy="276999"/>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Cloud Services (classic)—ASM</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8" name="TextBox 7">
            <a:extLst>
              <a:ext uri="{FF2B5EF4-FFF2-40B4-BE49-F238E27FC236}">
                <a16:creationId xmlns:a16="http://schemas.microsoft.com/office/drawing/2014/main" id="{39375DC1-6641-484D-AA17-E4433E7818A3}"/>
              </a:ext>
            </a:extLst>
          </p:cNvPr>
          <p:cNvSpPr txBox="1"/>
          <p:nvPr/>
        </p:nvSpPr>
        <p:spPr>
          <a:xfrm>
            <a:off x="7005187" y="3980111"/>
            <a:ext cx="4598550" cy="276999"/>
          </a:xfrm>
          <a:prstGeom prst="rect">
            <a:avLst/>
          </a:prstGeom>
          <a:noFill/>
        </p:spPr>
        <p:txBody>
          <a:bodyPr wrap="square" lIns="0" tIns="0" rIns="0" bIns="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Semibold"/>
                <a:ea typeface="+mn-ea"/>
                <a:cs typeface="+mn-cs"/>
              </a:rPr>
              <a:t>Cloud Services (extended support)—ARM</a:t>
            </a: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nvGrpSpPr>
          <p:cNvPr id="9" name="Group 8" descr="arrows">
            <a:extLst>
              <a:ext uri="{FF2B5EF4-FFF2-40B4-BE49-F238E27FC236}">
                <a16:creationId xmlns:a16="http://schemas.microsoft.com/office/drawing/2014/main" id="{905E0FB2-E402-4CE0-969D-BADA10B400ED}"/>
              </a:ext>
            </a:extLst>
          </p:cNvPr>
          <p:cNvGrpSpPr/>
          <p:nvPr/>
        </p:nvGrpSpPr>
        <p:grpSpPr>
          <a:xfrm>
            <a:off x="6149056" y="2683894"/>
            <a:ext cx="673006" cy="673006"/>
            <a:chOff x="473857" y="1527659"/>
            <a:chExt cx="686501" cy="686501"/>
          </a:xfrm>
        </p:grpSpPr>
        <p:sp>
          <p:nvSpPr>
            <p:cNvPr id="10" name="Oval 9">
              <a:extLst>
                <a:ext uri="{FF2B5EF4-FFF2-40B4-BE49-F238E27FC236}">
                  <a16:creationId xmlns:a16="http://schemas.microsoft.com/office/drawing/2014/main" id="{98CE678F-D257-4224-9403-8022050A89AF}"/>
                </a:ext>
              </a:extLst>
            </p:cNvPr>
            <p:cNvSpPr/>
            <p:nvPr/>
          </p:nvSpPr>
          <p:spPr bwMode="auto">
            <a:xfrm>
              <a:off x="473857" y="1527659"/>
              <a:ext cx="686501" cy="686501"/>
            </a:xfrm>
            <a:prstGeom prst="ellipse">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a:extLst>
                <a:ext uri="{FF2B5EF4-FFF2-40B4-BE49-F238E27FC236}">
                  <a16:creationId xmlns:a16="http://schemas.microsoft.com/office/drawing/2014/main" id="{F7ACE86A-CC25-4DE4-B63A-B51B9726FEA9}"/>
                </a:ext>
              </a:extLst>
            </p:cNvPr>
            <p:cNvSpPr/>
            <p:nvPr/>
          </p:nvSpPr>
          <p:spPr bwMode="auto">
            <a:xfrm>
              <a:off x="542230" y="1596032"/>
              <a:ext cx="549756" cy="549756"/>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2" name="Group 11" descr="arrows">
            <a:extLst>
              <a:ext uri="{FF2B5EF4-FFF2-40B4-BE49-F238E27FC236}">
                <a16:creationId xmlns:a16="http://schemas.microsoft.com/office/drawing/2014/main" id="{80FA15A3-F1C2-4D80-AD05-C052F8078120}"/>
              </a:ext>
            </a:extLst>
          </p:cNvPr>
          <p:cNvGrpSpPr/>
          <p:nvPr/>
        </p:nvGrpSpPr>
        <p:grpSpPr>
          <a:xfrm>
            <a:off x="6149056" y="3841795"/>
            <a:ext cx="673006" cy="673006"/>
            <a:chOff x="473857" y="1527659"/>
            <a:chExt cx="686501" cy="686501"/>
          </a:xfrm>
        </p:grpSpPr>
        <p:sp>
          <p:nvSpPr>
            <p:cNvPr id="13" name="Oval 12">
              <a:extLst>
                <a:ext uri="{FF2B5EF4-FFF2-40B4-BE49-F238E27FC236}">
                  <a16:creationId xmlns:a16="http://schemas.microsoft.com/office/drawing/2014/main" id="{B13253AB-7FB1-4503-9090-FC8B3A1C1CD8}"/>
                </a:ext>
              </a:extLst>
            </p:cNvPr>
            <p:cNvSpPr/>
            <p:nvPr/>
          </p:nvSpPr>
          <p:spPr bwMode="auto">
            <a:xfrm>
              <a:off x="473857" y="1527659"/>
              <a:ext cx="686501" cy="686501"/>
            </a:xfrm>
            <a:prstGeom prst="ellipse">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a:extLst>
                <a:ext uri="{FF2B5EF4-FFF2-40B4-BE49-F238E27FC236}">
                  <a16:creationId xmlns:a16="http://schemas.microsoft.com/office/drawing/2014/main" id="{80859BCB-EAC3-4D44-8C53-16673C799B7F}"/>
                </a:ext>
              </a:extLst>
            </p:cNvPr>
            <p:cNvSpPr/>
            <p:nvPr/>
          </p:nvSpPr>
          <p:spPr bwMode="auto">
            <a:xfrm>
              <a:off x="542230" y="1596032"/>
              <a:ext cx="549756" cy="549756"/>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5" name="direction 1" descr="direction, expand, grow, large">
            <a:extLst>
              <a:ext uri="{FF2B5EF4-FFF2-40B4-BE49-F238E27FC236}">
                <a16:creationId xmlns:a16="http://schemas.microsoft.com/office/drawing/2014/main" id="{BCDDBFC8-5C97-418E-AECE-B05963DE1FCA}"/>
              </a:ext>
            </a:extLst>
          </p:cNvPr>
          <p:cNvGrpSpPr/>
          <p:nvPr/>
        </p:nvGrpSpPr>
        <p:grpSpPr>
          <a:xfrm rot="2700000">
            <a:off x="6382376" y="2796767"/>
            <a:ext cx="206366" cy="400688"/>
            <a:chOff x="11262216" y="1308262"/>
            <a:chExt cx="203284" cy="343908"/>
          </a:xfrm>
        </p:grpSpPr>
        <p:sp>
          <p:nvSpPr>
            <p:cNvPr id="16" name="Freeform: Shape 15">
              <a:extLst>
                <a:ext uri="{FF2B5EF4-FFF2-40B4-BE49-F238E27FC236}">
                  <a16:creationId xmlns:a16="http://schemas.microsoft.com/office/drawing/2014/main" id="{B7117395-7CF6-4FD9-A634-D5C2FBB4B1F8}"/>
                </a:ext>
              </a:extLst>
            </p:cNvPr>
            <p:cNvSpPr/>
            <p:nvPr/>
          </p:nvSpPr>
          <p:spPr>
            <a:xfrm>
              <a:off x="11347096" y="1308262"/>
              <a:ext cx="117279" cy="117279"/>
            </a:xfrm>
            <a:custGeom>
              <a:avLst/>
              <a:gdLst>
                <a:gd name="connsiteX0" fmla="*/ 119631 w 117278"/>
                <a:gd name="connsiteY0" fmla="*/ 119774 h 117278"/>
                <a:gd name="connsiteX1" fmla="*/ 119631 w 117278"/>
                <a:gd name="connsiteY1" fmla="*/ 1569 h 117278"/>
                <a:gd name="connsiteX2" fmla="*/ 119631 w 117278"/>
                <a:gd name="connsiteY2" fmla="*/ 1179 h 117278"/>
                <a:gd name="connsiteX3" fmla="*/ 1179 w 117278"/>
                <a:gd name="connsiteY3" fmla="*/ 1179 h 117278"/>
                <a:gd name="connsiteX4" fmla="*/ 1179 w 117278"/>
                <a:gd name="connsiteY4" fmla="*/ 40971 h 117278"/>
                <a:gd name="connsiteX5" fmla="*/ 79756 w 117278"/>
                <a:gd name="connsiteY5" fmla="*/ 40971 h 117278"/>
                <a:gd name="connsiteX6" fmla="*/ 79756 w 117278"/>
                <a:gd name="connsiteY6" fmla="*/ 119774 h 117278"/>
                <a:gd name="connsiteX7" fmla="*/ 119631 w 117278"/>
                <a:gd name="connsiteY7" fmla="*/ 119774 h 117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278" h="117278">
                  <a:moveTo>
                    <a:pt x="119631" y="119774"/>
                  </a:moveTo>
                  <a:lnTo>
                    <a:pt x="119631" y="1569"/>
                  </a:lnTo>
                  <a:lnTo>
                    <a:pt x="119631" y="1179"/>
                  </a:lnTo>
                  <a:lnTo>
                    <a:pt x="1179" y="1179"/>
                  </a:lnTo>
                  <a:lnTo>
                    <a:pt x="1179" y="40971"/>
                  </a:lnTo>
                  <a:lnTo>
                    <a:pt x="79756" y="40971"/>
                  </a:lnTo>
                  <a:lnTo>
                    <a:pt x="79756" y="119774"/>
                  </a:lnTo>
                  <a:lnTo>
                    <a:pt x="119631" y="119774"/>
                  </a:lnTo>
                  <a:close/>
                </a:path>
              </a:pathLst>
            </a:custGeom>
            <a:solidFill>
              <a:srgbClr val="0078D4"/>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88FEB89E-4B81-4CFB-81B9-319A44676DC9}"/>
                </a:ext>
              </a:extLst>
            </p:cNvPr>
            <p:cNvSpPr/>
            <p:nvPr/>
          </p:nvSpPr>
          <p:spPr>
            <a:xfrm>
              <a:off x="11262216" y="1452796"/>
              <a:ext cx="203284" cy="199374"/>
            </a:xfrm>
            <a:custGeom>
              <a:avLst/>
              <a:gdLst>
                <a:gd name="connsiteX0" fmla="*/ 163024 w 203283"/>
                <a:gd name="connsiteY0" fmla="*/ 82713 h 199374"/>
                <a:gd name="connsiteX1" fmla="*/ 163024 w 203283"/>
                <a:gd name="connsiteY1" fmla="*/ 134209 h 199374"/>
                <a:gd name="connsiteX2" fmla="*/ 29717 w 203283"/>
                <a:gd name="connsiteY2" fmla="*/ 1179 h 199374"/>
                <a:gd name="connsiteX3" fmla="*/ 1179 w 203283"/>
                <a:gd name="connsiteY3" fmla="*/ 29267 h 199374"/>
                <a:gd name="connsiteX4" fmla="*/ 133313 w 203283"/>
                <a:gd name="connsiteY4" fmla="*/ 161127 h 199374"/>
                <a:gd name="connsiteX5" fmla="*/ 84056 w 203283"/>
                <a:gd name="connsiteY5" fmla="*/ 161127 h 199374"/>
                <a:gd name="connsiteX6" fmla="*/ 84056 w 203283"/>
                <a:gd name="connsiteY6" fmla="*/ 200919 h 199374"/>
                <a:gd name="connsiteX7" fmla="*/ 202508 w 203283"/>
                <a:gd name="connsiteY7" fmla="*/ 200919 h 199374"/>
                <a:gd name="connsiteX8" fmla="*/ 202899 w 203283"/>
                <a:gd name="connsiteY8" fmla="*/ 200919 h 199374"/>
                <a:gd name="connsiteX9" fmla="*/ 202899 w 203283"/>
                <a:gd name="connsiteY9" fmla="*/ 82713 h 199374"/>
                <a:gd name="connsiteX10" fmla="*/ 163024 w 203283"/>
                <a:gd name="connsiteY10" fmla="*/ 82713 h 19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199374">
                  <a:moveTo>
                    <a:pt x="163024" y="82713"/>
                  </a:moveTo>
                  <a:lnTo>
                    <a:pt x="163024" y="134209"/>
                  </a:lnTo>
                  <a:lnTo>
                    <a:pt x="29717" y="1179"/>
                  </a:lnTo>
                  <a:lnTo>
                    <a:pt x="1179" y="29267"/>
                  </a:lnTo>
                  <a:lnTo>
                    <a:pt x="133313" y="161127"/>
                  </a:lnTo>
                  <a:lnTo>
                    <a:pt x="84056" y="161127"/>
                  </a:lnTo>
                  <a:lnTo>
                    <a:pt x="84056" y="200919"/>
                  </a:lnTo>
                  <a:lnTo>
                    <a:pt x="202508" y="200919"/>
                  </a:lnTo>
                  <a:lnTo>
                    <a:pt x="202899" y="200919"/>
                  </a:lnTo>
                  <a:lnTo>
                    <a:pt x="202899" y="82713"/>
                  </a:lnTo>
                  <a:lnTo>
                    <a:pt x="163024" y="82713"/>
                  </a:lnTo>
                  <a:close/>
                </a:path>
              </a:pathLst>
            </a:custGeom>
            <a:solidFill>
              <a:srgbClr val="50E6FF"/>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CE250061-FFCF-4512-BFEB-5297A7334E41}"/>
                </a:ext>
              </a:extLst>
            </p:cNvPr>
            <p:cNvSpPr/>
            <p:nvPr/>
          </p:nvSpPr>
          <p:spPr>
            <a:xfrm>
              <a:off x="11264218" y="1328542"/>
              <a:ext cx="183737" cy="183737"/>
            </a:xfrm>
            <a:custGeom>
              <a:avLst/>
              <a:gdLst>
                <a:gd name="connsiteX0" fmla="*/ 154423 w 183737"/>
                <a:gd name="connsiteY0" fmla="*/ 1179 h 183737"/>
                <a:gd name="connsiteX1" fmla="*/ 182570 w 183737"/>
                <a:gd name="connsiteY1" fmla="*/ 29267 h 183737"/>
                <a:gd name="connsiteX2" fmla="*/ 29326 w 183737"/>
                <a:gd name="connsiteY2" fmla="*/ 182583 h 183737"/>
                <a:gd name="connsiteX3" fmla="*/ 1179 w 183737"/>
                <a:gd name="connsiteY3" fmla="*/ 154495 h 183737"/>
                <a:gd name="connsiteX4" fmla="*/ 154423 w 183737"/>
                <a:gd name="connsiteY4" fmla="*/ 1179 h 183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37" h="183737">
                  <a:moveTo>
                    <a:pt x="154423" y="1179"/>
                  </a:moveTo>
                  <a:lnTo>
                    <a:pt x="182570" y="29267"/>
                  </a:lnTo>
                  <a:lnTo>
                    <a:pt x="29326" y="182583"/>
                  </a:lnTo>
                  <a:lnTo>
                    <a:pt x="1179" y="154495"/>
                  </a:lnTo>
                  <a:lnTo>
                    <a:pt x="154423" y="1179"/>
                  </a:lnTo>
                  <a:close/>
                </a:path>
              </a:pathLst>
            </a:custGeom>
            <a:solidFill>
              <a:srgbClr val="0078D4"/>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 name="direction 1" descr="direction, expand, grow, large">
            <a:extLst>
              <a:ext uri="{FF2B5EF4-FFF2-40B4-BE49-F238E27FC236}">
                <a16:creationId xmlns:a16="http://schemas.microsoft.com/office/drawing/2014/main" id="{21DDA84A-F9B4-47A9-8E9C-F6A89E803E0D}"/>
              </a:ext>
            </a:extLst>
          </p:cNvPr>
          <p:cNvGrpSpPr/>
          <p:nvPr/>
        </p:nvGrpSpPr>
        <p:grpSpPr>
          <a:xfrm rot="2700000">
            <a:off x="6382376" y="3958612"/>
            <a:ext cx="206366" cy="400688"/>
            <a:chOff x="11262216" y="1308262"/>
            <a:chExt cx="203284" cy="343908"/>
          </a:xfrm>
        </p:grpSpPr>
        <p:sp>
          <p:nvSpPr>
            <p:cNvPr id="20" name="Freeform: Shape 19">
              <a:extLst>
                <a:ext uri="{FF2B5EF4-FFF2-40B4-BE49-F238E27FC236}">
                  <a16:creationId xmlns:a16="http://schemas.microsoft.com/office/drawing/2014/main" id="{D33CC8A4-7119-43F9-8BB0-BFDE0F43E1C0}"/>
                </a:ext>
              </a:extLst>
            </p:cNvPr>
            <p:cNvSpPr/>
            <p:nvPr/>
          </p:nvSpPr>
          <p:spPr>
            <a:xfrm>
              <a:off x="11347096" y="1308262"/>
              <a:ext cx="117279" cy="117279"/>
            </a:xfrm>
            <a:custGeom>
              <a:avLst/>
              <a:gdLst>
                <a:gd name="connsiteX0" fmla="*/ 119631 w 117278"/>
                <a:gd name="connsiteY0" fmla="*/ 119774 h 117278"/>
                <a:gd name="connsiteX1" fmla="*/ 119631 w 117278"/>
                <a:gd name="connsiteY1" fmla="*/ 1569 h 117278"/>
                <a:gd name="connsiteX2" fmla="*/ 119631 w 117278"/>
                <a:gd name="connsiteY2" fmla="*/ 1179 h 117278"/>
                <a:gd name="connsiteX3" fmla="*/ 1179 w 117278"/>
                <a:gd name="connsiteY3" fmla="*/ 1179 h 117278"/>
                <a:gd name="connsiteX4" fmla="*/ 1179 w 117278"/>
                <a:gd name="connsiteY4" fmla="*/ 40971 h 117278"/>
                <a:gd name="connsiteX5" fmla="*/ 79756 w 117278"/>
                <a:gd name="connsiteY5" fmla="*/ 40971 h 117278"/>
                <a:gd name="connsiteX6" fmla="*/ 79756 w 117278"/>
                <a:gd name="connsiteY6" fmla="*/ 119774 h 117278"/>
                <a:gd name="connsiteX7" fmla="*/ 119631 w 117278"/>
                <a:gd name="connsiteY7" fmla="*/ 119774 h 117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17278" h="117278">
                  <a:moveTo>
                    <a:pt x="119631" y="119774"/>
                  </a:moveTo>
                  <a:lnTo>
                    <a:pt x="119631" y="1569"/>
                  </a:lnTo>
                  <a:lnTo>
                    <a:pt x="119631" y="1179"/>
                  </a:lnTo>
                  <a:lnTo>
                    <a:pt x="1179" y="1179"/>
                  </a:lnTo>
                  <a:lnTo>
                    <a:pt x="1179" y="40971"/>
                  </a:lnTo>
                  <a:lnTo>
                    <a:pt x="79756" y="40971"/>
                  </a:lnTo>
                  <a:lnTo>
                    <a:pt x="79756" y="119774"/>
                  </a:lnTo>
                  <a:lnTo>
                    <a:pt x="119631" y="119774"/>
                  </a:lnTo>
                  <a:close/>
                </a:path>
              </a:pathLst>
            </a:custGeom>
            <a:solidFill>
              <a:srgbClr val="0078D4"/>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4D5B4963-DEDF-4C17-AA64-175458067E3D}"/>
                </a:ext>
              </a:extLst>
            </p:cNvPr>
            <p:cNvSpPr/>
            <p:nvPr/>
          </p:nvSpPr>
          <p:spPr>
            <a:xfrm>
              <a:off x="11262216" y="1452796"/>
              <a:ext cx="203284" cy="199374"/>
            </a:xfrm>
            <a:custGeom>
              <a:avLst/>
              <a:gdLst>
                <a:gd name="connsiteX0" fmla="*/ 163024 w 203283"/>
                <a:gd name="connsiteY0" fmla="*/ 82713 h 199374"/>
                <a:gd name="connsiteX1" fmla="*/ 163024 w 203283"/>
                <a:gd name="connsiteY1" fmla="*/ 134209 h 199374"/>
                <a:gd name="connsiteX2" fmla="*/ 29717 w 203283"/>
                <a:gd name="connsiteY2" fmla="*/ 1179 h 199374"/>
                <a:gd name="connsiteX3" fmla="*/ 1179 w 203283"/>
                <a:gd name="connsiteY3" fmla="*/ 29267 h 199374"/>
                <a:gd name="connsiteX4" fmla="*/ 133313 w 203283"/>
                <a:gd name="connsiteY4" fmla="*/ 161127 h 199374"/>
                <a:gd name="connsiteX5" fmla="*/ 84056 w 203283"/>
                <a:gd name="connsiteY5" fmla="*/ 161127 h 199374"/>
                <a:gd name="connsiteX6" fmla="*/ 84056 w 203283"/>
                <a:gd name="connsiteY6" fmla="*/ 200919 h 199374"/>
                <a:gd name="connsiteX7" fmla="*/ 202508 w 203283"/>
                <a:gd name="connsiteY7" fmla="*/ 200919 h 199374"/>
                <a:gd name="connsiteX8" fmla="*/ 202899 w 203283"/>
                <a:gd name="connsiteY8" fmla="*/ 200919 h 199374"/>
                <a:gd name="connsiteX9" fmla="*/ 202899 w 203283"/>
                <a:gd name="connsiteY9" fmla="*/ 82713 h 199374"/>
                <a:gd name="connsiteX10" fmla="*/ 163024 w 203283"/>
                <a:gd name="connsiteY10" fmla="*/ 82713 h 199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03283" h="199374">
                  <a:moveTo>
                    <a:pt x="163024" y="82713"/>
                  </a:moveTo>
                  <a:lnTo>
                    <a:pt x="163024" y="134209"/>
                  </a:lnTo>
                  <a:lnTo>
                    <a:pt x="29717" y="1179"/>
                  </a:lnTo>
                  <a:lnTo>
                    <a:pt x="1179" y="29267"/>
                  </a:lnTo>
                  <a:lnTo>
                    <a:pt x="133313" y="161127"/>
                  </a:lnTo>
                  <a:lnTo>
                    <a:pt x="84056" y="161127"/>
                  </a:lnTo>
                  <a:lnTo>
                    <a:pt x="84056" y="200919"/>
                  </a:lnTo>
                  <a:lnTo>
                    <a:pt x="202508" y="200919"/>
                  </a:lnTo>
                  <a:lnTo>
                    <a:pt x="202899" y="200919"/>
                  </a:lnTo>
                  <a:lnTo>
                    <a:pt x="202899" y="82713"/>
                  </a:lnTo>
                  <a:lnTo>
                    <a:pt x="163024" y="82713"/>
                  </a:lnTo>
                  <a:close/>
                </a:path>
              </a:pathLst>
            </a:custGeom>
            <a:solidFill>
              <a:srgbClr val="50E6FF"/>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47AD29AD-BC7B-4305-8971-BFF468BC00FC}"/>
                </a:ext>
              </a:extLst>
            </p:cNvPr>
            <p:cNvSpPr/>
            <p:nvPr/>
          </p:nvSpPr>
          <p:spPr>
            <a:xfrm>
              <a:off x="11264218" y="1328542"/>
              <a:ext cx="183737" cy="183737"/>
            </a:xfrm>
            <a:custGeom>
              <a:avLst/>
              <a:gdLst>
                <a:gd name="connsiteX0" fmla="*/ 154423 w 183737"/>
                <a:gd name="connsiteY0" fmla="*/ 1179 h 183737"/>
                <a:gd name="connsiteX1" fmla="*/ 182570 w 183737"/>
                <a:gd name="connsiteY1" fmla="*/ 29267 h 183737"/>
                <a:gd name="connsiteX2" fmla="*/ 29326 w 183737"/>
                <a:gd name="connsiteY2" fmla="*/ 182583 h 183737"/>
                <a:gd name="connsiteX3" fmla="*/ 1179 w 183737"/>
                <a:gd name="connsiteY3" fmla="*/ 154495 h 183737"/>
                <a:gd name="connsiteX4" fmla="*/ 154423 w 183737"/>
                <a:gd name="connsiteY4" fmla="*/ 1179 h 183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737" h="183737">
                  <a:moveTo>
                    <a:pt x="154423" y="1179"/>
                  </a:moveTo>
                  <a:lnTo>
                    <a:pt x="182570" y="29267"/>
                  </a:lnTo>
                  <a:lnTo>
                    <a:pt x="29326" y="182583"/>
                  </a:lnTo>
                  <a:lnTo>
                    <a:pt x="1179" y="154495"/>
                  </a:lnTo>
                  <a:lnTo>
                    <a:pt x="154423" y="1179"/>
                  </a:lnTo>
                  <a:close/>
                </a:path>
              </a:pathLst>
            </a:custGeom>
            <a:solidFill>
              <a:srgbClr val="0078D4"/>
            </a:solidFill>
            <a:ln w="3830"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7FE6385F-D570-4C7C-B3EE-377E644AA36C}"/>
              </a:ext>
              <a:ext uri="{C183D7F6-B498-43B3-948B-1728B52AA6E4}">
                <adec:decorative xmlns:adec="http://schemas.microsoft.com/office/drawing/2017/decorative" val="1"/>
              </a:ext>
            </a:extLst>
          </p:cNvPr>
          <p:cNvGrpSpPr/>
          <p:nvPr/>
        </p:nvGrpSpPr>
        <p:grpSpPr>
          <a:xfrm>
            <a:off x="5683519" y="1109606"/>
            <a:ext cx="2134959" cy="510909"/>
            <a:chOff x="4729391" y="1422661"/>
            <a:chExt cx="2134959" cy="510909"/>
          </a:xfrm>
        </p:grpSpPr>
        <p:sp>
          <p:nvSpPr>
            <p:cNvPr id="24" name="Rectangle 23">
              <a:extLst>
                <a:ext uri="{FF2B5EF4-FFF2-40B4-BE49-F238E27FC236}">
                  <a16:creationId xmlns:a16="http://schemas.microsoft.com/office/drawing/2014/main" id="{B95B1EFE-3614-475D-BE53-481650AD8F20}"/>
                </a:ext>
              </a:extLst>
            </p:cNvPr>
            <p:cNvSpPr/>
            <p:nvPr/>
          </p:nvSpPr>
          <p:spPr bwMode="auto">
            <a:xfrm>
              <a:off x="4729391" y="1422661"/>
              <a:ext cx="2004784" cy="5109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ts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Preview</a:t>
              </a:r>
            </a:p>
          </p:txBody>
        </p:sp>
        <p:sp>
          <p:nvSpPr>
            <p:cNvPr id="25" name="Rectangle 24">
              <a:extLst>
                <a:ext uri="{FF2B5EF4-FFF2-40B4-BE49-F238E27FC236}">
                  <a16:creationId xmlns:a16="http://schemas.microsoft.com/office/drawing/2014/main" id="{CC6402CD-C14A-4D04-BD49-04B6A57661B6}"/>
                </a:ext>
              </a:extLst>
            </p:cNvPr>
            <p:cNvSpPr/>
            <p:nvPr/>
          </p:nvSpPr>
          <p:spPr bwMode="auto">
            <a:xfrm>
              <a:off x="6734175" y="1422661"/>
              <a:ext cx="130175" cy="5109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6" name="TextBox 25">
            <a:extLst>
              <a:ext uri="{FF2B5EF4-FFF2-40B4-BE49-F238E27FC236}">
                <a16:creationId xmlns:a16="http://schemas.microsoft.com/office/drawing/2014/main" id="{EB139DDD-5A11-420D-A152-E8230A0A8BD1}"/>
              </a:ext>
            </a:extLst>
          </p:cNvPr>
          <p:cNvSpPr txBox="1"/>
          <p:nvPr/>
        </p:nvSpPr>
        <p:spPr>
          <a:xfrm>
            <a:off x="658028" y="4965603"/>
            <a:ext cx="6164034"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chemeClr val="accent1"/>
                </a:solidFill>
                <a:effectLst/>
                <a:uLnTx/>
                <a:uFillTx/>
                <a:latin typeface="Segoe UI"/>
                <a:ea typeface="+mn-ea"/>
                <a:cs typeface="+mn-cs"/>
                <a:hlinkClick r:id="rId2">
                  <a:extLst>
                    <a:ext uri="{A12FA001-AC4F-418D-AE19-62706E023703}">
                      <ahyp:hlinkClr xmlns:ahyp="http://schemas.microsoft.com/office/drawing/2018/hyperlinkcolor" val="tx"/>
                    </a:ext>
                  </a:extLst>
                </a:hlinkClick>
              </a:rPr>
              <a:t>Documentation</a:t>
            </a:r>
            <a:endParaRPr kumimoji="0" lang="en-US" sz="1800" b="0" i="0" u="none" strike="noStrike" kern="1200" cap="none" spc="0" normalizeH="0" baseline="0" noProof="0" dirty="0">
              <a:ln>
                <a:noFill/>
              </a:ln>
              <a:solidFill>
                <a:schemeClr val="accent1"/>
              </a:solidFill>
              <a:effectLst/>
              <a:uLnTx/>
              <a:uFillTx/>
              <a:latin typeface="Segoe UI"/>
              <a:ea typeface="+mn-ea"/>
              <a:cs typeface="+mn-cs"/>
            </a:endParaRPr>
          </a:p>
        </p:txBody>
      </p:sp>
    </p:spTree>
    <p:extLst>
      <p:ext uri="{BB962C8B-B14F-4D97-AF65-F5344CB8AC3E}">
        <p14:creationId xmlns:p14="http://schemas.microsoft.com/office/powerpoint/2010/main" val="65130207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E6F213F6-77B5-4A69-8982-B4445371E9A9}"/>
              </a:ext>
              <a:ext uri="{C183D7F6-B498-43B3-948B-1728B52AA6E4}">
                <adec:decorative xmlns:adec="http://schemas.microsoft.com/office/drawing/2017/decorative" val="1"/>
              </a:ext>
            </a:extLst>
          </p:cNvPr>
          <p:cNvSpPr>
            <a:spLocks noGrp="1"/>
          </p:cNvSpPr>
          <p:nvPr>
            <p:ph type="title" idx="4294967295"/>
          </p:nvPr>
        </p:nvSpPr>
        <p:spPr>
          <a:xfrm>
            <a:off x="1174750" y="457200"/>
            <a:ext cx="11017250" cy="554038"/>
          </a:xfrm>
        </p:spPr>
        <p:txBody>
          <a:bodyPr>
            <a:normAutofit fontScale="90000"/>
          </a:bodyPr>
          <a:lstStyle/>
          <a:p>
            <a:r>
              <a:rPr lang="en-US"/>
              <a:t>Pace of innovation | capabilities</a:t>
            </a:r>
          </a:p>
        </p:txBody>
      </p:sp>
      <p:graphicFrame>
        <p:nvGraphicFramePr>
          <p:cNvPr id="3" name="Chart 2">
            <a:extLst>
              <a:ext uri="{FF2B5EF4-FFF2-40B4-BE49-F238E27FC236}">
                <a16:creationId xmlns:a16="http://schemas.microsoft.com/office/drawing/2014/main" id="{66CA5681-2BB1-4A11-B169-33C69C55BCA1}"/>
              </a:ext>
              <a:ext uri="{C183D7F6-B498-43B3-948B-1728B52AA6E4}">
                <adec:decorative xmlns:adec="http://schemas.microsoft.com/office/drawing/2017/decorative" val="1"/>
              </a:ext>
            </a:extLst>
          </p:cNvPr>
          <p:cNvGraphicFramePr/>
          <p:nvPr/>
        </p:nvGraphicFramePr>
        <p:xfrm>
          <a:off x="588262" y="1570921"/>
          <a:ext cx="11018519" cy="4829879"/>
        </p:xfrm>
        <a:graphic>
          <a:graphicData uri="http://schemas.openxmlformats.org/drawingml/2006/chart">
            <c:chart xmlns:c="http://schemas.openxmlformats.org/drawingml/2006/chart" xmlns:r="http://schemas.openxmlformats.org/officeDocument/2006/relationships" r:id="rId2"/>
          </a:graphicData>
        </a:graphic>
      </p:graphicFrame>
      <p:grpSp>
        <p:nvGrpSpPr>
          <p:cNvPr id="4" name="Group 3">
            <a:extLst>
              <a:ext uri="{FF2B5EF4-FFF2-40B4-BE49-F238E27FC236}">
                <a16:creationId xmlns:a16="http://schemas.microsoft.com/office/drawing/2014/main" id="{16EB8957-25F3-4A0D-9D8F-88C4DB364B73}"/>
              </a:ext>
              <a:ext uri="{C183D7F6-B498-43B3-948B-1728B52AA6E4}">
                <adec:decorative xmlns:adec="http://schemas.microsoft.com/office/drawing/2017/decorative" val="1"/>
              </a:ext>
            </a:extLst>
          </p:cNvPr>
          <p:cNvGrpSpPr/>
          <p:nvPr/>
        </p:nvGrpSpPr>
        <p:grpSpPr>
          <a:xfrm>
            <a:off x="1577340" y="4711700"/>
            <a:ext cx="594360" cy="407988"/>
            <a:chOff x="1577340" y="4711700"/>
            <a:chExt cx="594360" cy="407988"/>
          </a:xfrm>
          <a:solidFill>
            <a:schemeClr val="accent3"/>
          </a:solidFill>
        </p:grpSpPr>
        <p:sp>
          <p:nvSpPr>
            <p:cNvPr id="5" name="Rectangle 4">
              <a:extLst>
                <a:ext uri="{FF2B5EF4-FFF2-40B4-BE49-F238E27FC236}">
                  <a16:creationId xmlns:a16="http://schemas.microsoft.com/office/drawing/2014/main" id="{6B62E9AD-893E-4807-939C-E8D896BE15A7}"/>
                </a:ext>
              </a:extLst>
            </p:cNvPr>
            <p:cNvSpPr/>
            <p:nvPr/>
          </p:nvSpPr>
          <p:spPr bwMode="auto">
            <a:xfrm>
              <a:off x="1577340" y="4711700"/>
              <a:ext cx="594360" cy="3077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210</a:t>
              </a:r>
            </a:p>
          </p:txBody>
        </p:sp>
        <p:sp>
          <p:nvSpPr>
            <p:cNvPr id="6" name="Isosceles Triangle 5">
              <a:extLst>
                <a:ext uri="{FF2B5EF4-FFF2-40B4-BE49-F238E27FC236}">
                  <a16:creationId xmlns:a16="http://schemas.microsoft.com/office/drawing/2014/main" id="{BEEB0C84-E55A-4BDE-96B4-D8AE5E62B54F}"/>
                </a:ext>
              </a:extLst>
            </p:cNvPr>
            <p:cNvSpPr/>
            <p:nvPr/>
          </p:nvSpPr>
          <p:spPr bwMode="auto">
            <a:xfrm flipV="1">
              <a:off x="1577340" y="5019477"/>
              <a:ext cx="299085" cy="100211"/>
            </a:xfrm>
            <a:prstGeom prst="triangle">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7" name="Group 6">
            <a:extLst>
              <a:ext uri="{FF2B5EF4-FFF2-40B4-BE49-F238E27FC236}">
                <a16:creationId xmlns:a16="http://schemas.microsoft.com/office/drawing/2014/main" id="{EB977E5C-BAB0-4A6D-AA5D-CF502E7A4926}"/>
              </a:ext>
              <a:ext uri="{C183D7F6-B498-43B3-948B-1728B52AA6E4}">
                <adec:decorative xmlns:adec="http://schemas.microsoft.com/office/drawing/2017/decorative" val="1"/>
              </a:ext>
            </a:extLst>
          </p:cNvPr>
          <p:cNvGrpSpPr/>
          <p:nvPr/>
        </p:nvGrpSpPr>
        <p:grpSpPr>
          <a:xfrm>
            <a:off x="3098132" y="4291580"/>
            <a:ext cx="594360" cy="407988"/>
            <a:chOff x="1577340" y="4711700"/>
            <a:chExt cx="594360" cy="407988"/>
          </a:xfrm>
          <a:solidFill>
            <a:schemeClr val="accent3"/>
          </a:solidFill>
        </p:grpSpPr>
        <p:sp>
          <p:nvSpPr>
            <p:cNvPr id="8" name="Rectangle 7">
              <a:extLst>
                <a:ext uri="{FF2B5EF4-FFF2-40B4-BE49-F238E27FC236}">
                  <a16:creationId xmlns:a16="http://schemas.microsoft.com/office/drawing/2014/main" id="{4D72D0D3-CB5E-42D4-A376-A77F36161C8A}"/>
                </a:ext>
              </a:extLst>
            </p:cNvPr>
            <p:cNvSpPr/>
            <p:nvPr/>
          </p:nvSpPr>
          <p:spPr bwMode="auto">
            <a:xfrm>
              <a:off x="1577340" y="4711700"/>
              <a:ext cx="594360" cy="3077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315</a:t>
              </a:r>
            </a:p>
          </p:txBody>
        </p:sp>
        <p:sp>
          <p:nvSpPr>
            <p:cNvPr id="9" name="Isosceles Triangle 8">
              <a:extLst>
                <a:ext uri="{FF2B5EF4-FFF2-40B4-BE49-F238E27FC236}">
                  <a16:creationId xmlns:a16="http://schemas.microsoft.com/office/drawing/2014/main" id="{E35E7494-B076-4B08-AEBF-DA297F170775}"/>
                </a:ext>
              </a:extLst>
            </p:cNvPr>
            <p:cNvSpPr/>
            <p:nvPr/>
          </p:nvSpPr>
          <p:spPr bwMode="auto">
            <a:xfrm flipV="1">
              <a:off x="1577340" y="5019477"/>
              <a:ext cx="299085" cy="100211"/>
            </a:xfrm>
            <a:prstGeom prst="triangle">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10" name="Group 9">
            <a:extLst>
              <a:ext uri="{FF2B5EF4-FFF2-40B4-BE49-F238E27FC236}">
                <a16:creationId xmlns:a16="http://schemas.microsoft.com/office/drawing/2014/main" id="{A813E221-06EA-4EBA-86B3-B773ED500FA2}"/>
              </a:ext>
              <a:ext uri="{C183D7F6-B498-43B3-948B-1728B52AA6E4}">
                <adec:decorative xmlns:adec="http://schemas.microsoft.com/office/drawing/2017/decorative" val="1"/>
              </a:ext>
            </a:extLst>
          </p:cNvPr>
          <p:cNvGrpSpPr/>
          <p:nvPr/>
        </p:nvGrpSpPr>
        <p:grpSpPr>
          <a:xfrm>
            <a:off x="4531840" y="4087586"/>
            <a:ext cx="594360" cy="407988"/>
            <a:chOff x="1577340" y="4711700"/>
            <a:chExt cx="594360" cy="407988"/>
          </a:xfrm>
          <a:solidFill>
            <a:schemeClr val="accent3"/>
          </a:solidFill>
        </p:grpSpPr>
        <p:sp>
          <p:nvSpPr>
            <p:cNvPr id="11" name="Rectangle 10">
              <a:extLst>
                <a:ext uri="{FF2B5EF4-FFF2-40B4-BE49-F238E27FC236}">
                  <a16:creationId xmlns:a16="http://schemas.microsoft.com/office/drawing/2014/main" id="{6D5956EA-579C-4AA2-BEB8-607858DA9A8C}"/>
                </a:ext>
              </a:extLst>
            </p:cNvPr>
            <p:cNvSpPr/>
            <p:nvPr/>
          </p:nvSpPr>
          <p:spPr bwMode="auto">
            <a:xfrm>
              <a:off x="1577340" y="4711700"/>
              <a:ext cx="594360" cy="3077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369</a:t>
              </a:r>
            </a:p>
          </p:txBody>
        </p:sp>
        <p:sp>
          <p:nvSpPr>
            <p:cNvPr id="12" name="Isosceles Triangle 11">
              <a:extLst>
                <a:ext uri="{FF2B5EF4-FFF2-40B4-BE49-F238E27FC236}">
                  <a16:creationId xmlns:a16="http://schemas.microsoft.com/office/drawing/2014/main" id="{2910B951-22CD-41DF-A65E-66DFD91FAA68}"/>
                </a:ext>
              </a:extLst>
            </p:cNvPr>
            <p:cNvSpPr/>
            <p:nvPr/>
          </p:nvSpPr>
          <p:spPr bwMode="auto">
            <a:xfrm flipV="1">
              <a:off x="1577340" y="5019477"/>
              <a:ext cx="299085" cy="100211"/>
            </a:xfrm>
            <a:prstGeom prst="triangle">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13" name="Group 12">
            <a:extLst>
              <a:ext uri="{FF2B5EF4-FFF2-40B4-BE49-F238E27FC236}">
                <a16:creationId xmlns:a16="http://schemas.microsoft.com/office/drawing/2014/main" id="{BE505622-42B3-4509-B7A5-B8B366B2EA62}"/>
              </a:ext>
              <a:ext uri="{C183D7F6-B498-43B3-948B-1728B52AA6E4}">
                <adec:decorative xmlns:adec="http://schemas.microsoft.com/office/drawing/2017/decorative" val="1"/>
              </a:ext>
            </a:extLst>
          </p:cNvPr>
          <p:cNvGrpSpPr/>
          <p:nvPr/>
        </p:nvGrpSpPr>
        <p:grpSpPr>
          <a:xfrm>
            <a:off x="6009090" y="3225006"/>
            <a:ext cx="594360" cy="407988"/>
            <a:chOff x="1577340" y="4711700"/>
            <a:chExt cx="594360" cy="407988"/>
          </a:xfrm>
          <a:solidFill>
            <a:schemeClr val="accent3"/>
          </a:solidFill>
        </p:grpSpPr>
        <p:sp>
          <p:nvSpPr>
            <p:cNvPr id="14" name="Rectangle 13">
              <a:extLst>
                <a:ext uri="{FF2B5EF4-FFF2-40B4-BE49-F238E27FC236}">
                  <a16:creationId xmlns:a16="http://schemas.microsoft.com/office/drawing/2014/main" id="{110E37D9-2C20-4177-B1BA-7A95791F0032}"/>
                </a:ext>
              </a:extLst>
            </p:cNvPr>
            <p:cNvSpPr/>
            <p:nvPr/>
          </p:nvSpPr>
          <p:spPr bwMode="auto">
            <a:xfrm>
              <a:off x="1577340" y="4711700"/>
              <a:ext cx="594360" cy="3077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610</a:t>
              </a:r>
            </a:p>
          </p:txBody>
        </p:sp>
        <p:sp>
          <p:nvSpPr>
            <p:cNvPr id="15" name="Isosceles Triangle 14">
              <a:extLst>
                <a:ext uri="{FF2B5EF4-FFF2-40B4-BE49-F238E27FC236}">
                  <a16:creationId xmlns:a16="http://schemas.microsoft.com/office/drawing/2014/main" id="{F93EAFEE-1F46-4F94-97F6-1D42AD826969}"/>
                </a:ext>
              </a:extLst>
            </p:cNvPr>
            <p:cNvSpPr/>
            <p:nvPr/>
          </p:nvSpPr>
          <p:spPr bwMode="auto">
            <a:xfrm flipV="1">
              <a:off x="1577340" y="5019477"/>
              <a:ext cx="299085" cy="100211"/>
            </a:xfrm>
            <a:prstGeom prst="triangle">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16" name="Group 15">
            <a:extLst>
              <a:ext uri="{FF2B5EF4-FFF2-40B4-BE49-F238E27FC236}">
                <a16:creationId xmlns:a16="http://schemas.microsoft.com/office/drawing/2014/main" id="{0A9971D1-BF95-4972-A43D-1180E50166FC}"/>
              </a:ext>
              <a:ext uri="{C183D7F6-B498-43B3-948B-1728B52AA6E4}">
                <adec:decorative xmlns:adec="http://schemas.microsoft.com/office/drawing/2017/decorative" val="1"/>
              </a:ext>
            </a:extLst>
          </p:cNvPr>
          <p:cNvGrpSpPr/>
          <p:nvPr/>
        </p:nvGrpSpPr>
        <p:grpSpPr>
          <a:xfrm>
            <a:off x="7486340" y="2132797"/>
            <a:ext cx="594360" cy="407988"/>
            <a:chOff x="1577340" y="4711700"/>
            <a:chExt cx="594360" cy="407988"/>
          </a:xfrm>
          <a:solidFill>
            <a:schemeClr val="accent3"/>
          </a:solidFill>
        </p:grpSpPr>
        <p:sp>
          <p:nvSpPr>
            <p:cNvPr id="17" name="Rectangle 16">
              <a:extLst>
                <a:ext uri="{FF2B5EF4-FFF2-40B4-BE49-F238E27FC236}">
                  <a16:creationId xmlns:a16="http://schemas.microsoft.com/office/drawing/2014/main" id="{06A0B9EA-BA20-4F8E-84EA-FD988F6C5569}"/>
                </a:ext>
              </a:extLst>
            </p:cNvPr>
            <p:cNvSpPr/>
            <p:nvPr/>
          </p:nvSpPr>
          <p:spPr bwMode="auto">
            <a:xfrm>
              <a:off x="1577340" y="4711700"/>
              <a:ext cx="594360" cy="3077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915</a:t>
              </a:r>
            </a:p>
          </p:txBody>
        </p:sp>
        <p:sp>
          <p:nvSpPr>
            <p:cNvPr id="18" name="Isosceles Triangle 17">
              <a:extLst>
                <a:ext uri="{FF2B5EF4-FFF2-40B4-BE49-F238E27FC236}">
                  <a16:creationId xmlns:a16="http://schemas.microsoft.com/office/drawing/2014/main" id="{FFB97B25-4CF2-4755-B603-09859A5F9392}"/>
                </a:ext>
              </a:extLst>
            </p:cNvPr>
            <p:cNvSpPr/>
            <p:nvPr/>
          </p:nvSpPr>
          <p:spPr bwMode="auto">
            <a:xfrm flipV="1">
              <a:off x="1577340" y="5019477"/>
              <a:ext cx="299085" cy="100211"/>
            </a:xfrm>
            <a:prstGeom prst="triangle">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19" name="Group 18">
            <a:extLst>
              <a:ext uri="{FF2B5EF4-FFF2-40B4-BE49-F238E27FC236}">
                <a16:creationId xmlns:a16="http://schemas.microsoft.com/office/drawing/2014/main" id="{7BFD7056-BCD3-4D0B-9258-1E1EAB0D8CF9}"/>
              </a:ext>
              <a:ext uri="{C183D7F6-B498-43B3-948B-1728B52AA6E4}">
                <adec:decorative xmlns:adec="http://schemas.microsoft.com/office/drawing/2017/decorative" val="1"/>
              </a:ext>
            </a:extLst>
          </p:cNvPr>
          <p:cNvGrpSpPr/>
          <p:nvPr/>
        </p:nvGrpSpPr>
        <p:grpSpPr>
          <a:xfrm>
            <a:off x="8963590" y="1774915"/>
            <a:ext cx="594360" cy="407988"/>
            <a:chOff x="1577340" y="4711700"/>
            <a:chExt cx="594360" cy="407988"/>
          </a:xfrm>
          <a:solidFill>
            <a:schemeClr val="accent3"/>
          </a:solidFill>
        </p:grpSpPr>
        <p:sp>
          <p:nvSpPr>
            <p:cNvPr id="20" name="Rectangle 19">
              <a:extLst>
                <a:ext uri="{FF2B5EF4-FFF2-40B4-BE49-F238E27FC236}">
                  <a16:creationId xmlns:a16="http://schemas.microsoft.com/office/drawing/2014/main" id="{8ECC4928-F793-4BCB-A3EC-4C012BA56FA7}"/>
                </a:ext>
              </a:extLst>
            </p:cNvPr>
            <p:cNvSpPr/>
            <p:nvPr/>
          </p:nvSpPr>
          <p:spPr bwMode="auto">
            <a:xfrm>
              <a:off x="1577340" y="4711700"/>
              <a:ext cx="594360" cy="3077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1025</a:t>
              </a:r>
            </a:p>
          </p:txBody>
        </p:sp>
        <p:sp>
          <p:nvSpPr>
            <p:cNvPr id="21" name="Isosceles Triangle 20">
              <a:extLst>
                <a:ext uri="{FF2B5EF4-FFF2-40B4-BE49-F238E27FC236}">
                  <a16:creationId xmlns:a16="http://schemas.microsoft.com/office/drawing/2014/main" id="{8D27386E-079A-429E-A42F-34BB2A6ADA3E}"/>
                </a:ext>
              </a:extLst>
            </p:cNvPr>
            <p:cNvSpPr/>
            <p:nvPr/>
          </p:nvSpPr>
          <p:spPr bwMode="auto">
            <a:xfrm flipV="1">
              <a:off x="1577340" y="5019477"/>
              <a:ext cx="299085" cy="100211"/>
            </a:xfrm>
            <a:prstGeom prst="triangle">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grpSp>
        <p:nvGrpSpPr>
          <p:cNvPr id="22" name="Group 21">
            <a:extLst>
              <a:ext uri="{FF2B5EF4-FFF2-40B4-BE49-F238E27FC236}">
                <a16:creationId xmlns:a16="http://schemas.microsoft.com/office/drawing/2014/main" id="{CEBE9777-F49C-4D6B-9F3B-291AA274381D}"/>
              </a:ext>
              <a:ext uri="{C183D7F6-B498-43B3-948B-1728B52AA6E4}">
                <adec:decorative xmlns:adec="http://schemas.microsoft.com/office/drawing/2017/decorative" val="1"/>
              </a:ext>
            </a:extLst>
          </p:cNvPr>
          <p:cNvGrpSpPr/>
          <p:nvPr/>
        </p:nvGrpSpPr>
        <p:grpSpPr>
          <a:xfrm>
            <a:off x="10440840" y="1570921"/>
            <a:ext cx="594360" cy="407988"/>
            <a:chOff x="1577340" y="4711700"/>
            <a:chExt cx="594360" cy="407988"/>
          </a:xfrm>
          <a:solidFill>
            <a:schemeClr val="accent3"/>
          </a:solidFill>
        </p:grpSpPr>
        <p:sp>
          <p:nvSpPr>
            <p:cNvPr id="23" name="Rectangle 22">
              <a:extLst>
                <a:ext uri="{FF2B5EF4-FFF2-40B4-BE49-F238E27FC236}">
                  <a16:creationId xmlns:a16="http://schemas.microsoft.com/office/drawing/2014/main" id="{E0E66443-DCF6-4536-B1A0-CF7DD57B7FD0}"/>
                </a:ext>
              </a:extLst>
            </p:cNvPr>
            <p:cNvSpPr/>
            <p:nvPr/>
          </p:nvSpPr>
          <p:spPr bwMode="auto">
            <a:xfrm>
              <a:off x="1577340" y="4711700"/>
              <a:ext cx="594360" cy="307777"/>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0" tIns="45720" rIns="45720" bIns="45720"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400">
                  <a:solidFill>
                    <a:schemeClr val="tx1"/>
                  </a:solidFill>
                  <a:latin typeface="+mj-lt"/>
                  <a:ea typeface="Segoe UI" pitchFamily="34" charset="0"/>
                  <a:cs typeface="Segoe UI" pitchFamily="34" charset="0"/>
                </a:rPr>
                <a:t>1076</a:t>
              </a:r>
            </a:p>
          </p:txBody>
        </p:sp>
        <p:sp>
          <p:nvSpPr>
            <p:cNvPr id="24" name="Isosceles Triangle 23">
              <a:extLst>
                <a:ext uri="{FF2B5EF4-FFF2-40B4-BE49-F238E27FC236}">
                  <a16:creationId xmlns:a16="http://schemas.microsoft.com/office/drawing/2014/main" id="{8FC4DF10-BE31-4FD6-B3AA-19AB5213A4FC}"/>
                </a:ext>
              </a:extLst>
            </p:cNvPr>
            <p:cNvSpPr/>
            <p:nvPr/>
          </p:nvSpPr>
          <p:spPr bwMode="auto">
            <a:xfrm flipV="1">
              <a:off x="1577340" y="5019477"/>
              <a:ext cx="299085" cy="100211"/>
            </a:xfrm>
            <a:prstGeom prst="triangle">
              <a:avLst>
                <a:gd name="adj" fmla="val 0"/>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grpSp>
    </p:spTree>
    <p:extLst>
      <p:ext uri="{BB962C8B-B14F-4D97-AF65-F5344CB8AC3E}">
        <p14:creationId xmlns:p14="http://schemas.microsoft.com/office/powerpoint/2010/main" val="1867521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 name="Rectangle 2" descr="Link to build key announcements">
            <a:hlinkClick r:id="" action="ppaction://noaction"/>
            <a:extLst>
              <a:ext uri="{FF2B5EF4-FFF2-40B4-BE49-F238E27FC236}">
                <a16:creationId xmlns:a16="http://schemas.microsoft.com/office/drawing/2014/main" id="{AE405E4A-F67B-4556-8DA6-DC5D8F3DF522}"/>
              </a:ext>
            </a:extLst>
          </p:cNvPr>
          <p:cNvSpPr/>
          <p:nvPr/>
        </p:nvSpPr>
        <p:spPr bwMode="auto">
          <a:xfrm>
            <a:off x="11898313" y="0"/>
            <a:ext cx="293687" cy="29209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 name="Title 2">
            <a:extLst>
              <a:ext uri="{FF2B5EF4-FFF2-40B4-BE49-F238E27FC236}">
                <a16:creationId xmlns:a16="http://schemas.microsoft.com/office/drawing/2014/main" id="{DC3D6D68-91CE-4DF7-A5C9-1647CF934888}"/>
              </a:ext>
            </a:extLst>
          </p:cNvPr>
          <p:cNvSpPr txBox="1">
            <a:spLocks/>
          </p:cNvSpPr>
          <p:nvPr/>
        </p:nvSpPr>
        <p:spPr>
          <a:xfrm>
            <a:off x="584518" y="571950"/>
            <a:ext cx="11018520" cy="553998"/>
          </a:xfrm>
          <a:prstGeom prst="rect">
            <a:avLst/>
          </a:prstGeom>
        </p:spPr>
        <p:txBody>
          <a:bodyPr vert="horz" lIns="91440" tIns="45720" rIns="91440" bIns="45720" rtlCol="0" anchor="ctr">
            <a:normAutofit fontScale="92500" lnSpcReduction="10000"/>
          </a:bodyPr>
          <a:lstStyle>
            <a:lvl1pPr algn="l" defTabSz="914400" rtl="0" eaLnBrk="1" latinLnBrk="0" hangingPunct="1">
              <a:lnSpc>
                <a:spcPct val="90000"/>
              </a:lnSpc>
              <a:spcBef>
                <a:spcPct val="0"/>
              </a:spcBef>
              <a:buNone/>
              <a:defRPr sz="4000" kern="1200">
                <a:solidFill>
                  <a:srgbClr val="00344C"/>
                </a:solidFill>
                <a:latin typeface="Segoe UI" panose="020B0502040204020203" pitchFamily="34" charset="0"/>
                <a:ea typeface="+mj-ea"/>
                <a:cs typeface="Segoe UI" panose="020B0502040204020203" pitchFamily="34" charset="0"/>
              </a:defRPr>
            </a:lvl1pPr>
          </a:lstStyle>
          <a:p>
            <a:r>
              <a:rPr lang="en-US" dirty="0"/>
              <a:t>Azure retirements</a:t>
            </a:r>
          </a:p>
        </p:txBody>
      </p:sp>
      <p:sp>
        <p:nvSpPr>
          <p:cNvPr id="45" name="Text Placeholder 4">
            <a:extLst>
              <a:ext uri="{FF2B5EF4-FFF2-40B4-BE49-F238E27FC236}">
                <a16:creationId xmlns:a16="http://schemas.microsoft.com/office/drawing/2014/main" id="{79B69F5F-7441-4193-AF0B-6491AF2F7789}"/>
              </a:ext>
            </a:extLst>
          </p:cNvPr>
          <p:cNvSpPr txBox="1">
            <a:spLocks/>
          </p:cNvSpPr>
          <p:nvPr/>
        </p:nvSpPr>
        <p:spPr>
          <a:xfrm>
            <a:off x="584200" y="1435100"/>
            <a:ext cx="11018838" cy="1132618"/>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latin typeface="+mn-lt"/>
              </a:rPr>
              <a:t>Azure is 12 years old; retirements are part of the natural lifecycle of any service or feature</a:t>
            </a:r>
          </a:p>
          <a:p>
            <a:r>
              <a:rPr lang="en-US" sz="1600" dirty="0">
                <a:latin typeface="+mn-lt"/>
              </a:rPr>
              <a:t>Retirements do not mean that all Azure customers are impacted</a:t>
            </a:r>
          </a:p>
          <a:p>
            <a:r>
              <a:rPr lang="en-US" sz="1600" dirty="0">
                <a:latin typeface="+mn-lt"/>
              </a:rPr>
              <a:t>Continuous innovation and modernization of Azure services helps unlock new and better opportunities</a:t>
            </a:r>
          </a:p>
          <a:p>
            <a:r>
              <a:rPr lang="en-US" sz="1600" dirty="0">
                <a:latin typeface="+mn-lt"/>
              </a:rPr>
              <a:t>It is our commitment to provide customers as much time and information, to plan thoughtfully</a:t>
            </a:r>
          </a:p>
        </p:txBody>
      </p:sp>
      <p:grpSp>
        <p:nvGrpSpPr>
          <p:cNvPr id="46" name="Group 45" descr="Our customer commitment bullets">
            <a:extLst>
              <a:ext uri="{FF2B5EF4-FFF2-40B4-BE49-F238E27FC236}">
                <a16:creationId xmlns:a16="http://schemas.microsoft.com/office/drawing/2014/main" id="{DEAE8192-8A32-41D2-A4AC-07E34C89C6A3}"/>
              </a:ext>
            </a:extLst>
          </p:cNvPr>
          <p:cNvGrpSpPr/>
          <p:nvPr/>
        </p:nvGrpSpPr>
        <p:grpSpPr>
          <a:xfrm>
            <a:off x="588579" y="2798351"/>
            <a:ext cx="2643133" cy="3210700"/>
            <a:chOff x="677142" y="2396568"/>
            <a:chExt cx="2654865" cy="3544444"/>
          </a:xfrm>
        </p:grpSpPr>
        <p:sp>
          <p:nvSpPr>
            <p:cNvPr id="47" name="Rectangle: Rounded Corners 46">
              <a:extLst>
                <a:ext uri="{FF2B5EF4-FFF2-40B4-BE49-F238E27FC236}">
                  <a16:creationId xmlns:a16="http://schemas.microsoft.com/office/drawing/2014/main" id="{82E1078D-0DFA-4CB2-AB79-3C2B26702B70}"/>
                </a:ext>
              </a:extLst>
            </p:cNvPr>
            <p:cNvSpPr/>
            <p:nvPr/>
          </p:nvSpPr>
          <p:spPr bwMode="auto">
            <a:xfrm>
              <a:off x="677142" y="2890136"/>
              <a:ext cx="2654865" cy="3050876"/>
            </a:xfrm>
            <a:prstGeom prst="roundRect">
              <a:avLst>
                <a:gd name="adj" fmla="val 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Minimum 12-month notice </a:t>
              </a:r>
              <a:b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to remove any material feature </a:t>
              </a:r>
              <a:b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or functionality, or discontinue </a:t>
              </a:r>
              <a:b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 service*</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Minimum 90-day notice to retire anything else</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hlinkClick r:id="rId2"/>
                </a:rPr>
                <a:t>Modern </a:t>
              </a:r>
              <a:r>
                <a:rPr kumimoji="0" lang="en-US" sz="11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hlinkClick r:id="rId2"/>
                </a:rPr>
                <a:t>Lifyecycle</a:t>
              </a:r>
              <a:r>
                <a:rPr kumimoji="0" lang="en-US" sz="11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hlinkClick r:id="rId2"/>
                </a:rPr>
                <a:t> Policy</a:t>
              </a:r>
              <a:endParaRPr kumimoji="0" lang="en-US" sz="11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hlinkClick r:id="rId3"/>
                </a:rPr>
                <a:t>Online Services Terms</a:t>
              </a:r>
              <a:endParaRPr kumimoji="0" lang="en-US" sz="11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1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*excluding Previews</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48" name="Rectangle: Rounded Corners 47">
              <a:extLst>
                <a:ext uri="{FF2B5EF4-FFF2-40B4-BE49-F238E27FC236}">
                  <a16:creationId xmlns:a16="http://schemas.microsoft.com/office/drawing/2014/main" id="{FBEB2D18-A1C0-4A7A-A9C2-20DFF1EA2A75}"/>
                </a:ext>
              </a:extLst>
            </p:cNvPr>
            <p:cNvSpPr/>
            <p:nvPr/>
          </p:nvSpPr>
          <p:spPr bwMode="auto">
            <a:xfrm>
              <a:off x="677142" y="2396568"/>
              <a:ext cx="2654865" cy="852055"/>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Our customer commitment</a:t>
              </a:r>
            </a:p>
          </p:txBody>
        </p:sp>
      </p:grpSp>
      <p:grpSp>
        <p:nvGrpSpPr>
          <p:cNvPr id="49" name="Group 48" descr="How we communicate bullets">
            <a:extLst>
              <a:ext uri="{FF2B5EF4-FFF2-40B4-BE49-F238E27FC236}">
                <a16:creationId xmlns:a16="http://schemas.microsoft.com/office/drawing/2014/main" id="{FA08CE79-79E9-443B-A201-9725A239D66C}"/>
              </a:ext>
            </a:extLst>
          </p:cNvPr>
          <p:cNvGrpSpPr/>
          <p:nvPr/>
        </p:nvGrpSpPr>
        <p:grpSpPr>
          <a:xfrm>
            <a:off x="3326597" y="2798351"/>
            <a:ext cx="2643133" cy="3210700"/>
            <a:chOff x="3415160" y="2396568"/>
            <a:chExt cx="2654865" cy="3544444"/>
          </a:xfrm>
        </p:grpSpPr>
        <p:sp>
          <p:nvSpPr>
            <p:cNvPr id="50" name="Rectangle: Rounded Corners 49">
              <a:extLst>
                <a:ext uri="{FF2B5EF4-FFF2-40B4-BE49-F238E27FC236}">
                  <a16:creationId xmlns:a16="http://schemas.microsoft.com/office/drawing/2014/main" id="{E9761056-129E-4272-B3BB-E2E7DABF702E}"/>
                </a:ext>
              </a:extLst>
            </p:cNvPr>
            <p:cNvSpPr/>
            <p:nvPr/>
          </p:nvSpPr>
          <p:spPr bwMode="auto">
            <a:xfrm>
              <a:off x="3415160" y="2890136"/>
              <a:ext cx="2654865" cy="3050876"/>
            </a:xfrm>
            <a:prstGeom prst="roundRect">
              <a:avLst>
                <a:gd name="adj" fmla="val 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Targeted communications </a:t>
              </a:r>
              <a:b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directly to active usage </a:t>
              </a:r>
              <a:b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Azure subscriptions</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Viewable by anyone with admin permissions on subscription</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05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1" name="Rectangle: Rounded Corners 50">
              <a:extLst>
                <a:ext uri="{FF2B5EF4-FFF2-40B4-BE49-F238E27FC236}">
                  <a16:creationId xmlns:a16="http://schemas.microsoft.com/office/drawing/2014/main" id="{69D80053-ADCD-4D7C-AF88-95B74FC8E202}"/>
                </a:ext>
              </a:extLst>
            </p:cNvPr>
            <p:cNvSpPr/>
            <p:nvPr/>
          </p:nvSpPr>
          <p:spPr bwMode="auto">
            <a:xfrm>
              <a:off x="3415160" y="2396568"/>
              <a:ext cx="2654865" cy="852055"/>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How we </a:t>
              </a:r>
              <a:b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b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communicate</a:t>
              </a:r>
            </a:p>
          </p:txBody>
        </p:sp>
      </p:grpSp>
      <p:grpSp>
        <p:nvGrpSpPr>
          <p:cNvPr id="52" name="Group 51" descr="Where we communicate bullets">
            <a:extLst>
              <a:ext uri="{FF2B5EF4-FFF2-40B4-BE49-F238E27FC236}">
                <a16:creationId xmlns:a16="http://schemas.microsoft.com/office/drawing/2014/main" id="{C42A2E60-7E6D-4C61-B4CA-997F815DB00E}"/>
              </a:ext>
            </a:extLst>
          </p:cNvPr>
          <p:cNvGrpSpPr/>
          <p:nvPr/>
        </p:nvGrpSpPr>
        <p:grpSpPr>
          <a:xfrm>
            <a:off x="6064615" y="2798351"/>
            <a:ext cx="2643133" cy="3210700"/>
            <a:chOff x="6153178" y="2396568"/>
            <a:chExt cx="2654865" cy="3544444"/>
          </a:xfrm>
        </p:grpSpPr>
        <p:sp>
          <p:nvSpPr>
            <p:cNvPr id="53" name="Rectangle: Rounded Corners 52">
              <a:extLst>
                <a:ext uri="{FF2B5EF4-FFF2-40B4-BE49-F238E27FC236}">
                  <a16:creationId xmlns:a16="http://schemas.microsoft.com/office/drawing/2014/main" id="{70BC72ED-14AA-4AB8-ADF0-B7C30B13F1A8}"/>
                </a:ext>
              </a:extLst>
            </p:cNvPr>
            <p:cNvSpPr/>
            <p:nvPr/>
          </p:nvSpPr>
          <p:spPr bwMode="auto">
            <a:xfrm>
              <a:off x="6153178" y="2890136"/>
              <a:ext cx="2654865" cy="3050876"/>
            </a:xfrm>
            <a:prstGeom prst="roundRect">
              <a:avLst>
                <a:gd name="adj" fmla="val 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ts val="60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Authenticated</a:t>
              </a:r>
            </a:p>
            <a:p>
              <a:pPr marL="171450" marR="0" lvl="0" indent="-171450" algn="l" defTabSz="932472" rtl="0" eaLnBrk="1" fontAlgn="base" latinLnBrk="0" hangingPunct="1">
                <a:lnSpc>
                  <a:spcPct val="90000"/>
                </a:lnSpc>
                <a:spcBef>
                  <a:spcPts val="600"/>
                </a:spcBef>
                <a:spcAft>
                  <a:spcPct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Health advisory message in </a:t>
              </a:r>
              <a:br>
                <a:rPr kumimoji="0" lang="en-US" sz="105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br>
              <a:r>
                <a:rPr kumimoji="0" lang="en-US" sz="1050" b="0" i="0" u="none" strike="noStrike" kern="1200" cap="none" spc="0" normalizeH="0" baseline="0" noProof="0">
                  <a:ln>
                    <a:noFill/>
                  </a:ln>
                  <a:solidFill>
                    <a:srgbClr val="000000"/>
                  </a:solidFill>
                  <a:effectLst/>
                  <a:uLnTx/>
                  <a:uFillTx/>
                  <a:latin typeface="Segoe UI"/>
                  <a:ea typeface="Segoe UI" pitchFamily="34" charset="0"/>
                  <a:cs typeface="Segoe UI" pitchFamily="34" charset="0"/>
                  <a:hlinkClick r:id="rId4"/>
                </a:rPr>
                <a:t>Azure Service Health</a:t>
              </a:r>
              <a:r>
                <a:rPr kumimoji="0" lang="en-US" sz="105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a:t>
              </a:r>
            </a:p>
            <a:p>
              <a:pPr marL="171450" marR="0" lvl="0" indent="-171450" algn="l" defTabSz="932472" rtl="0" eaLnBrk="1" fontAlgn="base" latinLnBrk="0" hangingPunct="1">
                <a:lnSpc>
                  <a:spcPct val="90000"/>
                </a:lnSpc>
                <a:spcBef>
                  <a:spcPts val="600"/>
                </a:spcBef>
                <a:spcAft>
                  <a:spcPct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Direct email to admins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1200" b="1"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Unauthenticated</a:t>
              </a:r>
            </a:p>
            <a:p>
              <a:pPr marL="171450" marR="0" lvl="0" indent="-171450" algn="l" defTabSz="932472" rtl="0" eaLnBrk="1" fontAlgn="base" latinLnBrk="0" hangingPunct="1">
                <a:lnSpc>
                  <a:spcPct val="90000"/>
                </a:lnSpc>
                <a:spcBef>
                  <a:spcPts val="600"/>
                </a:spcBef>
                <a:spcAft>
                  <a:spcPct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78D4"/>
                  </a:solidFill>
                  <a:effectLst/>
                  <a:uLnTx/>
                  <a:uFillTx/>
                  <a:latin typeface="Segoe UI"/>
                  <a:ea typeface="+mn-ea"/>
                  <a:cs typeface="Segoe UI" pitchFamily="34" charset="0"/>
                  <a:hlinkClick r:id="rId5">
                    <a:extLst>
                      <a:ext uri="{A12FA001-AC4F-418D-AE19-62706E023703}">
                        <ahyp:hlinkClr xmlns:ahyp="http://schemas.microsoft.com/office/drawing/2018/hyperlinkcolor" val="tx"/>
                      </a:ext>
                    </a:extLst>
                  </a:hlinkClick>
                </a:rPr>
                <a:t>Azure Updates</a:t>
              </a:r>
              <a:r>
                <a:rPr kumimoji="0" lang="en-US" sz="1050" b="0" i="0" u="none" strike="noStrike" kern="1200" cap="none" spc="0" normalizeH="0" baseline="0" noProof="0">
                  <a:ln>
                    <a:noFill/>
                  </a:ln>
                  <a:solidFill>
                    <a:srgbClr val="0078D4"/>
                  </a:solidFill>
                  <a:effectLst/>
                  <a:uLnTx/>
                  <a:uFillTx/>
                  <a:latin typeface="Segoe UI"/>
                  <a:ea typeface="+mn-ea"/>
                  <a:cs typeface="Segoe UI" pitchFamily="34" charset="0"/>
                </a:rPr>
                <a:t> </a:t>
              </a:r>
              <a:r>
                <a:rPr kumimoji="0" lang="en-US" sz="1050" b="0" i="0" u="none" strike="noStrike" kern="1200" cap="none" spc="0" normalizeH="0" baseline="0" noProof="0">
                  <a:ln>
                    <a:noFill/>
                  </a:ln>
                  <a:solidFill>
                    <a:srgbClr val="000000"/>
                  </a:solidFill>
                  <a:effectLst/>
                  <a:uLnTx/>
                  <a:uFillTx/>
                  <a:latin typeface="Segoe UI"/>
                  <a:ea typeface="+mn-ea"/>
                  <a:cs typeface="Segoe UI" pitchFamily="34" charset="0"/>
                </a:rPr>
                <a:t>post</a:t>
              </a:r>
            </a:p>
            <a:p>
              <a:pPr marL="171450" marR="0" lvl="0" indent="-171450" algn="l" defTabSz="932472" rtl="0" eaLnBrk="1" fontAlgn="base" latinLnBrk="0" hangingPunct="1">
                <a:lnSpc>
                  <a:spcPct val="90000"/>
                </a:lnSpc>
                <a:spcBef>
                  <a:spcPts val="600"/>
                </a:spcBef>
                <a:spcAft>
                  <a:spcPct val="0"/>
                </a:spcAft>
                <a:buClrTx/>
                <a:buSzTx/>
                <a:buFont typeface="Arial" panose="020B0604020202020204" pitchFamily="34" charset="0"/>
                <a:buChar char="•"/>
                <a:tabLst/>
                <a:defRPr/>
              </a:pPr>
              <a:r>
                <a:rPr kumimoji="0" lang="en-US" sz="1050" b="0" i="0" u="none" strike="noStrike" kern="1200" cap="none" spc="0" normalizeH="0" baseline="0" noProof="0">
                  <a:ln>
                    <a:noFill/>
                  </a:ln>
                  <a:solidFill>
                    <a:srgbClr val="000000"/>
                  </a:solidFill>
                  <a:effectLst/>
                  <a:uLnTx/>
                  <a:uFillTx/>
                  <a:latin typeface="Segoe UI"/>
                  <a:ea typeface="+mn-ea"/>
                  <a:cs typeface="Segoe UI" pitchFamily="34" charset="0"/>
                </a:rPr>
                <a:t>Banner messages on retiring service pages</a:t>
              </a:r>
            </a:p>
            <a:p>
              <a:pPr marL="0" marR="0" lvl="0" indent="0" algn="l" defTabSz="932472" rtl="0" eaLnBrk="1" fontAlgn="base" latinLnBrk="0" hangingPunct="1">
                <a:lnSpc>
                  <a:spcPct val="90000"/>
                </a:lnSpc>
                <a:spcBef>
                  <a:spcPts val="600"/>
                </a:spcBef>
                <a:spcAft>
                  <a:spcPct val="0"/>
                </a:spcAft>
                <a:buClrTx/>
                <a:buSzTx/>
                <a:buFontTx/>
                <a:buNone/>
                <a:tabLst/>
                <a:defRPr/>
              </a:pPr>
              <a:r>
                <a:rPr kumimoji="0" lang="en-US" sz="9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*Set up a </a:t>
              </a:r>
              <a:r>
                <a:rPr kumimoji="0" lang="en-US" sz="9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hlinkClick r:id="rId6"/>
                </a:rPr>
                <a:t>Service Health Alert </a:t>
              </a:r>
              <a:r>
                <a:rPr kumimoji="0" lang="en-US" sz="9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to receive an email, text, vmail, as well</a:t>
              </a:r>
              <a:endParaRPr kumimoji="0" lang="en-US" sz="105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4" name="Rectangle: Rounded Corners 53">
              <a:extLst>
                <a:ext uri="{FF2B5EF4-FFF2-40B4-BE49-F238E27FC236}">
                  <a16:creationId xmlns:a16="http://schemas.microsoft.com/office/drawing/2014/main" id="{ECF1E594-3D7D-41D5-9ED5-954F5BDF9F19}"/>
                </a:ext>
              </a:extLst>
            </p:cNvPr>
            <p:cNvSpPr/>
            <p:nvPr/>
          </p:nvSpPr>
          <p:spPr bwMode="auto">
            <a:xfrm>
              <a:off x="6153178" y="2396568"/>
              <a:ext cx="2654865" cy="852055"/>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Where we communicate</a:t>
              </a:r>
            </a:p>
          </p:txBody>
        </p:sp>
      </p:grpSp>
      <p:grpSp>
        <p:nvGrpSpPr>
          <p:cNvPr id="55" name="Group 54" descr="When we communicate bullets">
            <a:extLst>
              <a:ext uri="{FF2B5EF4-FFF2-40B4-BE49-F238E27FC236}">
                <a16:creationId xmlns:a16="http://schemas.microsoft.com/office/drawing/2014/main" id="{24C3CC9E-5BF2-49AE-949A-68D4906929B8}"/>
              </a:ext>
            </a:extLst>
          </p:cNvPr>
          <p:cNvGrpSpPr/>
          <p:nvPr/>
        </p:nvGrpSpPr>
        <p:grpSpPr>
          <a:xfrm>
            <a:off x="8802633" y="2798351"/>
            <a:ext cx="2643133" cy="3210700"/>
            <a:chOff x="8891196" y="2396568"/>
            <a:chExt cx="2654865" cy="3544444"/>
          </a:xfrm>
        </p:grpSpPr>
        <p:sp>
          <p:nvSpPr>
            <p:cNvPr id="56" name="Rectangle: Rounded Corners 55">
              <a:extLst>
                <a:ext uri="{FF2B5EF4-FFF2-40B4-BE49-F238E27FC236}">
                  <a16:creationId xmlns:a16="http://schemas.microsoft.com/office/drawing/2014/main" id="{57B06122-D146-4B89-ABC1-D5E8AA08BA2F}"/>
                </a:ext>
              </a:extLst>
            </p:cNvPr>
            <p:cNvSpPr/>
            <p:nvPr/>
          </p:nvSpPr>
          <p:spPr bwMode="auto">
            <a:xfrm>
              <a:off x="8891196" y="2890136"/>
              <a:ext cx="2654865" cy="3050876"/>
            </a:xfrm>
            <a:prstGeom prst="roundRect">
              <a:avLst>
                <a:gd name="adj" fmla="val 0"/>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36576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Initial retirement notification </a:t>
              </a:r>
              <a:b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b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per policy</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Reminder messages at T-6 months, T-3 months, T-1 month, then weekly until T-0</a:t>
              </a: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rPr>
                <a:t>Will send an update notification if any plans significantly change</a:t>
              </a:r>
              <a:endParaRPr kumimoji="0" lang="en-US" sz="105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1200" b="0" i="0" u="none" strike="noStrike" kern="1200" cap="none" spc="0" normalizeH="0" baseline="0" noProof="0">
                <a:ln>
                  <a:noFill/>
                </a:ln>
                <a:solidFill>
                  <a:srgbClr val="000000"/>
                </a:solidFill>
                <a:effectLst/>
                <a:uLnTx/>
                <a:uFillTx/>
                <a:latin typeface="Segoe UI"/>
                <a:ea typeface="Segoe UI" pitchFamily="34" charset="0"/>
                <a:cs typeface="Segoe UI" pitchFamily="34" charset="0"/>
              </a:endParaRPr>
            </a:p>
          </p:txBody>
        </p:sp>
        <p:sp>
          <p:nvSpPr>
            <p:cNvPr id="57" name="Rectangle: Rounded Corners 56">
              <a:extLst>
                <a:ext uri="{FF2B5EF4-FFF2-40B4-BE49-F238E27FC236}">
                  <a16:creationId xmlns:a16="http://schemas.microsoft.com/office/drawing/2014/main" id="{CED4C565-3AE2-46C9-AA69-81D9AFBD90A5}"/>
                </a:ext>
              </a:extLst>
            </p:cNvPr>
            <p:cNvSpPr/>
            <p:nvPr/>
          </p:nvSpPr>
          <p:spPr bwMode="auto">
            <a:xfrm>
              <a:off x="8891196" y="2396568"/>
              <a:ext cx="2654865" cy="852055"/>
            </a:xfrm>
            <a:prstGeom prst="roundRect">
              <a:avLst>
                <a:gd name="adj" fmla="val 0"/>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When we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600" b="1"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rPr>
                <a:t>communicate</a:t>
              </a:r>
            </a:p>
          </p:txBody>
        </p:sp>
      </p:grpSp>
    </p:spTree>
    <p:extLst>
      <p:ext uri="{BB962C8B-B14F-4D97-AF65-F5344CB8AC3E}">
        <p14:creationId xmlns:p14="http://schemas.microsoft.com/office/powerpoint/2010/main" val="28331064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6AAE11-0EBE-4493-B04F-873DC272BB3E}"/>
              </a:ext>
            </a:extLst>
          </p:cNvPr>
          <p:cNvSpPr>
            <a:spLocks noGrp="1"/>
          </p:cNvSpPr>
          <p:nvPr>
            <p:ph type="title" idx="4294967295"/>
          </p:nvPr>
        </p:nvSpPr>
        <p:spPr>
          <a:xfrm>
            <a:off x="1174750" y="457200"/>
            <a:ext cx="11017250" cy="554038"/>
          </a:xfrm>
        </p:spPr>
        <p:txBody>
          <a:bodyPr>
            <a:normAutofit fontScale="90000"/>
          </a:bodyPr>
          <a:lstStyle/>
          <a:p>
            <a:r>
              <a:rPr lang="en-US"/>
              <a:t>Azure AD </a:t>
            </a:r>
            <a:r>
              <a:rPr lang="en-US">
                <a:solidFill>
                  <a:schemeClr val="tx1">
                    <a:lumMod val="50000"/>
                    <a:lumOff val="50000"/>
                  </a:schemeClr>
                </a:solidFill>
              </a:rPr>
              <a:t>·</a:t>
            </a:r>
            <a:r>
              <a:rPr lang="en-US"/>
              <a:t> </a:t>
            </a:r>
            <a:r>
              <a:rPr lang="en-US">
                <a:solidFill>
                  <a:schemeClr val="accent1"/>
                </a:solidFill>
              </a:rPr>
              <a:t>Core Reliability Principles</a:t>
            </a:r>
          </a:p>
        </p:txBody>
      </p:sp>
      <p:grpSp>
        <p:nvGrpSpPr>
          <p:cNvPr id="4" name="Group 3">
            <a:extLst>
              <a:ext uri="{FF2B5EF4-FFF2-40B4-BE49-F238E27FC236}">
                <a16:creationId xmlns:a16="http://schemas.microsoft.com/office/drawing/2014/main" id="{AAD3B4A1-391C-43BB-9E65-91F4B8F2A17E}"/>
              </a:ext>
            </a:extLst>
          </p:cNvPr>
          <p:cNvGrpSpPr/>
          <p:nvPr/>
        </p:nvGrpSpPr>
        <p:grpSpPr>
          <a:xfrm>
            <a:off x="6716222" y="1807166"/>
            <a:ext cx="4479450" cy="574762"/>
            <a:chOff x="6636489" y="1807166"/>
            <a:chExt cx="4479450" cy="574762"/>
          </a:xfrm>
        </p:grpSpPr>
        <p:sp>
          <p:nvSpPr>
            <p:cNvPr id="13" name="Rectangle 12">
              <a:extLst>
                <a:ext uri="{FF2B5EF4-FFF2-40B4-BE49-F238E27FC236}">
                  <a16:creationId xmlns:a16="http://schemas.microsoft.com/office/drawing/2014/main" id="{4BD60387-C217-4F9B-A266-44E17EE233B4}"/>
                </a:ext>
              </a:extLst>
            </p:cNvPr>
            <p:cNvSpPr/>
            <p:nvPr/>
          </p:nvSpPr>
          <p:spPr>
            <a:xfrm>
              <a:off x="7458339" y="1925270"/>
              <a:ext cx="3657600" cy="338554"/>
            </a:xfrm>
            <a:prstGeom prst="rect">
              <a:avLst/>
            </a:prstGeom>
          </p:spPr>
          <p:txBody>
            <a:bodyPr wrap="square" lIns="0" tIns="0" rIns="0" bIns="0">
              <a:noAutofit/>
            </a:bodyPr>
            <a:lstStyle/>
            <a:p>
              <a:r>
                <a:rPr lang="en-US" sz="2200">
                  <a:latin typeface="Segoe UI Semibold"/>
                </a:rPr>
                <a:t>Safe Deployment</a:t>
              </a:r>
            </a:p>
          </p:txBody>
        </p:sp>
        <p:pic>
          <p:nvPicPr>
            <p:cNvPr id="31" name="Picture 30">
              <a:extLst>
                <a:ext uri="{FF2B5EF4-FFF2-40B4-BE49-F238E27FC236}">
                  <a16:creationId xmlns:a16="http://schemas.microsoft.com/office/drawing/2014/main" id="{EF3A5249-CC99-4D86-835F-70DDEDA82B7D}"/>
                </a:ext>
              </a:extLst>
            </p:cNvPr>
            <p:cNvPicPr>
              <a:picLocks noChangeAspect="1"/>
            </p:cNvPicPr>
            <p:nvPr/>
          </p:nvPicPr>
          <p:blipFill>
            <a:blip r:embed="rId3"/>
            <a:stretch>
              <a:fillRect/>
            </a:stretch>
          </p:blipFill>
          <p:spPr>
            <a:xfrm>
              <a:off x="6636489" y="1807166"/>
              <a:ext cx="574762" cy="574762"/>
            </a:xfrm>
            <a:prstGeom prst="rect">
              <a:avLst/>
            </a:prstGeom>
          </p:spPr>
        </p:pic>
      </p:grpSp>
      <p:grpSp>
        <p:nvGrpSpPr>
          <p:cNvPr id="3" name="Group 2">
            <a:extLst>
              <a:ext uri="{FF2B5EF4-FFF2-40B4-BE49-F238E27FC236}">
                <a16:creationId xmlns:a16="http://schemas.microsoft.com/office/drawing/2014/main" id="{D7596BC8-1C93-49E9-A652-E9CCE8EF3524}"/>
              </a:ext>
            </a:extLst>
          </p:cNvPr>
          <p:cNvGrpSpPr/>
          <p:nvPr/>
        </p:nvGrpSpPr>
        <p:grpSpPr>
          <a:xfrm>
            <a:off x="697120" y="1728788"/>
            <a:ext cx="4622238" cy="731519"/>
            <a:chOff x="907501" y="1728788"/>
            <a:chExt cx="4622238" cy="731519"/>
          </a:xfrm>
        </p:grpSpPr>
        <p:sp>
          <p:nvSpPr>
            <p:cNvPr id="6" name="Rectangle 5">
              <a:extLst>
                <a:ext uri="{FF2B5EF4-FFF2-40B4-BE49-F238E27FC236}">
                  <a16:creationId xmlns:a16="http://schemas.microsoft.com/office/drawing/2014/main" id="{CA3927A3-0EA2-4D9F-99F3-B87DAD26A096}"/>
                </a:ext>
              </a:extLst>
            </p:cNvPr>
            <p:cNvSpPr/>
            <p:nvPr/>
          </p:nvSpPr>
          <p:spPr>
            <a:xfrm>
              <a:off x="1872139" y="1925270"/>
              <a:ext cx="3657600" cy="338554"/>
            </a:xfrm>
            <a:prstGeom prst="rect">
              <a:avLst/>
            </a:prstGeom>
          </p:spPr>
          <p:txBody>
            <a:bodyPr wrap="none" lIns="0" tIns="0" rIns="0" bIns="0">
              <a:noAutofit/>
            </a:bodyPr>
            <a:lstStyle/>
            <a:p>
              <a:pPr lvl="0"/>
              <a:r>
                <a:rPr lang="en-US" sz="2200">
                  <a:latin typeface="Segoe UI Semibold"/>
                </a:rPr>
                <a:t>Highly Redundant</a:t>
              </a:r>
            </a:p>
          </p:txBody>
        </p:sp>
        <p:grpSp>
          <p:nvGrpSpPr>
            <p:cNvPr id="18" name="Group 4">
              <a:extLst>
                <a:ext uri="{FF2B5EF4-FFF2-40B4-BE49-F238E27FC236}">
                  <a16:creationId xmlns:a16="http://schemas.microsoft.com/office/drawing/2014/main" id="{C9782988-7B11-4C4F-A390-46706C51454C}"/>
                </a:ext>
              </a:extLst>
            </p:cNvPr>
            <p:cNvGrpSpPr>
              <a:grpSpLocks noChangeAspect="1"/>
            </p:cNvGrpSpPr>
            <p:nvPr/>
          </p:nvGrpSpPr>
          <p:grpSpPr bwMode="auto">
            <a:xfrm>
              <a:off x="907501" y="1728788"/>
              <a:ext cx="731520" cy="731519"/>
              <a:chOff x="318" y="1089"/>
              <a:chExt cx="513" cy="513"/>
            </a:xfrm>
          </p:grpSpPr>
          <p:sp>
            <p:nvSpPr>
              <p:cNvPr id="19" name="AutoShape 3">
                <a:extLst>
                  <a:ext uri="{FF2B5EF4-FFF2-40B4-BE49-F238E27FC236}">
                    <a16:creationId xmlns:a16="http://schemas.microsoft.com/office/drawing/2014/main" id="{CED11D75-58EE-4705-B05E-227B894682AA}"/>
                  </a:ext>
                </a:extLst>
              </p:cNvPr>
              <p:cNvSpPr>
                <a:spLocks noChangeAspect="1" noChangeArrowheads="1" noTextEdit="1"/>
              </p:cNvSpPr>
              <p:nvPr/>
            </p:nvSpPr>
            <p:spPr bwMode="auto">
              <a:xfrm>
                <a:off x="318" y="1089"/>
                <a:ext cx="513" cy="5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0" name="Freeform 5">
                <a:extLst>
                  <a:ext uri="{FF2B5EF4-FFF2-40B4-BE49-F238E27FC236}">
                    <a16:creationId xmlns:a16="http://schemas.microsoft.com/office/drawing/2014/main" id="{561D182B-8D9B-411E-B75D-8D0E0E298DAE}"/>
                  </a:ext>
                </a:extLst>
              </p:cNvPr>
              <p:cNvSpPr>
                <a:spLocks/>
              </p:cNvSpPr>
              <p:nvPr/>
            </p:nvSpPr>
            <p:spPr bwMode="auto">
              <a:xfrm>
                <a:off x="391" y="1416"/>
                <a:ext cx="384" cy="127"/>
              </a:xfrm>
              <a:custGeom>
                <a:avLst/>
                <a:gdLst>
                  <a:gd name="T0" fmla="*/ 257 w 308"/>
                  <a:gd name="T1" fmla="*/ 0 h 102"/>
                  <a:gd name="T2" fmla="*/ 257 w 308"/>
                  <a:gd name="T3" fmla="*/ 0 h 102"/>
                  <a:gd name="T4" fmla="*/ 154 w 308"/>
                  <a:gd name="T5" fmla="*/ 52 h 102"/>
                  <a:gd name="T6" fmla="*/ 50 w 308"/>
                  <a:gd name="T7" fmla="*/ 0 h 102"/>
                  <a:gd name="T8" fmla="*/ 0 w 308"/>
                  <a:gd name="T9" fmla="*/ 25 h 102"/>
                  <a:gd name="T10" fmla="*/ 154 w 308"/>
                  <a:gd name="T11" fmla="*/ 102 h 102"/>
                  <a:gd name="T12" fmla="*/ 308 w 308"/>
                  <a:gd name="T13" fmla="*/ 25 h 102"/>
                  <a:gd name="T14" fmla="*/ 257 w 308"/>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8" h="102">
                    <a:moveTo>
                      <a:pt x="257" y="0"/>
                    </a:moveTo>
                    <a:lnTo>
                      <a:pt x="257" y="0"/>
                    </a:lnTo>
                    <a:lnTo>
                      <a:pt x="154" y="52"/>
                    </a:lnTo>
                    <a:lnTo>
                      <a:pt x="50" y="0"/>
                    </a:lnTo>
                    <a:lnTo>
                      <a:pt x="0" y="25"/>
                    </a:lnTo>
                    <a:lnTo>
                      <a:pt x="154" y="102"/>
                    </a:lnTo>
                    <a:lnTo>
                      <a:pt x="308" y="25"/>
                    </a:lnTo>
                    <a:lnTo>
                      <a:pt x="257" y="0"/>
                    </a:lnTo>
                    <a:close/>
                  </a:path>
                </a:pathLst>
              </a:custGeom>
              <a:solidFill>
                <a:srgbClr val="0078D4"/>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6">
                <a:extLst>
                  <a:ext uri="{FF2B5EF4-FFF2-40B4-BE49-F238E27FC236}">
                    <a16:creationId xmlns:a16="http://schemas.microsoft.com/office/drawing/2014/main" id="{E90500DC-7D16-4D2B-85BD-270AC8E29D10}"/>
                  </a:ext>
                </a:extLst>
              </p:cNvPr>
              <p:cNvSpPr>
                <a:spLocks/>
              </p:cNvSpPr>
              <p:nvPr/>
            </p:nvSpPr>
            <p:spPr bwMode="auto">
              <a:xfrm>
                <a:off x="391" y="1317"/>
                <a:ext cx="384" cy="127"/>
              </a:xfrm>
              <a:custGeom>
                <a:avLst/>
                <a:gdLst>
                  <a:gd name="T0" fmla="*/ 257 w 308"/>
                  <a:gd name="T1" fmla="*/ 0 h 102"/>
                  <a:gd name="T2" fmla="*/ 257 w 308"/>
                  <a:gd name="T3" fmla="*/ 0 h 102"/>
                  <a:gd name="T4" fmla="*/ 154 w 308"/>
                  <a:gd name="T5" fmla="*/ 52 h 102"/>
                  <a:gd name="T6" fmla="*/ 50 w 308"/>
                  <a:gd name="T7" fmla="*/ 0 h 102"/>
                  <a:gd name="T8" fmla="*/ 0 w 308"/>
                  <a:gd name="T9" fmla="*/ 25 h 102"/>
                  <a:gd name="T10" fmla="*/ 154 w 308"/>
                  <a:gd name="T11" fmla="*/ 102 h 102"/>
                  <a:gd name="T12" fmla="*/ 308 w 308"/>
                  <a:gd name="T13" fmla="*/ 25 h 102"/>
                  <a:gd name="T14" fmla="*/ 257 w 308"/>
                  <a:gd name="T15" fmla="*/ 0 h 10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8" h="102">
                    <a:moveTo>
                      <a:pt x="257" y="0"/>
                    </a:moveTo>
                    <a:lnTo>
                      <a:pt x="257" y="0"/>
                    </a:lnTo>
                    <a:lnTo>
                      <a:pt x="154" y="52"/>
                    </a:lnTo>
                    <a:lnTo>
                      <a:pt x="50" y="0"/>
                    </a:lnTo>
                    <a:lnTo>
                      <a:pt x="0" y="25"/>
                    </a:lnTo>
                    <a:lnTo>
                      <a:pt x="154" y="102"/>
                    </a:lnTo>
                    <a:lnTo>
                      <a:pt x="308" y="25"/>
                    </a:lnTo>
                    <a:lnTo>
                      <a:pt x="257" y="0"/>
                    </a:lnTo>
                    <a:close/>
                  </a:path>
                </a:pathLst>
              </a:custGeom>
              <a:solidFill>
                <a:schemeClr val="accent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7">
                <a:extLst>
                  <a:ext uri="{FF2B5EF4-FFF2-40B4-BE49-F238E27FC236}">
                    <a16:creationId xmlns:a16="http://schemas.microsoft.com/office/drawing/2014/main" id="{6754FCFB-9608-48DE-B361-43FE047DB611}"/>
                  </a:ext>
                </a:extLst>
              </p:cNvPr>
              <p:cNvSpPr>
                <a:spLocks/>
              </p:cNvSpPr>
              <p:nvPr/>
            </p:nvSpPr>
            <p:spPr bwMode="auto">
              <a:xfrm>
                <a:off x="391" y="1152"/>
                <a:ext cx="384" cy="192"/>
              </a:xfrm>
              <a:custGeom>
                <a:avLst/>
                <a:gdLst>
                  <a:gd name="T0" fmla="*/ 154 w 308"/>
                  <a:gd name="T1" fmla="*/ 0 h 154"/>
                  <a:gd name="T2" fmla="*/ 154 w 308"/>
                  <a:gd name="T3" fmla="*/ 0 h 154"/>
                  <a:gd name="T4" fmla="*/ 0 w 308"/>
                  <a:gd name="T5" fmla="*/ 77 h 154"/>
                  <a:gd name="T6" fmla="*/ 154 w 308"/>
                  <a:gd name="T7" fmla="*/ 154 h 154"/>
                  <a:gd name="T8" fmla="*/ 308 w 308"/>
                  <a:gd name="T9" fmla="*/ 77 h 154"/>
                  <a:gd name="T10" fmla="*/ 154 w 308"/>
                  <a:gd name="T11" fmla="*/ 0 h 154"/>
                </a:gdLst>
                <a:ahLst/>
                <a:cxnLst>
                  <a:cxn ang="0">
                    <a:pos x="T0" y="T1"/>
                  </a:cxn>
                  <a:cxn ang="0">
                    <a:pos x="T2" y="T3"/>
                  </a:cxn>
                  <a:cxn ang="0">
                    <a:pos x="T4" y="T5"/>
                  </a:cxn>
                  <a:cxn ang="0">
                    <a:pos x="T6" y="T7"/>
                  </a:cxn>
                  <a:cxn ang="0">
                    <a:pos x="T8" y="T9"/>
                  </a:cxn>
                  <a:cxn ang="0">
                    <a:pos x="T10" y="T11"/>
                  </a:cxn>
                </a:cxnLst>
                <a:rect l="0" t="0" r="r" b="b"/>
                <a:pathLst>
                  <a:path w="308" h="154">
                    <a:moveTo>
                      <a:pt x="154" y="0"/>
                    </a:moveTo>
                    <a:lnTo>
                      <a:pt x="154" y="0"/>
                    </a:lnTo>
                    <a:lnTo>
                      <a:pt x="0" y="77"/>
                    </a:lnTo>
                    <a:lnTo>
                      <a:pt x="154" y="154"/>
                    </a:lnTo>
                    <a:lnTo>
                      <a:pt x="308" y="77"/>
                    </a:lnTo>
                    <a:lnTo>
                      <a:pt x="154" y="0"/>
                    </a:lnTo>
                    <a:close/>
                  </a:path>
                </a:pathLst>
              </a:custGeom>
              <a:solidFill>
                <a:srgbClr val="C1C1C1"/>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7" name="Group 16">
            <a:extLst>
              <a:ext uri="{FF2B5EF4-FFF2-40B4-BE49-F238E27FC236}">
                <a16:creationId xmlns:a16="http://schemas.microsoft.com/office/drawing/2014/main" id="{872AE5C7-40A3-4F7F-92CF-21BA71BC1454}"/>
              </a:ext>
            </a:extLst>
          </p:cNvPr>
          <p:cNvGrpSpPr/>
          <p:nvPr/>
        </p:nvGrpSpPr>
        <p:grpSpPr>
          <a:xfrm>
            <a:off x="742840" y="4151170"/>
            <a:ext cx="4494176" cy="640080"/>
            <a:chOff x="953221" y="4115086"/>
            <a:chExt cx="4494176" cy="640080"/>
          </a:xfrm>
        </p:grpSpPr>
        <p:sp>
          <p:nvSpPr>
            <p:cNvPr id="11" name="Rectangle 10">
              <a:extLst>
                <a:ext uri="{FF2B5EF4-FFF2-40B4-BE49-F238E27FC236}">
                  <a16:creationId xmlns:a16="http://schemas.microsoft.com/office/drawing/2014/main" id="{237C90E8-BC52-48BF-9F75-E2C948A23F83}"/>
                </a:ext>
              </a:extLst>
            </p:cNvPr>
            <p:cNvSpPr/>
            <p:nvPr/>
          </p:nvSpPr>
          <p:spPr>
            <a:xfrm>
              <a:off x="1789797" y="4265849"/>
              <a:ext cx="3657600" cy="338554"/>
            </a:xfrm>
            <a:prstGeom prst="rect">
              <a:avLst/>
            </a:prstGeom>
          </p:spPr>
          <p:txBody>
            <a:bodyPr wrap="square" lIns="0" tIns="0" rIns="0" bIns="0">
              <a:noAutofit/>
            </a:bodyPr>
            <a:lstStyle/>
            <a:p>
              <a:pPr lvl="0"/>
              <a:r>
                <a:rPr lang="en-US" sz="2200">
                  <a:latin typeface="Segoe UI Semibold"/>
                </a:rPr>
                <a:t>Multiple levels of isolation</a:t>
              </a:r>
            </a:p>
          </p:txBody>
        </p:sp>
        <p:pic>
          <p:nvPicPr>
            <p:cNvPr id="29" name="Picture 28">
              <a:extLst>
                <a:ext uri="{FF2B5EF4-FFF2-40B4-BE49-F238E27FC236}">
                  <a16:creationId xmlns:a16="http://schemas.microsoft.com/office/drawing/2014/main" id="{1FA2A1C4-9EA6-4EA2-AE82-1DD51DFCCCCD}"/>
                </a:ext>
              </a:extLst>
            </p:cNvPr>
            <p:cNvPicPr>
              <a:picLocks noChangeAspect="1"/>
            </p:cNvPicPr>
            <p:nvPr/>
          </p:nvPicPr>
          <p:blipFill>
            <a:blip r:embed="rId4"/>
            <a:stretch>
              <a:fillRect/>
            </a:stretch>
          </p:blipFill>
          <p:spPr>
            <a:xfrm>
              <a:off x="953221" y="4115086"/>
              <a:ext cx="640080" cy="640080"/>
            </a:xfrm>
            <a:prstGeom prst="rect">
              <a:avLst/>
            </a:prstGeom>
          </p:spPr>
        </p:pic>
      </p:grpSp>
      <p:grpSp>
        <p:nvGrpSpPr>
          <p:cNvPr id="23" name="Group 22">
            <a:extLst>
              <a:ext uri="{FF2B5EF4-FFF2-40B4-BE49-F238E27FC236}">
                <a16:creationId xmlns:a16="http://schemas.microsoft.com/office/drawing/2014/main" id="{3182DFD5-82BF-4CFD-8088-459CFF8817A9}"/>
              </a:ext>
            </a:extLst>
          </p:cNvPr>
          <p:cNvGrpSpPr/>
          <p:nvPr/>
        </p:nvGrpSpPr>
        <p:grpSpPr>
          <a:xfrm>
            <a:off x="6716222" y="4196890"/>
            <a:ext cx="4466389" cy="548640"/>
            <a:chOff x="6649550" y="4160806"/>
            <a:chExt cx="4466389" cy="548640"/>
          </a:xfrm>
        </p:grpSpPr>
        <p:sp>
          <p:nvSpPr>
            <p:cNvPr id="33" name="Rectangle 32">
              <a:extLst>
                <a:ext uri="{FF2B5EF4-FFF2-40B4-BE49-F238E27FC236}">
                  <a16:creationId xmlns:a16="http://schemas.microsoft.com/office/drawing/2014/main" id="{F7B88683-21A2-4384-9367-C5ACD030D3E4}"/>
                </a:ext>
              </a:extLst>
            </p:cNvPr>
            <p:cNvSpPr/>
            <p:nvPr/>
          </p:nvSpPr>
          <p:spPr>
            <a:xfrm>
              <a:off x="7458339" y="4265849"/>
              <a:ext cx="3657600" cy="338554"/>
            </a:xfrm>
            <a:prstGeom prst="rect">
              <a:avLst/>
            </a:prstGeom>
          </p:spPr>
          <p:txBody>
            <a:bodyPr wrap="square" lIns="0" tIns="0" rIns="0" bIns="0" anchor="t">
              <a:spAutoFit/>
            </a:bodyPr>
            <a:lstStyle/>
            <a:p>
              <a:pPr>
                <a:spcBef>
                  <a:spcPts val="4200"/>
                </a:spcBef>
              </a:pPr>
              <a:r>
                <a:rPr lang="en-US" sz="2200">
                  <a:latin typeface="Segoe UI Semibold"/>
                </a:rPr>
                <a:t>Cell-Based Architecture</a:t>
              </a:r>
            </a:p>
          </p:txBody>
        </p:sp>
        <p:pic>
          <p:nvPicPr>
            <p:cNvPr id="28" name="Picture 27">
              <a:extLst>
                <a:ext uri="{FF2B5EF4-FFF2-40B4-BE49-F238E27FC236}">
                  <a16:creationId xmlns:a16="http://schemas.microsoft.com/office/drawing/2014/main" id="{0EAAEB41-93F1-4468-BEB0-490ED7F262D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649550" y="4160806"/>
              <a:ext cx="548640" cy="548640"/>
            </a:xfrm>
            <a:prstGeom prst="rect">
              <a:avLst/>
            </a:prstGeom>
          </p:spPr>
        </p:pic>
      </p:grpSp>
      <p:grpSp>
        <p:nvGrpSpPr>
          <p:cNvPr id="24" name="Group 23">
            <a:extLst>
              <a:ext uri="{FF2B5EF4-FFF2-40B4-BE49-F238E27FC236}">
                <a16:creationId xmlns:a16="http://schemas.microsoft.com/office/drawing/2014/main" id="{757DB533-FB3F-4D3E-A3E9-14DB38852CF1}"/>
              </a:ext>
            </a:extLst>
          </p:cNvPr>
          <p:cNvGrpSpPr/>
          <p:nvPr/>
        </p:nvGrpSpPr>
        <p:grpSpPr>
          <a:xfrm>
            <a:off x="834280" y="5500305"/>
            <a:ext cx="4402736" cy="457200"/>
            <a:chOff x="1044661" y="5500305"/>
            <a:chExt cx="4402736" cy="457200"/>
          </a:xfrm>
        </p:grpSpPr>
        <p:sp>
          <p:nvSpPr>
            <p:cNvPr id="12" name="Rectangle 11">
              <a:extLst>
                <a:ext uri="{FF2B5EF4-FFF2-40B4-BE49-F238E27FC236}">
                  <a16:creationId xmlns:a16="http://schemas.microsoft.com/office/drawing/2014/main" id="{03E4683D-DA39-47EC-B560-97C01DF608B4}"/>
                </a:ext>
              </a:extLst>
            </p:cNvPr>
            <p:cNvSpPr/>
            <p:nvPr/>
          </p:nvSpPr>
          <p:spPr>
            <a:xfrm>
              <a:off x="1789797" y="5559628"/>
              <a:ext cx="3657600" cy="338554"/>
            </a:xfrm>
            <a:prstGeom prst="rect">
              <a:avLst/>
            </a:prstGeom>
          </p:spPr>
          <p:txBody>
            <a:bodyPr wrap="none" lIns="0" tIns="0" rIns="0" bIns="0">
              <a:noAutofit/>
            </a:bodyPr>
            <a:lstStyle/>
            <a:p>
              <a:pPr lvl="0"/>
              <a:r>
                <a:rPr lang="en-US" sz="2200">
                  <a:latin typeface="Segoe UI Semibold"/>
                </a:rPr>
                <a:t>Elastic scalability</a:t>
              </a:r>
            </a:p>
          </p:txBody>
        </p:sp>
        <p:pic>
          <p:nvPicPr>
            <p:cNvPr id="26" name="Picture 25">
              <a:extLst>
                <a:ext uri="{FF2B5EF4-FFF2-40B4-BE49-F238E27FC236}">
                  <a16:creationId xmlns:a16="http://schemas.microsoft.com/office/drawing/2014/main" id="{2099371F-0B58-4753-A96E-A5B674ACB73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044661" y="5500305"/>
              <a:ext cx="457200" cy="457200"/>
            </a:xfrm>
            <a:prstGeom prst="rect">
              <a:avLst/>
            </a:prstGeom>
          </p:spPr>
        </p:pic>
      </p:grpSp>
      <p:grpSp>
        <p:nvGrpSpPr>
          <p:cNvPr id="25" name="Group 24">
            <a:extLst>
              <a:ext uri="{FF2B5EF4-FFF2-40B4-BE49-F238E27FC236}">
                <a16:creationId xmlns:a16="http://schemas.microsoft.com/office/drawing/2014/main" id="{B7B77DE0-9A82-43F8-90E3-BF832AC37D29}"/>
              </a:ext>
            </a:extLst>
          </p:cNvPr>
          <p:cNvGrpSpPr/>
          <p:nvPr/>
        </p:nvGrpSpPr>
        <p:grpSpPr>
          <a:xfrm>
            <a:off x="6716222" y="5390351"/>
            <a:ext cx="4467862" cy="677108"/>
            <a:chOff x="6649550" y="5390351"/>
            <a:chExt cx="4467862" cy="677108"/>
          </a:xfrm>
        </p:grpSpPr>
        <p:sp>
          <p:nvSpPr>
            <p:cNvPr id="34" name="Rectangle 33">
              <a:extLst>
                <a:ext uri="{FF2B5EF4-FFF2-40B4-BE49-F238E27FC236}">
                  <a16:creationId xmlns:a16="http://schemas.microsoft.com/office/drawing/2014/main" id="{5EFB0B66-CCE2-4AD0-82C2-A5DAEE0C90E1}"/>
                </a:ext>
              </a:extLst>
            </p:cNvPr>
            <p:cNvSpPr/>
            <p:nvPr/>
          </p:nvSpPr>
          <p:spPr>
            <a:xfrm>
              <a:off x="7459812" y="5390351"/>
              <a:ext cx="3657600" cy="677108"/>
            </a:xfrm>
            <a:prstGeom prst="rect">
              <a:avLst/>
            </a:prstGeom>
          </p:spPr>
          <p:txBody>
            <a:bodyPr wrap="square" lIns="0" tIns="0" rIns="0" bIns="0">
              <a:noAutofit/>
            </a:bodyPr>
            <a:lstStyle/>
            <a:p>
              <a:pPr>
                <a:spcBef>
                  <a:spcPts val="4200"/>
                </a:spcBef>
              </a:pPr>
              <a:r>
                <a:rPr lang="en-US" sz="2200">
                  <a:latin typeface="Segoe UI Semibold"/>
                </a:rPr>
                <a:t>Independent backup authentication service</a:t>
              </a:r>
            </a:p>
          </p:txBody>
        </p:sp>
        <p:pic>
          <p:nvPicPr>
            <p:cNvPr id="30" name="Picture 29">
              <a:extLst>
                <a:ext uri="{FF2B5EF4-FFF2-40B4-BE49-F238E27FC236}">
                  <a16:creationId xmlns:a16="http://schemas.microsoft.com/office/drawing/2014/main" id="{DA7A4763-DA10-47D5-BEE6-7ECE1DFA8288}"/>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6649550" y="5454585"/>
              <a:ext cx="548640" cy="548640"/>
            </a:xfrm>
            <a:prstGeom prst="rect">
              <a:avLst/>
            </a:prstGeom>
          </p:spPr>
        </p:pic>
      </p:grpSp>
      <p:grpSp>
        <p:nvGrpSpPr>
          <p:cNvPr id="15" name="Group 14">
            <a:extLst>
              <a:ext uri="{FF2B5EF4-FFF2-40B4-BE49-F238E27FC236}">
                <a16:creationId xmlns:a16="http://schemas.microsoft.com/office/drawing/2014/main" id="{D562C84A-DE4C-47DE-BEA8-DEDD8D11DE81}"/>
              </a:ext>
            </a:extLst>
          </p:cNvPr>
          <p:cNvGrpSpPr/>
          <p:nvPr/>
        </p:nvGrpSpPr>
        <p:grpSpPr>
          <a:xfrm>
            <a:off x="806499" y="3040894"/>
            <a:ext cx="4430517" cy="511175"/>
            <a:chOff x="1016880" y="3064707"/>
            <a:chExt cx="4430517" cy="511175"/>
          </a:xfrm>
        </p:grpSpPr>
        <p:sp>
          <p:nvSpPr>
            <p:cNvPr id="10" name="Rectangle 9">
              <a:extLst>
                <a:ext uri="{FF2B5EF4-FFF2-40B4-BE49-F238E27FC236}">
                  <a16:creationId xmlns:a16="http://schemas.microsoft.com/office/drawing/2014/main" id="{6001A182-8C9A-4679-B9DA-32DD16E1AA7B}"/>
                </a:ext>
              </a:extLst>
            </p:cNvPr>
            <p:cNvSpPr/>
            <p:nvPr/>
          </p:nvSpPr>
          <p:spPr>
            <a:xfrm>
              <a:off x="1789797" y="3151017"/>
              <a:ext cx="3657600" cy="338554"/>
            </a:xfrm>
            <a:prstGeom prst="rect">
              <a:avLst/>
            </a:prstGeom>
          </p:spPr>
          <p:txBody>
            <a:bodyPr wrap="square" lIns="0" tIns="0" rIns="0" bIns="0">
              <a:noAutofit/>
            </a:bodyPr>
            <a:lstStyle/>
            <a:p>
              <a:pPr lvl="0"/>
              <a:r>
                <a:rPr lang="en-US" sz="2200">
                  <a:latin typeface="Segoe UI Semibold"/>
                </a:rPr>
                <a:t>No single points of failure</a:t>
              </a:r>
            </a:p>
          </p:txBody>
        </p:sp>
        <p:grpSp>
          <p:nvGrpSpPr>
            <p:cNvPr id="36" name="Group 35">
              <a:extLst>
                <a:ext uri="{FF2B5EF4-FFF2-40B4-BE49-F238E27FC236}">
                  <a16:creationId xmlns:a16="http://schemas.microsoft.com/office/drawing/2014/main" id="{8D81E2D4-6EEC-4CC2-80E1-53026B253901}"/>
                </a:ext>
              </a:extLst>
            </p:cNvPr>
            <p:cNvGrpSpPr/>
            <p:nvPr/>
          </p:nvGrpSpPr>
          <p:grpSpPr>
            <a:xfrm>
              <a:off x="1016880" y="3064707"/>
              <a:ext cx="512763" cy="511175"/>
              <a:chOff x="4295775" y="1912938"/>
              <a:chExt cx="512763" cy="511175"/>
            </a:xfrm>
          </p:grpSpPr>
          <p:sp>
            <p:nvSpPr>
              <p:cNvPr id="5" name="AutoShape 3">
                <a:extLst>
                  <a:ext uri="{FF2B5EF4-FFF2-40B4-BE49-F238E27FC236}">
                    <a16:creationId xmlns:a16="http://schemas.microsoft.com/office/drawing/2014/main" id="{846DA7EA-F428-4DF3-A814-BB1E373FFA00}"/>
                  </a:ext>
                </a:extLst>
              </p:cNvPr>
              <p:cNvSpPr>
                <a:spLocks noChangeAspect="1" noChangeArrowheads="1" noTextEdit="1"/>
              </p:cNvSpPr>
              <p:nvPr/>
            </p:nvSpPr>
            <p:spPr bwMode="auto">
              <a:xfrm>
                <a:off x="4295775" y="1917700"/>
                <a:ext cx="496888" cy="4953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7" name="Freeform 5">
                <a:extLst>
                  <a:ext uri="{FF2B5EF4-FFF2-40B4-BE49-F238E27FC236}">
                    <a16:creationId xmlns:a16="http://schemas.microsoft.com/office/drawing/2014/main" id="{045A7706-0332-4083-9C8D-50E081BD0DDB}"/>
                  </a:ext>
                </a:extLst>
              </p:cNvPr>
              <p:cNvSpPr>
                <a:spLocks/>
              </p:cNvSpPr>
              <p:nvPr/>
            </p:nvSpPr>
            <p:spPr bwMode="auto">
              <a:xfrm>
                <a:off x="4460875" y="2076450"/>
                <a:ext cx="173038" cy="182563"/>
              </a:xfrm>
              <a:custGeom>
                <a:avLst/>
                <a:gdLst>
                  <a:gd name="T0" fmla="*/ 39 w 143"/>
                  <a:gd name="T1" fmla="*/ 49 h 152"/>
                  <a:gd name="T2" fmla="*/ 39 w 143"/>
                  <a:gd name="T3" fmla="*/ 49 h 152"/>
                  <a:gd name="T4" fmla="*/ 50 w 143"/>
                  <a:gd name="T5" fmla="*/ 39 h 152"/>
                  <a:gd name="T6" fmla="*/ 63 w 143"/>
                  <a:gd name="T7" fmla="*/ 33 h 152"/>
                  <a:gd name="T8" fmla="*/ 93 w 143"/>
                  <a:gd name="T9" fmla="*/ 3 h 152"/>
                  <a:gd name="T10" fmla="*/ 84 w 143"/>
                  <a:gd name="T11" fmla="*/ 1 h 152"/>
                  <a:gd name="T12" fmla="*/ 76 w 143"/>
                  <a:gd name="T13" fmla="*/ 0 h 152"/>
                  <a:gd name="T14" fmla="*/ 46 w 143"/>
                  <a:gd name="T15" fmla="*/ 6 h 152"/>
                  <a:gd name="T16" fmla="*/ 22 w 143"/>
                  <a:gd name="T17" fmla="*/ 23 h 152"/>
                  <a:gd name="T18" fmla="*/ 6 w 143"/>
                  <a:gd name="T19" fmla="*/ 47 h 152"/>
                  <a:gd name="T20" fmla="*/ 0 w 143"/>
                  <a:gd name="T21" fmla="*/ 76 h 152"/>
                  <a:gd name="T22" fmla="*/ 6 w 143"/>
                  <a:gd name="T23" fmla="*/ 106 h 152"/>
                  <a:gd name="T24" fmla="*/ 22 w 143"/>
                  <a:gd name="T25" fmla="*/ 130 h 152"/>
                  <a:gd name="T26" fmla="*/ 46 w 143"/>
                  <a:gd name="T27" fmla="*/ 146 h 152"/>
                  <a:gd name="T28" fmla="*/ 76 w 143"/>
                  <a:gd name="T29" fmla="*/ 152 h 152"/>
                  <a:gd name="T30" fmla="*/ 96 w 143"/>
                  <a:gd name="T31" fmla="*/ 149 h 152"/>
                  <a:gd name="T32" fmla="*/ 115 w 143"/>
                  <a:gd name="T33" fmla="*/ 141 h 152"/>
                  <a:gd name="T34" fmla="*/ 131 w 143"/>
                  <a:gd name="T35" fmla="*/ 127 h 152"/>
                  <a:gd name="T36" fmla="*/ 143 w 143"/>
                  <a:gd name="T37" fmla="*/ 110 h 152"/>
                  <a:gd name="T38" fmla="*/ 116 w 143"/>
                  <a:gd name="T39" fmla="*/ 96 h 152"/>
                  <a:gd name="T40" fmla="*/ 99 w 143"/>
                  <a:gd name="T41" fmla="*/ 115 h 152"/>
                  <a:gd name="T42" fmla="*/ 76 w 143"/>
                  <a:gd name="T43" fmla="*/ 122 h 152"/>
                  <a:gd name="T44" fmla="*/ 58 w 143"/>
                  <a:gd name="T45" fmla="*/ 118 h 152"/>
                  <a:gd name="T46" fmla="*/ 44 w 143"/>
                  <a:gd name="T47" fmla="*/ 108 h 152"/>
                  <a:gd name="T48" fmla="*/ 34 w 143"/>
                  <a:gd name="T49" fmla="*/ 94 h 152"/>
                  <a:gd name="T50" fmla="*/ 30 w 143"/>
                  <a:gd name="T51" fmla="*/ 76 h 152"/>
                  <a:gd name="T52" fmla="*/ 33 w 143"/>
                  <a:gd name="T53" fmla="*/ 62 h 152"/>
                  <a:gd name="T54" fmla="*/ 39 w 143"/>
                  <a:gd name="T55" fmla="*/ 49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43" h="152">
                    <a:moveTo>
                      <a:pt x="39" y="49"/>
                    </a:moveTo>
                    <a:lnTo>
                      <a:pt x="39" y="49"/>
                    </a:lnTo>
                    <a:cubicBezTo>
                      <a:pt x="42" y="45"/>
                      <a:pt x="46" y="42"/>
                      <a:pt x="50" y="39"/>
                    </a:cubicBezTo>
                    <a:cubicBezTo>
                      <a:pt x="54" y="36"/>
                      <a:pt x="58" y="34"/>
                      <a:pt x="63" y="33"/>
                    </a:cubicBezTo>
                    <a:lnTo>
                      <a:pt x="93" y="3"/>
                    </a:lnTo>
                    <a:cubicBezTo>
                      <a:pt x="90" y="2"/>
                      <a:pt x="87" y="1"/>
                      <a:pt x="84" y="1"/>
                    </a:cubicBezTo>
                    <a:cubicBezTo>
                      <a:pt x="81" y="1"/>
                      <a:pt x="79" y="0"/>
                      <a:pt x="76" y="0"/>
                    </a:cubicBezTo>
                    <a:cubicBezTo>
                      <a:pt x="65" y="0"/>
                      <a:pt x="55" y="2"/>
                      <a:pt x="46" y="6"/>
                    </a:cubicBezTo>
                    <a:cubicBezTo>
                      <a:pt x="37" y="10"/>
                      <a:pt x="29" y="16"/>
                      <a:pt x="22" y="23"/>
                    </a:cubicBezTo>
                    <a:cubicBezTo>
                      <a:pt x="15" y="30"/>
                      <a:pt x="10" y="38"/>
                      <a:pt x="6" y="47"/>
                    </a:cubicBezTo>
                    <a:cubicBezTo>
                      <a:pt x="2" y="56"/>
                      <a:pt x="0" y="66"/>
                      <a:pt x="0" y="76"/>
                    </a:cubicBezTo>
                    <a:cubicBezTo>
                      <a:pt x="0" y="87"/>
                      <a:pt x="2" y="96"/>
                      <a:pt x="6" y="106"/>
                    </a:cubicBezTo>
                    <a:cubicBezTo>
                      <a:pt x="10" y="115"/>
                      <a:pt x="15" y="123"/>
                      <a:pt x="22" y="130"/>
                    </a:cubicBezTo>
                    <a:cubicBezTo>
                      <a:pt x="29" y="137"/>
                      <a:pt x="37" y="142"/>
                      <a:pt x="46" y="146"/>
                    </a:cubicBezTo>
                    <a:cubicBezTo>
                      <a:pt x="55" y="150"/>
                      <a:pt x="65" y="152"/>
                      <a:pt x="76" y="152"/>
                    </a:cubicBezTo>
                    <a:cubicBezTo>
                      <a:pt x="83" y="152"/>
                      <a:pt x="90" y="151"/>
                      <a:pt x="96" y="149"/>
                    </a:cubicBezTo>
                    <a:cubicBezTo>
                      <a:pt x="103" y="147"/>
                      <a:pt x="109" y="144"/>
                      <a:pt x="115" y="141"/>
                    </a:cubicBezTo>
                    <a:cubicBezTo>
                      <a:pt x="121" y="137"/>
                      <a:pt x="126" y="133"/>
                      <a:pt x="131" y="127"/>
                    </a:cubicBezTo>
                    <a:cubicBezTo>
                      <a:pt x="136" y="122"/>
                      <a:pt x="140" y="116"/>
                      <a:pt x="143" y="110"/>
                    </a:cubicBezTo>
                    <a:lnTo>
                      <a:pt x="116" y="96"/>
                    </a:lnTo>
                    <a:cubicBezTo>
                      <a:pt x="112" y="104"/>
                      <a:pt x="107" y="110"/>
                      <a:pt x="99" y="115"/>
                    </a:cubicBezTo>
                    <a:cubicBezTo>
                      <a:pt x="92" y="119"/>
                      <a:pt x="84" y="122"/>
                      <a:pt x="76" y="122"/>
                    </a:cubicBezTo>
                    <a:cubicBezTo>
                      <a:pt x="69" y="122"/>
                      <a:pt x="63" y="120"/>
                      <a:pt x="58" y="118"/>
                    </a:cubicBezTo>
                    <a:cubicBezTo>
                      <a:pt x="53" y="116"/>
                      <a:pt x="48" y="112"/>
                      <a:pt x="44" y="108"/>
                    </a:cubicBezTo>
                    <a:cubicBezTo>
                      <a:pt x="39" y="104"/>
                      <a:pt x="36" y="99"/>
                      <a:pt x="34" y="94"/>
                    </a:cubicBezTo>
                    <a:cubicBezTo>
                      <a:pt x="31" y="88"/>
                      <a:pt x="30" y="82"/>
                      <a:pt x="30" y="76"/>
                    </a:cubicBezTo>
                    <a:cubicBezTo>
                      <a:pt x="30" y="71"/>
                      <a:pt x="31" y="66"/>
                      <a:pt x="33" y="62"/>
                    </a:cubicBezTo>
                    <a:cubicBezTo>
                      <a:pt x="34" y="57"/>
                      <a:pt x="36" y="53"/>
                      <a:pt x="39" y="49"/>
                    </a:cubicBez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6">
                <a:extLst>
                  <a:ext uri="{FF2B5EF4-FFF2-40B4-BE49-F238E27FC236}">
                    <a16:creationId xmlns:a16="http://schemas.microsoft.com/office/drawing/2014/main" id="{323A345E-8666-4AF3-8D5F-A1DA3C293589}"/>
                  </a:ext>
                </a:extLst>
              </p:cNvPr>
              <p:cNvSpPr>
                <a:spLocks/>
              </p:cNvSpPr>
              <p:nvPr/>
            </p:nvSpPr>
            <p:spPr bwMode="auto">
              <a:xfrm>
                <a:off x="4295775" y="1912938"/>
                <a:ext cx="485775" cy="511175"/>
              </a:xfrm>
              <a:custGeom>
                <a:avLst/>
                <a:gdLst>
                  <a:gd name="T0" fmla="*/ 350 w 403"/>
                  <a:gd name="T1" fmla="*/ 338 h 425"/>
                  <a:gd name="T2" fmla="*/ 350 w 403"/>
                  <a:gd name="T3" fmla="*/ 338 h 425"/>
                  <a:gd name="T4" fmla="*/ 311 w 403"/>
                  <a:gd name="T5" fmla="*/ 371 h 425"/>
                  <a:gd name="T6" fmla="*/ 264 w 403"/>
                  <a:gd name="T7" fmla="*/ 392 h 425"/>
                  <a:gd name="T8" fmla="*/ 213 w 403"/>
                  <a:gd name="T9" fmla="*/ 399 h 425"/>
                  <a:gd name="T10" fmla="*/ 163 w 403"/>
                  <a:gd name="T11" fmla="*/ 392 h 425"/>
                  <a:gd name="T12" fmla="*/ 119 w 403"/>
                  <a:gd name="T13" fmla="*/ 373 h 425"/>
                  <a:gd name="T14" fmla="*/ 81 w 403"/>
                  <a:gd name="T15" fmla="*/ 344 h 425"/>
                  <a:gd name="T16" fmla="*/ 52 w 403"/>
                  <a:gd name="T17" fmla="*/ 306 h 425"/>
                  <a:gd name="T18" fmla="*/ 33 w 403"/>
                  <a:gd name="T19" fmla="*/ 262 h 425"/>
                  <a:gd name="T20" fmla="*/ 26 w 403"/>
                  <a:gd name="T21" fmla="*/ 212 h 425"/>
                  <a:gd name="T22" fmla="*/ 33 w 403"/>
                  <a:gd name="T23" fmla="*/ 163 h 425"/>
                  <a:gd name="T24" fmla="*/ 52 w 403"/>
                  <a:gd name="T25" fmla="*/ 118 h 425"/>
                  <a:gd name="T26" fmla="*/ 81 w 403"/>
                  <a:gd name="T27" fmla="*/ 80 h 425"/>
                  <a:gd name="T28" fmla="*/ 119 w 403"/>
                  <a:gd name="T29" fmla="*/ 51 h 425"/>
                  <a:gd name="T30" fmla="*/ 163 w 403"/>
                  <a:gd name="T31" fmla="*/ 32 h 425"/>
                  <a:gd name="T32" fmla="*/ 213 w 403"/>
                  <a:gd name="T33" fmla="*/ 26 h 425"/>
                  <a:gd name="T34" fmla="*/ 265 w 403"/>
                  <a:gd name="T35" fmla="*/ 33 h 425"/>
                  <a:gd name="T36" fmla="*/ 313 w 403"/>
                  <a:gd name="T37" fmla="*/ 55 h 425"/>
                  <a:gd name="T38" fmla="*/ 332 w 403"/>
                  <a:gd name="T39" fmla="*/ 36 h 425"/>
                  <a:gd name="T40" fmla="*/ 275 w 403"/>
                  <a:gd name="T41" fmla="*/ 8 h 425"/>
                  <a:gd name="T42" fmla="*/ 213 w 403"/>
                  <a:gd name="T43" fmla="*/ 0 h 425"/>
                  <a:gd name="T44" fmla="*/ 156 w 403"/>
                  <a:gd name="T45" fmla="*/ 6 h 425"/>
                  <a:gd name="T46" fmla="*/ 105 w 403"/>
                  <a:gd name="T47" fmla="*/ 28 h 425"/>
                  <a:gd name="T48" fmla="*/ 62 w 403"/>
                  <a:gd name="T49" fmla="*/ 61 h 425"/>
                  <a:gd name="T50" fmla="*/ 29 w 403"/>
                  <a:gd name="T51" fmla="*/ 105 h 425"/>
                  <a:gd name="T52" fmla="*/ 7 w 403"/>
                  <a:gd name="T53" fmla="*/ 156 h 425"/>
                  <a:gd name="T54" fmla="*/ 0 w 403"/>
                  <a:gd name="T55" fmla="*/ 212 h 425"/>
                  <a:gd name="T56" fmla="*/ 7 w 403"/>
                  <a:gd name="T57" fmla="*/ 269 h 425"/>
                  <a:gd name="T58" fmla="*/ 29 w 403"/>
                  <a:gd name="T59" fmla="*/ 320 h 425"/>
                  <a:gd name="T60" fmla="*/ 62 w 403"/>
                  <a:gd name="T61" fmla="*/ 363 h 425"/>
                  <a:gd name="T62" fmla="*/ 105 w 403"/>
                  <a:gd name="T63" fmla="*/ 396 h 425"/>
                  <a:gd name="T64" fmla="*/ 156 w 403"/>
                  <a:gd name="T65" fmla="*/ 418 h 425"/>
                  <a:gd name="T66" fmla="*/ 213 w 403"/>
                  <a:gd name="T67" fmla="*/ 425 h 425"/>
                  <a:gd name="T68" fmla="*/ 272 w 403"/>
                  <a:gd name="T69" fmla="*/ 417 h 425"/>
                  <a:gd name="T70" fmla="*/ 325 w 403"/>
                  <a:gd name="T71" fmla="*/ 393 h 425"/>
                  <a:gd name="T72" fmla="*/ 370 w 403"/>
                  <a:gd name="T73" fmla="*/ 356 h 425"/>
                  <a:gd name="T74" fmla="*/ 403 w 403"/>
                  <a:gd name="T75" fmla="*/ 307 h 425"/>
                  <a:gd name="T76" fmla="*/ 379 w 403"/>
                  <a:gd name="T77" fmla="*/ 295 h 425"/>
                  <a:gd name="T78" fmla="*/ 350 w 403"/>
                  <a:gd name="T79" fmla="*/ 338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03" h="425">
                    <a:moveTo>
                      <a:pt x="350" y="338"/>
                    </a:moveTo>
                    <a:lnTo>
                      <a:pt x="350" y="338"/>
                    </a:lnTo>
                    <a:cubicBezTo>
                      <a:pt x="338" y="351"/>
                      <a:pt x="325" y="362"/>
                      <a:pt x="311" y="371"/>
                    </a:cubicBezTo>
                    <a:cubicBezTo>
                      <a:pt x="296" y="380"/>
                      <a:pt x="281" y="387"/>
                      <a:pt x="264" y="392"/>
                    </a:cubicBezTo>
                    <a:cubicBezTo>
                      <a:pt x="247" y="396"/>
                      <a:pt x="230" y="399"/>
                      <a:pt x="213" y="399"/>
                    </a:cubicBezTo>
                    <a:cubicBezTo>
                      <a:pt x="195" y="399"/>
                      <a:pt x="179" y="397"/>
                      <a:pt x="163" y="392"/>
                    </a:cubicBezTo>
                    <a:cubicBezTo>
                      <a:pt x="147" y="388"/>
                      <a:pt x="132" y="381"/>
                      <a:pt x="119" y="373"/>
                    </a:cubicBezTo>
                    <a:cubicBezTo>
                      <a:pt x="105" y="365"/>
                      <a:pt x="92" y="355"/>
                      <a:pt x="81" y="344"/>
                    </a:cubicBezTo>
                    <a:cubicBezTo>
                      <a:pt x="70" y="333"/>
                      <a:pt x="60" y="320"/>
                      <a:pt x="52" y="306"/>
                    </a:cubicBezTo>
                    <a:cubicBezTo>
                      <a:pt x="44" y="292"/>
                      <a:pt x="37" y="278"/>
                      <a:pt x="33" y="262"/>
                    </a:cubicBezTo>
                    <a:cubicBezTo>
                      <a:pt x="28" y="246"/>
                      <a:pt x="26" y="229"/>
                      <a:pt x="26" y="212"/>
                    </a:cubicBezTo>
                    <a:cubicBezTo>
                      <a:pt x="26" y="195"/>
                      <a:pt x="28" y="179"/>
                      <a:pt x="33" y="163"/>
                    </a:cubicBezTo>
                    <a:cubicBezTo>
                      <a:pt x="37" y="147"/>
                      <a:pt x="44" y="132"/>
                      <a:pt x="52" y="118"/>
                    </a:cubicBezTo>
                    <a:cubicBezTo>
                      <a:pt x="60" y="104"/>
                      <a:pt x="70" y="92"/>
                      <a:pt x="81" y="80"/>
                    </a:cubicBezTo>
                    <a:cubicBezTo>
                      <a:pt x="92" y="69"/>
                      <a:pt x="105" y="59"/>
                      <a:pt x="119" y="51"/>
                    </a:cubicBezTo>
                    <a:cubicBezTo>
                      <a:pt x="132" y="43"/>
                      <a:pt x="147" y="37"/>
                      <a:pt x="163" y="32"/>
                    </a:cubicBezTo>
                    <a:cubicBezTo>
                      <a:pt x="179" y="28"/>
                      <a:pt x="196" y="26"/>
                      <a:pt x="213" y="26"/>
                    </a:cubicBezTo>
                    <a:cubicBezTo>
                      <a:pt x="230" y="26"/>
                      <a:pt x="248" y="28"/>
                      <a:pt x="265" y="33"/>
                    </a:cubicBezTo>
                    <a:cubicBezTo>
                      <a:pt x="282" y="38"/>
                      <a:pt x="298" y="46"/>
                      <a:pt x="313" y="55"/>
                    </a:cubicBezTo>
                    <a:lnTo>
                      <a:pt x="332" y="36"/>
                    </a:lnTo>
                    <a:cubicBezTo>
                      <a:pt x="314" y="24"/>
                      <a:pt x="295" y="15"/>
                      <a:pt x="275" y="8"/>
                    </a:cubicBezTo>
                    <a:cubicBezTo>
                      <a:pt x="255" y="3"/>
                      <a:pt x="234" y="0"/>
                      <a:pt x="213" y="0"/>
                    </a:cubicBezTo>
                    <a:cubicBezTo>
                      <a:pt x="193" y="0"/>
                      <a:pt x="174" y="2"/>
                      <a:pt x="156" y="6"/>
                    </a:cubicBezTo>
                    <a:cubicBezTo>
                      <a:pt x="138" y="12"/>
                      <a:pt x="121" y="19"/>
                      <a:pt x="105" y="28"/>
                    </a:cubicBezTo>
                    <a:cubicBezTo>
                      <a:pt x="89" y="37"/>
                      <a:pt x="75" y="48"/>
                      <a:pt x="62" y="61"/>
                    </a:cubicBezTo>
                    <a:cubicBezTo>
                      <a:pt x="49" y="74"/>
                      <a:pt x="38" y="89"/>
                      <a:pt x="29" y="105"/>
                    </a:cubicBezTo>
                    <a:cubicBezTo>
                      <a:pt x="19" y="121"/>
                      <a:pt x="12" y="137"/>
                      <a:pt x="7" y="156"/>
                    </a:cubicBezTo>
                    <a:cubicBezTo>
                      <a:pt x="2" y="174"/>
                      <a:pt x="0" y="193"/>
                      <a:pt x="0" y="212"/>
                    </a:cubicBezTo>
                    <a:cubicBezTo>
                      <a:pt x="0" y="232"/>
                      <a:pt x="2" y="251"/>
                      <a:pt x="7" y="269"/>
                    </a:cubicBezTo>
                    <a:cubicBezTo>
                      <a:pt x="12" y="287"/>
                      <a:pt x="19" y="304"/>
                      <a:pt x="29" y="320"/>
                    </a:cubicBezTo>
                    <a:cubicBezTo>
                      <a:pt x="38" y="336"/>
                      <a:pt x="49" y="350"/>
                      <a:pt x="62" y="363"/>
                    </a:cubicBezTo>
                    <a:cubicBezTo>
                      <a:pt x="75" y="376"/>
                      <a:pt x="89" y="387"/>
                      <a:pt x="105" y="396"/>
                    </a:cubicBezTo>
                    <a:cubicBezTo>
                      <a:pt x="121" y="406"/>
                      <a:pt x="138" y="413"/>
                      <a:pt x="156" y="418"/>
                    </a:cubicBezTo>
                    <a:cubicBezTo>
                      <a:pt x="174" y="423"/>
                      <a:pt x="193" y="425"/>
                      <a:pt x="213" y="425"/>
                    </a:cubicBezTo>
                    <a:cubicBezTo>
                      <a:pt x="233" y="425"/>
                      <a:pt x="253" y="423"/>
                      <a:pt x="272" y="417"/>
                    </a:cubicBezTo>
                    <a:cubicBezTo>
                      <a:pt x="291" y="411"/>
                      <a:pt x="308" y="403"/>
                      <a:pt x="325" y="393"/>
                    </a:cubicBezTo>
                    <a:cubicBezTo>
                      <a:pt x="341" y="383"/>
                      <a:pt x="356" y="370"/>
                      <a:pt x="370" y="356"/>
                    </a:cubicBezTo>
                    <a:cubicBezTo>
                      <a:pt x="383" y="341"/>
                      <a:pt x="394" y="325"/>
                      <a:pt x="403" y="307"/>
                    </a:cubicBezTo>
                    <a:lnTo>
                      <a:pt x="379" y="295"/>
                    </a:lnTo>
                    <a:cubicBezTo>
                      <a:pt x="371" y="311"/>
                      <a:pt x="362" y="325"/>
                      <a:pt x="350" y="338"/>
                    </a:cubicBez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7">
                <a:extLst>
                  <a:ext uri="{FF2B5EF4-FFF2-40B4-BE49-F238E27FC236}">
                    <a16:creationId xmlns:a16="http://schemas.microsoft.com/office/drawing/2014/main" id="{421904E8-9FBC-47F5-8F2B-981C6C4F6549}"/>
                  </a:ext>
                </a:extLst>
              </p:cNvPr>
              <p:cNvSpPr>
                <a:spLocks/>
              </p:cNvSpPr>
              <p:nvPr/>
            </p:nvSpPr>
            <p:spPr bwMode="auto">
              <a:xfrm>
                <a:off x="4373563" y="1989138"/>
                <a:ext cx="338138" cy="355600"/>
              </a:xfrm>
              <a:custGeom>
                <a:avLst/>
                <a:gdLst>
                  <a:gd name="T0" fmla="*/ 199 w 281"/>
                  <a:gd name="T1" fmla="*/ 41 h 296"/>
                  <a:gd name="T2" fmla="*/ 199 w 281"/>
                  <a:gd name="T3" fmla="*/ 41 h 296"/>
                  <a:gd name="T4" fmla="*/ 221 w 281"/>
                  <a:gd name="T5" fmla="*/ 19 h 296"/>
                  <a:gd name="T6" fmla="*/ 186 w 281"/>
                  <a:gd name="T7" fmla="*/ 5 h 296"/>
                  <a:gd name="T8" fmla="*/ 149 w 281"/>
                  <a:gd name="T9" fmla="*/ 0 h 296"/>
                  <a:gd name="T10" fmla="*/ 109 w 281"/>
                  <a:gd name="T11" fmla="*/ 5 h 296"/>
                  <a:gd name="T12" fmla="*/ 74 w 281"/>
                  <a:gd name="T13" fmla="*/ 20 h 296"/>
                  <a:gd name="T14" fmla="*/ 44 w 281"/>
                  <a:gd name="T15" fmla="*/ 43 h 296"/>
                  <a:gd name="T16" fmla="*/ 21 w 281"/>
                  <a:gd name="T17" fmla="*/ 73 h 296"/>
                  <a:gd name="T18" fmla="*/ 6 w 281"/>
                  <a:gd name="T19" fmla="*/ 109 h 296"/>
                  <a:gd name="T20" fmla="*/ 0 w 281"/>
                  <a:gd name="T21" fmla="*/ 148 h 296"/>
                  <a:gd name="T22" fmla="*/ 6 w 281"/>
                  <a:gd name="T23" fmla="*/ 188 h 296"/>
                  <a:gd name="T24" fmla="*/ 21 w 281"/>
                  <a:gd name="T25" fmla="*/ 223 h 296"/>
                  <a:gd name="T26" fmla="*/ 44 w 281"/>
                  <a:gd name="T27" fmla="*/ 253 h 296"/>
                  <a:gd name="T28" fmla="*/ 74 w 281"/>
                  <a:gd name="T29" fmla="*/ 276 h 296"/>
                  <a:gd name="T30" fmla="*/ 109 w 281"/>
                  <a:gd name="T31" fmla="*/ 291 h 296"/>
                  <a:gd name="T32" fmla="*/ 149 w 281"/>
                  <a:gd name="T33" fmla="*/ 296 h 296"/>
                  <a:gd name="T34" fmla="*/ 189 w 281"/>
                  <a:gd name="T35" fmla="*/ 290 h 296"/>
                  <a:gd name="T36" fmla="*/ 226 w 281"/>
                  <a:gd name="T37" fmla="*/ 274 h 296"/>
                  <a:gd name="T38" fmla="*/ 258 w 281"/>
                  <a:gd name="T39" fmla="*/ 248 h 296"/>
                  <a:gd name="T40" fmla="*/ 281 w 281"/>
                  <a:gd name="T41" fmla="*/ 214 h 296"/>
                  <a:gd name="T42" fmla="*/ 254 w 281"/>
                  <a:gd name="T43" fmla="*/ 201 h 296"/>
                  <a:gd name="T44" fmla="*/ 235 w 281"/>
                  <a:gd name="T45" fmla="*/ 228 h 296"/>
                  <a:gd name="T46" fmla="*/ 211 w 281"/>
                  <a:gd name="T47" fmla="*/ 249 h 296"/>
                  <a:gd name="T48" fmla="*/ 181 w 281"/>
                  <a:gd name="T49" fmla="*/ 262 h 296"/>
                  <a:gd name="T50" fmla="*/ 149 w 281"/>
                  <a:gd name="T51" fmla="*/ 267 h 296"/>
                  <a:gd name="T52" fmla="*/ 102 w 281"/>
                  <a:gd name="T53" fmla="*/ 257 h 296"/>
                  <a:gd name="T54" fmla="*/ 65 w 281"/>
                  <a:gd name="T55" fmla="*/ 232 h 296"/>
                  <a:gd name="T56" fmla="*/ 39 w 281"/>
                  <a:gd name="T57" fmla="*/ 194 h 296"/>
                  <a:gd name="T58" fmla="*/ 30 w 281"/>
                  <a:gd name="T59" fmla="*/ 148 h 296"/>
                  <a:gd name="T60" fmla="*/ 39 w 281"/>
                  <a:gd name="T61" fmla="*/ 102 h 296"/>
                  <a:gd name="T62" fmla="*/ 65 w 281"/>
                  <a:gd name="T63" fmla="*/ 64 h 296"/>
                  <a:gd name="T64" fmla="*/ 102 w 281"/>
                  <a:gd name="T65" fmla="*/ 39 h 296"/>
                  <a:gd name="T66" fmla="*/ 149 w 281"/>
                  <a:gd name="T67" fmla="*/ 30 h 296"/>
                  <a:gd name="T68" fmla="*/ 174 w 281"/>
                  <a:gd name="T69" fmla="*/ 33 h 296"/>
                  <a:gd name="T70" fmla="*/ 199 w 281"/>
                  <a:gd name="T71" fmla="*/ 41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81" h="296">
                    <a:moveTo>
                      <a:pt x="199" y="41"/>
                    </a:moveTo>
                    <a:lnTo>
                      <a:pt x="199" y="41"/>
                    </a:lnTo>
                    <a:lnTo>
                      <a:pt x="221" y="19"/>
                    </a:lnTo>
                    <a:cubicBezTo>
                      <a:pt x="210" y="13"/>
                      <a:pt x="198" y="8"/>
                      <a:pt x="186" y="5"/>
                    </a:cubicBezTo>
                    <a:cubicBezTo>
                      <a:pt x="174" y="2"/>
                      <a:pt x="161" y="0"/>
                      <a:pt x="149" y="0"/>
                    </a:cubicBezTo>
                    <a:cubicBezTo>
                      <a:pt x="135" y="0"/>
                      <a:pt x="122" y="2"/>
                      <a:pt x="109" y="5"/>
                    </a:cubicBezTo>
                    <a:cubicBezTo>
                      <a:pt x="97" y="9"/>
                      <a:pt x="85" y="14"/>
                      <a:pt x="74" y="20"/>
                    </a:cubicBezTo>
                    <a:cubicBezTo>
                      <a:pt x="63" y="27"/>
                      <a:pt x="53" y="35"/>
                      <a:pt x="44" y="43"/>
                    </a:cubicBezTo>
                    <a:cubicBezTo>
                      <a:pt x="35" y="52"/>
                      <a:pt x="27" y="62"/>
                      <a:pt x="21" y="73"/>
                    </a:cubicBezTo>
                    <a:cubicBezTo>
                      <a:pt x="14" y="84"/>
                      <a:pt x="9" y="96"/>
                      <a:pt x="6" y="109"/>
                    </a:cubicBezTo>
                    <a:cubicBezTo>
                      <a:pt x="2" y="121"/>
                      <a:pt x="0" y="135"/>
                      <a:pt x="0" y="148"/>
                    </a:cubicBezTo>
                    <a:cubicBezTo>
                      <a:pt x="0" y="162"/>
                      <a:pt x="2" y="175"/>
                      <a:pt x="6" y="188"/>
                    </a:cubicBezTo>
                    <a:cubicBezTo>
                      <a:pt x="9" y="200"/>
                      <a:pt x="14" y="212"/>
                      <a:pt x="21" y="223"/>
                    </a:cubicBezTo>
                    <a:cubicBezTo>
                      <a:pt x="27" y="234"/>
                      <a:pt x="35" y="244"/>
                      <a:pt x="44" y="253"/>
                    </a:cubicBezTo>
                    <a:cubicBezTo>
                      <a:pt x="53" y="262"/>
                      <a:pt x="63" y="270"/>
                      <a:pt x="74" y="276"/>
                    </a:cubicBezTo>
                    <a:cubicBezTo>
                      <a:pt x="85" y="282"/>
                      <a:pt x="97" y="287"/>
                      <a:pt x="109" y="291"/>
                    </a:cubicBezTo>
                    <a:cubicBezTo>
                      <a:pt x="122" y="295"/>
                      <a:pt x="135" y="296"/>
                      <a:pt x="149" y="296"/>
                    </a:cubicBezTo>
                    <a:cubicBezTo>
                      <a:pt x="163" y="296"/>
                      <a:pt x="176" y="294"/>
                      <a:pt x="189" y="290"/>
                    </a:cubicBezTo>
                    <a:cubicBezTo>
                      <a:pt x="203" y="287"/>
                      <a:pt x="215" y="281"/>
                      <a:pt x="226" y="274"/>
                    </a:cubicBezTo>
                    <a:cubicBezTo>
                      <a:pt x="238" y="267"/>
                      <a:pt x="248" y="258"/>
                      <a:pt x="258" y="248"/>
                    </a:cubicBezTo>
                    <a:cubicBezTo>
                      <a:pt x="267" y="238"/>
                      <a:pt x="275" y="227"/>
                      <a:pt x="281" y="214"/>
                    </a:cubicBezTo>
                    <a:lnTo>
                      <a:pt x="254" y="201"/>
                    </a:lnTo>
                    <a:cubicBezTo>
                      <a:pt x="249" y="211"/>
                      <a:pt x="243" y="220"/>
                      <a:pt x="235" y="228"/>
                    </a:cubicBezTo>
                    <a:cubicBezTo>
                      <a:pt x="228" y="236"/>
                      <a:pt x="220" y="243"/>
                      <a:pt x="211" y="249"/>
                    </a:cubicBezTo>
                    <a:cubicBezTo>
                      <a:pt x="202" y="254"/>
                      <a:pt x="192" y="259"/>
                      <a:pt x="181" y="262"/>
                    </a:cubicBezTo>
                    <a:cubicBezTo>
                      <a:pt x="171" y="265"/>
                      <a:pt x="160" y="267"/>
                      <a:pt x="149" y="267"/>
                    </a:cubicBezTo>
                    <a:cubicBezTo>
                      <a:pt x="132" y="267"/>
                      <a:pt x="117" y="264"/>
                      <a:pt x="102" y="257"/>
                    </a:cubicBezTo>
                    <a:cubicBezTo>
                      <a:pt x="88" y="251"/>
                      <a:pt x="76" y="243"/>
                      <a:pt x="65" y="232"/>
                    </a:cubicBezTo>
                    <a:cubicBezTo>
                      <a:pt x="54" y="221"/>
                      <a:pt x="46" y="209"/>
                      <a:pt x="39" y="194"/>
                    </a:cubicBezTo>
                    <a:cubicBezTo>
                      <a:pt x="33" y="180"/>
                      <a:pt x="30" y="165"/>
                      <a:pt x="30" y="148"/>
                    </a:cubicBezTo>
                    <a:cubicBezTo>
                      <a:pt x="30" y="132"/>
                      <a:pt x="33" y="116"/>
                      <a:pt x="39" y="102"/>
                    </a:cubicBezTo>
                    <a:cubicBezTo>
                      <a:pt x="46" y="88"/>
                      <a:pt x="54" y="75"/>
                      <a:pt x="65" y="64"/>
                    </a:cubicBezTo>
                    <a:cubicBezTo>
                      <a:pt x="76" y="54"/>
                      <a:pt x="88" y="45"/>
                      <a:pt x="102" y="39"/>
                    </a:cubicBezTo>
                    <a:cubicBezTo>
                      <a:pt x="117" y="33"/>
                      <a:pt x="132" y="30"/>
                      <a:pt x="149" y="30"/>
                    </a:cubicBezTo>
                    <a:cubicBezTo>
                      <a:pt x="157" y="30"/>
                      <a:pt x="166" y="31"/>
                      <a:pt x="174" y="33"/>
                    </a:cubicBezTo>
                    <a:cubicBezTo>
                      <a:pt x="183" y="35"/>
                      <a:pt x="191" y="38"/>
                      <a:pt x="199" y="41"/>
                    </a:cubicBezTo>
                    <a:close/>
                  </a:path>
                </a:pathLst>
              </a:custGeom>
              <a:solidFill>
                <a:schemeClr val="bg1">
                  <a:lumMod val="65000"/>
                </a:schemeClr>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35" name="Freeform 8">
                <a:extLst>
                  <a:ext uri="{FF2B5EF4-FFF2-40B4-BE49-F238E27FC236}">
                    <a16:creationId xmlns:a16="http://schemas.microsoft.com/office/drawing/2014/main" id="{D5BF9A2D-C266-4295-B1EE-FE9EA3DE3434}"/>
                  </a:ext>
                </a:extLst>
              </p:cNvPr>
              <p:cNvSpPr>
                <a:spLocks/>
              </p:cNvSpPr>
              <p:nvPr/>
            </p:nvSpPr>
            <p:spPr bwMode="auto">
              <a:xfrm>
                <a:off x="4535488" y="1912938"/>
                <a:ext cx="273050" cy="271463"/>
              </a:xfrm>
              <a:custGeom>
                <a:avLst/>
                <a:gdLst>
                  <a:gd name="T0" fmla="*/ 214 w 227"/>
                  <a:gd name="T1" fmla="*/ 0 h 226"/>
                  <a:gd name="T2" fmla="*/ 214 w 227"/>
                  <a:gd name="T3" fmla="*/ 0 h 226"/>
                  <a:gd name="T4" fmla="*/ 204 w 227"/>
                  <a:gd name="T5" fmla="*/ 4 h 226"/>
                  <a:gd name="T6" fmla="*/ 4 w 227"/>
                  <a:gd name="T7" fmla="*/ 203 h 226"/>
                  <a:gd name="T8" fmla="*/ 0 w 227"/>
                  <a:gd name="T9" fmla="*/ 212 h 226"/>
                  <a:gd name="T10" fmla="*/ 4 w 227"/>
                  <a:gd name="T11" fmla="*/ 222 h 226"/>
                  <a:gd name="T12" fmla="*/ 14 w 227"/>
                  <a:gd name="T13" fmla="*/ 226 h 226"/>
                  <a:gd name="T14" fmla="*/ 23 w 227"/>
                  <a:gd name="T15" fmla="*/ 222 h 226"/>
                  <a:gd name="T16" fmla="*/ 223 w 227"/>
                  <a:gd name="T17" fmla="*/ 22 h 226"/>
                  <a:gd name="T18" fmla="*/ 227 w 227"/>
                  <a:gd name="T19" fmla="*/ 12 h 226"/>
                  <a:gd name="T20" fmla="*/ 223 w 227"/>
                  <a:gd name="T21" fmla="*/ 4 h 226"/>
                  <a:gd name="T22" fmla="*/ 214 w 227"/>
                  <a:gd name="T23" fmla="*/ 0 h 2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7" h="226">
                    <a:moveTo>
                      <a:pt x="214" y="0"/>
                    </a:moveTo>
                    <a:lnTo>
                      <a:pt x="214" y="0"/>
                    </a:lnTo>
                    <a:cubicBezTo>
                      <a:pt x="210" y="0"/>
                      <a:pt x="207" y="1"/>
                      <a:pt x="204" y="4"/>
                    </a:cubicBezTo>
                    <a:lnTo>
                      <a:pt x="4" y="203"/>
                    </a:lnTo>
                    <a:cubicBezTo>
                      <a:pt x="1" y="205"/>
                      <a:pt x="0" y="209"/>
                      <a:pt x="0" y="212"/>
                    </a:cubicBezTo>
                    <a:cubicBezTo>
                      <a:pt x="0" y="216"/>
                      <a:pt x="1" y="219"/>
                      <a:pt x="4" y="222"/>
                    </a:cubicBezTo>
                    <a:cubicBezTo>
                      <a:pt x="7" y="224"/>
                      <a:pt x="10" y="226"/>
                      <a:pt x="14" y="226"/>
                    </a:cubicBezTo>
                    <a:cubicBezTo>
                      <a:pt x="17" y="226"/>
                      <a:pt x="20" y="224"/>
                      <a:pt x="23" y="222"/>
                    </a:cubicBezTo>
                    <a:lnTo>
                      <a:pt x="223" y="22"/>
                    </a:lnTo>
                    <a:cubicBezTo>
                      <a:pt x="226" y="19"/>
                      <a:pt x="227" y="16"/>
                      <a:pt x="227" y="12"/>
                    </a:cubicBezTo>
                    <a:cubicBezTo>
                      <a:pt x="227" y="9"/>
                      <a:pt x="226" y="5"/>
                      <a:pt x="223" y="4"/>
                    </a:cubicBezTo>
                    <a:cubicBezTo>
                      <a:pt x="221" y="1"/>
                      <a:pt x="217" y="0"/>
                      <a:pt x="214" y="0"/>
                    </a:cubicBezTo>
                    <a:close/>
                  </a:path>
                </a:pathLst>
              </a:custGeom>
              <a:solidFill>
                <a:schemeClr val="tx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grpSp>
        <p:nvGrpSpPr>
          <p:cNvPr id="16" name="Group 15">
            <a:extLst>
              <a:ext uri="{FF2B5EF4-FFF2-40B4-BE49-F238E27FC236}">
                <a16:creationId xmlns:a16="http://schemas.microsoft.com/office/drawing/2014/main" id="{00F7BF5C-A40A-4BAA-857B-DD826FEE8E1C}"/>
              </a:ext>
            </a:extLst>
          </p:cNvPr>
          <p:cNvGrpSpPr/>
          <p:nvPr/>
        </p:nvGrpSpPr>
        <p:grpSpPr>
          <a:xfrm>
            <a:off x="6716222" y="3048831"/>
            <a:ext cx="4441192" cy="495300"/>
            <a:chOff x="6676220" y="3072644"/>
            <a:chExt cx="4441192" cy="495300"/>
          </a:xfrm>
        </p:grpSpPr>
        <p:sp>
          <p:nvSpPr>
            <p:cNvPr id="14" name="Rectangle 13">
              <a:extLst>
                <a:ext uri="{FF2B5EF4-FFF2-40B4-BE49-F238E27FC236}">
                  <a16:creationId xmlns:a16="http://schemas.microsoft.com/office/drawing/2014/main" id="{587EB9C0-731C-44F4-8502-C8EB3E9F463A}"/>
                </a:ext>
              </a:extLst>
            </p:cNvPr>
            <p:cNvSpPr/>
            <p:nvPr/>
          </p:nvSpPr>
          <p:spPr>
            <a:xfrm>
              <a:off x="7459812" y="3151017"/>
              <a:ext cx="3657600" cy="338554"/>
            </a:xfrm>
            <a:prstGeom prst="rect">
              <a:avLst/>
            </a:prstGeom>
          </p:spPr>
          <p:txBody>
            <a:bodyPr wrap="square" lIns="0" tIns="0" rIns="0" bIns="0">
              <a:noAutofit/>
            </a:bodyPr>
            <a:lstStyle/>
            <a:p>
              <a:pPr lvl="0"/>
              <a:r>
                <a:rPr lang="en-US" sz="2200">
                  <a:latin typeface="Segoe UI Semibold"/>
                </a:rPr>
                <a:t>Modern Verification</a:t>
              </a:r>
            </a:p>
          </p:txBody>
        </p:sp>
        <p:pic>
          <p:nvPicPr>
            <p:cNvPr id="32" name="Picture 31">
              <a:extLst>
                <a:ext uri="{FF2B5EF4-FFF2-40B4-BE49-F238E27FC236}">
                  <a16:creationId xmlns:a16="http://schemas.microsoft.com/office/drawing/2014/main" id="{990E3B1B-FCEA-4917-89A7-64CCB6F5C03A}"/>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676220" y="3072644"/>
              <a:ext cx="495300" cy="495300"/>
            </a:xfrm>
            <a:prstGeom prst="rect">
              <a:avLst/>
            </a:prstGeom>
          </p:spPr>
        </p:pic>
      </p:grpSp>
      <p:cxnSp>
        <p:nvCxnSpPr>
          <p:cNvPr id="42" name="Straight Connector 41">
            <a:extLst>
              <a:ext uri="{FF2B5EF4-FFF2-40B4-BE49-F238E27FC236}">
                <a16:creationId xmlns:a16="http://schemas.microsoft.com/office/drawing/2014/main" id="{B9A5D6DE-0837-44ED-A9E9-87D7E8785041}"/>
              </a:ext>
            </a:extLst>
          </p:cNvPr>
          <p:cNvCxnSpPr/>
          <p:nvPr/>
        </p:nvCxnSpPr>
        <p:spPr>
          <a:xfrm>
            <a:off x="742840" y="2670629"/>
            <a:ext cx="4572000"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7FF67F89-4133-4002-9A04-C947951EE6E3}"/>
              </a:ext>
            </a:extLst>
          </p:cNvPr>
          <p:cNvCxnSpPr/>
          <p:nvPr/>
        </p:nvCxnSpPr>
        <p:spPr>
          <a:xfrm>
            <a:off x="6716222" y="2670629"/>
            <a:ext cx="4572000"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87D7493-BB2F-4C96-9182-9B8CE83EB361}"/>
              </a:ext>
            </a:extLst>
          </p:cNvPr>
          <p:cNvCxnSpPr/>
          <p:nvPr/>
        </p:nvCxnSpPr>
        <p:spPr>
          <a:xfrm>
            <a:off x="742840" y="3853543"/>
            <a:ext cx="4572000"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E07AFBF8-32AB-4236-BF2D-0A2505DF0B96}"/>
              </a:ext>
            </a:extLst>
          </p:cNvPr>
          <p:cNvCxnSpPr/>
          <p:nvPr/>
        </p:nvCxnSpPr>
        <p:spPr>
          <a:xfrm>
            <a:off x="6716222" y="3853543"/>
            <a:ext cx="4572000"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D0A0F7EB-0A20-45E3-9113-F4DD3EA45C7E}"/>
              </a:ext>
            </a:extLst>
          </p:cNvPr>
          <p:cNvCxnSpPr/>
          <p:nvPr/>
        </p:nvCxnSpPr>
        <p:spPr>
          <a:xfrm>
            <a:off x="742840" y="5109029"/>
            <a:ext cx="4572000"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BE8762F-D410-43FD-B4DE-3366744748D6}"/>
              </a:ext>
            </a:extLst>
          </p:cNvPr>
          <p:cNvCxnSpPr/>
          <p:nvPr/>
        </p:nvCxnSpPr>
        <p:spPr>
          <a:xfrm>
            <a:off x="6716222" y="5109029"/>
            <a:ext cx="4572000" cy="0"/>
          </a:xfrm>
          <a:prstGeom prst="line">
            <a:avLst/>
          </a:prstGeom>
          <a:ln>
            <a:solidFill>
              <a:schemeClr val="bg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88953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5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42"/>
                                        </p:tgtEl>
                                        <p:attrNameLst>
                                          <p:attrName>style.visibility</p:attrName>
                                        </p:attrNameLst>
                                      </p:cBhvr>
                                      <p:to>
                                        <p:strVal val="visible"/>
                                      </p:to>
                                    </p:set>
                                    <p:animEffect transition="in" filter="fade">
                                      <p:cBhvr>
                                        <p:cTn id="10" dur="150"/>
                                        <p:tgtEl>
                                          <p:spTgt spid="42"/>
                                        </p:tgtEl>
                                      </p:cBhvr>
                                    </p:animEffect>
                                  </p:childTnLst>
                                </p:cTn>
                              </p:par>
                            </p:childTnLst>
                          </p:cTn>
                        </p:par>
                        <p:par>
                          <p:cTn id="11" fill="hold">
                            <p:stCondLst>
                              <p:cond delay="150"/>
                            </p:stCondLst>
                            <p:childTnLst>
                              <p:par>
                                <p:cTn id="12" presetID="10" presetClass="entr" presetSubtype="0" fill="hold"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50"/>
                                        <p:tgtEl>
                                          <p:spTgt spid="15"/>
                                        </p:tgtEl>
                                      </p:cBhvr>
                                    </p:animEffect>
                                  </p:childTnLst>
                                </p:cTn>
                              </p:par>
                              <p:par>
                                <p:cTn id="15" presetID="10" presetClass="entr" presetSubtype="0" fill="hold"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150"/>
                                        <p:tgtEl>
                                          <p:spTgt spid="44"/>
                                        </p:tgtEl>
                                      </p:cBhvr>
                                    </p:animEffect>
                                  </p:childTnLst>
                                </p:cTn>
                              </p:par>
                            </p:childTnLst>
                          </p:cTn>
                        </p:par>
                        <p:par>
                          <p:cTn id="18" fill="hold">
                            <p:stCondLst>
                              <p:cond delay="300"/>
                            </p:stCondLst>
                            <p:childTnLst>
                              <p:par>
                                <p:cTn id="19" presetID="10" presetClass="entr" presetSubtype="0" fill="hold" nodeType="after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50"/>
                                        <p:tgtEl>
                                          <p:spTgt spid="17"/>
                                        </p:tgtEl>
                                      </p:cBhvr>
                                    </p:animEffect>
                                  </p:childTnLst>
                                </p:cTn>
                              </p:par>
                              <p:par>
                                <p:cTn id="22" presetID="10" presetClass="entr" presetSubtype="0" fill="hold" nodeType="withEffect">
                                  <p:stCondLst>
                                    <p:cond delay="0"/>
                                  </p:stCondLst>
                                  <p:childTnLst>
                                    <p:set>
                                      <p:cBhvr>
                                        <p:cTn id="23" dur="1" fill="hold">
                                          <p:stCondLst>
                                            <p:cond delay="0"/>
                                          </p:stCondLst>
                                        </p:cTn>
                                        <p:tgtEl>
                                          <p:spTgt spid="46"/>
                                        </p:tgtEl>
                                        <p:attrNameLst>
                                          <p:attrName>style.visibility</p:attrName>
                                        </p:attrNameLst>
                                      </p:cBhvr>
                                      <p:to>
                                        <p:strVal val="visible"/>
                                      </p:to>
                                    </p:set>
                                    <p:animEffect transition="in" filter="fade">
                                      <p:cBhvr>
                                        <p:cTn id="24" dur="150"/>
                                        <p:tgtEl>
                                          <p:spTgt spid="46"/>
                                        </p:tgtEl>
                                      </p:cBhvr>
                                    </p:animEffect>
                                  </p:childTnLst>
                                </p:cTn>
                              </p:par>
                            </p:childTnLst>
                          </p:cTn>
                        </p:par>
                        <p:par>
                          <p:cTn id="25" fill="hold">
                            <p:stCondLst>
                              <p:cond delay="450"/>
                            </p:stCondLst>
                            <p:childTnLst>
                              <p:par>
                                <p:cTn id="26" presetID="10" presetClass="entr" presetSubtype="0"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150"/>
                                        <p:tgtEl>
                                          <p:spTgt spid="24"/>
                                        </p:tgtEl>
                                      </p:cBhvr>
                                    </p:animEffect>
                                  </p:childTnLst>
                                </p:cTn>
                              </p:par>
                            </p:childTnLst>
                          </p:cTn>
                        </p:par>
                        <p:par>
                          <p:cTn id="29" fill="hold">
                            <p:stCondLst>
                              <p:cond delay="600"/>
                            </p:stCondLst>
                            <p:childTnLst>
                              <p:par>
                                <p:cTn id="30" presetID="10" presetClass="entr" presetSubtype="0" fill="hold" nodeType="after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fade">
                                      <p:cBhvr>
                                        <p:cTn id="32" dur="150"/>
                                        <p:tgtEl>
                                          <p:spTgt spid="4"/>
                                        </p:tgtEl>
                                      </p:cBhvr>
                                    </p:animEffect>
                                  </p:childTnLst>
                                </p:cTn>
                              </p:par>
                              <p:par>
                                <p:cTn id="33" presetID="10" presetClass="entr" presetSubtype="0" fill="hold" nodeType="withEffect">
                                  <p:stCondLst>
                                    <p:cond delay="0"/>
                                  </p:stCondLst>
                                  <p:childTnLst>
                                    <p:set>
                                      <p:cBhvr>
                                        <p:cTn id="34" dur="1" fill="hold">
                                          <p:stCondLst>
                                            <p:cond delay="0"/>
                                          </p:stCondLst>
                                        </p:cTn>
                                        <p:tgtEl>
                                          <p:spTgt spid="43"/>
                                        </p:tgtEl>
                                        <p:attrNameLst>
                                          <p:attrName>style.visibility</p:attrName>
                                        </p:attrNameLst>
                                      </p:cBhvr>
                                      <p:to>
                                        <p:strVal val="visible"/>
                                      </p:to>
                                    </p:set>
                                    <p:animEffect transition="in" filter="fade">
                                      <p:cBhvr>
                                        <p:cTn id="35" dur="150"/>
                                        <p:tgtEl>
                                          <p:spTgt spid="43"/>
                                        </p:tgtEl>
                                      </p:cBhvr>
                                    </p:animEffect>
                                  </p:childTnLst>
                                </p:cTn>
                              </p:par>
                            </p:childTnLst>
                          </p:cTn>
                        </p:par>
                        <p:par>
                          <p:cTn id="36" fill="hold">
                            <p:stCondLst>
                              <p:cond delay="750"/>
                            </p:stCondLst>
                            <p:childTnLst>
                              <p:par>
                                <p:cTn id="37" presetID="10" presetClass="entr" presetSubtype="0" fill="hold" nodeType="after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150"/>
                                        <p:tgtEl>
                                          <p:spTgt spid="16"/>
                                        </p:tgtEl>
                                      </p:cBhvr>
                                    </p:animEffect>
                                  </p:childTnLst>
                                </p:cTn>
                              </p:par>
                              <p:par>
                                <p:cTn id="40" presetID="10" presetClass="entr" presetSubtype="0" fill="hold" nodeType="withEffect">
                                  <p:stCondLst>
                                    <p:cond delay="0"/>
                                  </p:stCondLst>
                                  <p:childTnLst>
                                    <p:set>
                                      <p:cBhvr>
                                        <p:cTn id="41" dur="1" fill="hold">
                                          <p:stCondLst>
                                            <p:cond delay="0"/>
                                          </p:stCondLst>
                                        </p:cTn>
                                        <p:tgtEl>
                                          <p:spTgt spid="45"/>
                                        </p:tgtEl>
                                        <p:attrNameLst>
                                          <p:attrName>style.visibility</p:attrName>
                                        </p:attrNameLst>
                                      </p:cBhvr>
                                      <p:to>
                                        <p:strVal val="visible"/>
                                      </p:to>
                                    </p:set>
                                    <p:animEffect transition="in" filter="fade">
                                      <p:cBhvr>
                                        <p:cTn id="42" dur="150"/>
                                        <p:tgtEl>
                                          <p:spTgt spid="45"/>
                                        </p:tgtEl>
                                      </p:cBhvr>
                                    </p:animEffect>
                                  </p:childTnLst>
                                </p:cTn>
                              </p:par>
                            </p:childTnLst>
                          </p:cTn>
                        </p:par>
                        <p:par>
                          <p:cTn id="43" fill="hold">
                            <p:stCondLst>
                              <p:cond delay="900"/>
                            </p:stCondLst>
                            <p:childTnLst>
                              <p:par>
                                <p:cTn id="44" presetID="10" presetClass="entr" presetSubtype="0" fill="hold" nodeType="afterEffect">
                                  <p:stCondLst>
                                    <p:cond delay="0"/>
                                  </p:stCondLst>
                                  <p:childTnLst>
                                    <p:set>
                                      <p:cBhvr>
                                        <p:cTn id="45" dur="1" fill="hold">
                                          <p:stCondLst>
                                            <p:cond delay="0"/>
                                          </p:stCondLst>
                                        </p:cTn>
                                        <p:tgtEl>
                                          <p:spTgt spid="23"/>
                                        </p:tgtEl>
                                        <p:attrNameLst>
                                          <p:attrName>style.visibility</p:attrName>
                                        </p:attrNameLst>
                                      </p:cBhvr>
                                      <p:to>
                                        <p:strVal val="visible"/>
                                      </p:to>
                                    </p:set>
                                    <p:animEffect transition="in" filter="fade">
                                      <p:cBhvr>
                                        <p:cTn id="46" dur="150"/>
                                        <p:tgtEl>
                                          <p:spTgt spid="23"/>
                                        </p:tgtEl>
                                      </p:cBhvr>
                                    </p:animEffect>
                                  </p:childTnLst>
                                </p:cTn>
                              </p:par>
                              <p:par>
                                <p:cTn id="47" presetID="10"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animEffect transition="in" filter="fade">
                                      <p:cBhvr>
                                        <p:cTn id="49" dur="150"/>
                                        <p:tgtEl>
                                          <p:spTgt spid="47"/>
                                        </p:tgtEl>
                                      </p:cBhvr>
                                    </p:animEffect>
                                  </p:childTnLst>
                                </p:cTn>
                              </p:par>
                            </p:childTnLst>
                          </p:cTn>
                        </p:par>
                        <p:par>
                          <p:cTn id="50" fill="hold">
                            <p:stCondLst>
                              <p:cond delay="1050"/>
                            </p:stCondLst>
                            <p:childTnLst>
                              <p:par>
                                <p:cTn id="51" presetID="10" presetClass="entr" presetSubtype="0" fill="hold" nodeType="after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15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CF9100CE-1A12-409C-ADA2-51FD6922C55A}"/>
              </a:ext>
            </a:extLst>
          </p:cNvPr>
          <p:cNvSpPr>
            <a:spLocks noGrp="1"/>
          </p:cNvSpPr>
          <p:nvPr>
            <p:ph type="title" idx="4294967295"/>
          </p:nvPr>
        </p:nvSpPr>
        <p:spPr>
          <a:xfrm>
            <a:off x="1174750" y="457200"/>
            <a:ext cx="11017250" cy="554038"/>
          </a:xfrm>
        </p:spPr>
        <p:txBody>
          <a:bodyPr>
            <a:normAutofit fontScale="90000"/>
          </a:bodyPr>
          <a:lstStyle/>
          <a:p>
            <a:r>
              <a:rPr lang="en-US"/>
              <a:t>Azure </a:t>
            </a:r>
            <a:r>
              <a:rPr lang="en-US">
                <a:solidFill>
                  <a:schemeClr val="tx1"/>
                </a:solidFill>
              </a:rPr>
              <a:t>products</a:t>
            </a:r>
          </a:p>
        </p:txBody>
      </p:sp>
      <p:sp useBgFill="1">
        <p:nvSpPr>
          <p:cNvPr id="3" name="Rectangle 2" descr="Link to build key announcements">
            <a:hlinkClick r:id="" action="ppaction://noaction"/>
            <a:extLst>
              <a:ext uri="{FF2B5EF4-FFF2-40B4-BE49-F238E27FC236}">
                <a16:creationId xmlns:a16="http://schemas.microsoft.com/office/drawing/2014/main" id="{AE405E4A-F67B-4556-8DA6-DC5D8F3DF522}"/>
              </a:ext>
            </a:extLst>
          </p:cNvPr>
          <p:cNvSpPr/>
          <p:nvPr/>
        </p:nvSpPr>
        <p:spPr bwMode="auto">
          <a:xfrm>
            <a:off x="11898313" y="0"/>
            <a:ext cx="293687" cy="292096"/>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TextBox 6">
            <a:hlinkClick r:id="rId2" action="ppaction://hlinksldjump"/>
            <a:extLst>
              <a:ext uri="{FF2B5EF4-FFF2-40B4-BE49-F238E27FC236}">
                <a16:creationId xmlns:a16="http://schemas.microsoft.com/office/drawing/2014/main" id="{D20C3BB3-B71E-44BF-B385-4301EDE730D9}"/>
              </a:ext>
            </a:extLst>
          </p:cNvPr>
          <p:cNvSpPr txBox="1"/>
          <p:nvPr/>
        </p:nvSpPr>
        <p:spPr>
          <a:xfrm>
            <a:off x="595283" y="1347655"/>
            <a:ext cx="1757392" cy="320040"/>
          </a:xfrm>
          <a:prstGeom prst="rect">
            <a:avLst/>
          </a:prstGeom>
          <a:noFill/>
        </p:spPr>
        <p:txBody>
          <a:bodyPr wrap="square" lIns="91440" tIns="146304" rIns="91440" bIns="146304" rtlCol="0" anchor="ctr">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AI + Machine Learning</a:t>
            </a:r>
          </a:p>
        </p:txBody>
      </p:sp>
      <p:sp>
        <p:nvSpPr>
          <p:cNvPr id="8" name="TextBox 7">
            <a:hlinkClick r:id="" action="ppaction://noaction"/>
            <a:extLst>
              <a:ext uri="{FF2B5EF4-FFF2-40B4-BE49-F238E27FC236}">
                <a16:creationId xmlns:a16="http://schemas.microsoft.com/office/drawing/2014/main" id="{D5408F6C-D7A4-4BE4-B104-B8ED2650AD2B}"/>
              </a:ext>
            </a:extLst>
          </p:cNvPr>
          <p:cNvSpPr txBox="1"/>
          <p:nvPr/>
        </p:nvSpPr>
        <p:spPr>
          <a:xfrm>
            <a:off x="595283" y="1753732"/>
            <a:ext cx="1757392" cy="320040"/>
          </a:xfrm>
          <a:prstGeom prst="rect">
            <a:avLst/>
          </a:prstGeom>
          <a:noFill/>
        </p:spPr>
        <p:txBody>
          <a:bodyPr wrap="square" lIns="91440" tIns="146304" rIns="91440" bIns="146304" rtlCol="0" anchor="ctr">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Analytics</a:t>
            </a:r>
          </a:p>
        </p:txBody>
      </p:sp>
      <p:sp>
        <p:nvSpPr>
          <p:cNvPr id="9" name="TextBox 8">
            <a:hlinkClick r:id="" action="ppaction://noaction"/>
            <a:extLst>
              <a:ext uri="{FF2B5EF4-FFF2-40B4-BE49-F238E27FC236}">
                <a16:creationId xmlns:a16="http://schemas.microsoft.com/office/drawing/2014/main" id="{63B3F678-CB59-4BA6-956C-E1B9C0ACD84A}"/>
              </a:ext>
            </a:extLst>
          </p:cNvPr>
          <p:cNvSpPr txBox="1"/>
          <p:nvPr/>
        </p:nvSpPr>
        <p:spPr>
          <a:xfrm>
            <a:off x="595283" y="2565886"/>
            <a:ext cx="1757392" cy="320040"/>
          </a:xfrm>
          <a:prstGeom prst="rect">
            <a:avLst/>
          </a:prstGeom>
          <a:noFill/>
        </p:spPr>
        <p:txBody>
          <a:bodyPr wrap="square" lIns="91440" tIns="146304" rIns="9144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Compute</a:t>
            </a:r>
          </a:p>
        </p:txBody>
      </p:sp>
      <p:sp>
        <p:nvSpPr>
          <p:cNvPr id="10" name="TextBox 9">
            <a:hlinkClick r:id="" action="ppaction://noaction"/>
            <a:extLst>
              <a:ext uri="{FF2B5EF4-FFF2-40B4-BE49-F238E27FC236}">
                <a16:creationId xmlns:a16="http://schemas.microsoft.com/office/drawing/2014/main" id="{B96C9D24-78A6-40A2-BFBF-18E01B938CED}"/>
              </a:ext>
            </a:extLst>
          </p:cNvPr>
          <p:cNvSpPr txBox="1"/>
          <p:nvPr/>
        </p:nvSpPr>
        <p:spPr>
          <a:xfrm>
            <a:off x="595283" y="2971963"/>
            <a:ext cx="1757392" cy="320040"/>
          </a:xfrm>
          <a:prstGeom prst="rect">
            <a:avLst/>
          </a:prstGeom>
          <a:noFill/>
        </p:spPr>
        <p:txBody>
          <a:bodyPr wrap="square" lIns="91440" tIns="146304" rIns="9144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Containers</a:t>
            </a:r>
          </a:p>
        </p:txBody>
      </p:sp>
      <p:sp>
        <p:nvSpPr>
          <p:cNvPr id="11" name="TextBox 10">
            <a:hlinkClick r:id="" action="ppaction://noaction"/>
            <a:extLst>
              <a:ext uri="{FF2B5EF4-FFF2-40B4-BE49-F238E27FC236}">
                <a16:creationId xmlns:a16="http://schemas.microsoft.com/office/drawing/2014/main" id="{94F6D523-A6E1-41E8-9552-6FF713C3BF20}"/>
              </a:ext>
            </a:extLst>
          </p:cNvPr>
          <p:cNvSpPr txBox="1"/>
          <p:nvPr/>
        </p:nvSpPr>
        <p:spPr>
          <a:xfrm>
            <a:off x="595283" y="3378040"/>
            <a:ext cx="1757392" cy="320040"/>
          </a:xfrm>
          <a:prstGeom prst="rect">
            <a:avLst/>
          </a:prstGeom>
          <a:noFill/>
        </p:spPr>
        <p:txBody>
          <a:bodyPr wrap="square" lIns="91440" tIns="146304" rIns="9144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Databases</a:t>
            </a:r>
          </a:p>
        </p:txBody>
      </p:sp>
      <p:sp>
        <p:nvSpPr>
          <p:cNvPr id="12" name="TextBox 11">
            <a:hlinkClick r:id="" action="ppaction://noaction"/>
            <a:extLst>
              <a:ext uri="{FF2B5EF4-FFF2-40B4-BE49-F238E27FC236}">
                <a16:creationId xmlns:a16="http://schemas.microsoft.com/office/drawing/2014/main" id="{EE0828A5-3673-4CF6-8720-A663D33ACD46}"/>
              </a:ext>
            </a:extLst>
          </p:cNvPr>
          <p:cNvSpPr txBox="1"/>
          <p:nvPr/>
        </p:nvSpPr>
        <p:spPr>
          <a:xfrm>
            <a:off x="595283" y="3784117"/>
            <a:ext cx="1757392" cy="320040"/>
          </a:xfrm>
          <a:prstGeom prst="rect">
            <a:avLst/>
          </a:prstGeom>
          <a:noFill/>
        </p:spPr>
        <p:txBody>
          <a:bodyPr wrap="square" lIns="91440" tIns="146304" rIns="9144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Developer Tools</a:t>
            </a:r>
          </a:p>
        </p:txBody>
      </p:sp>
      <p:sp>
        <p:nvSpPr>
          <p:cNvPr id="13" name="TextBox 12">
            <a:hlinkClick r:id="" action="ppaction://noaction"/>
            <a:extLst>
              <a:ext uri="{FF2B5EF4-FFF2-40B4-BE49-F238E27FC236}">
                <a16:creationId xmlns:a16="http://schemas.microsoft.com/office/drawing/2014/main" id="{F3626C54-4CDA-46A4-A508-4C3B68C135FC}"/>
              </a:ext>
            </a:extLst>
          </p:cNvPr>
          <p:cNvSpPr txBox="1"/>
          <p:nvPr/>
        </p:nvSpPr>
        <p:spPr>
          <a:xfrm>
            <a:off x="595283" y="4190194"/>
            <a:ext cx="1757392" cy="320040"/>
          </a:xfrm>
          <a:prstGeom prst="rect">
            <a:avLst/>
          </a:prstGeom>
          <a:noFill/>
        </p:spPr>
        <p:txBody>
          <a:bodyPr wrap="square" lIns="91440" tIns="146304" rIns="9144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DevOps</a:t>
            </a:r>
          </a:p>
        </p:txBody>
      </p:sp>
      <p:sp>
        <p:nvSpPr>
          <p:cNvPr id="14" name="TextBox 13">
            <a:hlinkClick r:id="" action="ppaction://noaction"/>
            <a:extLst>
              <a:ext uri="{FF2B5EF4-FFF2-40B4-BE49-F238E27FC236}">
                <a16:creationId xmlns:a16="http://schemas.microsoft.com/office/drawing/2014/main" id="{E6E26F90-6E99-42EF-A1FC-A0DCF1FEC410}"/>
              </a:ext>
            </a:extLst>
          </p:cNvPr>
          <p:cNvSpPr txBox="1"/>
          <p:nvPr/>
        </p:nvSpPr>
        <p:spPr>
          <a:xfrm>
            <a:off x="595283" y="4596271"/>
            <a:ext cx="1757392" cy="320040"/>
          </a:xfrm>
          <a:prstGeom prst="rect">
            <a:avLst/>
          </a:prstGeom>
          <a:noFill/>
        </p:spPr>
        <p:txBody>
          <a:bodyPr wrap="square" lIns="91440" tIns="146304" rIns="9144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Identity</a:t>
            </a:r>
          </a:p>
        </p:txBody>
      </p:sp>
      <p:sp>
        <p:nvSpPr>
          <p:cNvPr id="15" name="TextBox 14">
            <a:hlinkClick r:id="" action="ppaction://noaction"/>
            <a:extLst>
              <a:ext uri="{FF2B5EF4-FFF2-40B4-BE49-F238E27FC236}">
                <a16:creationId xmlns:a16="http://schemas.microsoft.com/office/drawing/2014/main" id="{830FAF8C-C30A-452A-98DE-991BEDAF4377}"/>
              </a:ext>
            </a:extLst>
          </p:cNvPr>
          <p:cNvSpPr txBox="1"/>
          <p:nvPr/>
        </p:nvSpPr>
        <p:spPr>
          <a:xfrm>
            <a:off x="595283" y="5002348"/>
            <a:ext cx="1757392" cy="320040"/>
          </a:xfrm>
          <a:prstGeom prst="rect">
            <a:avLst/>
          </a:prstGeom>
          <a:noFill/>
        </p:spPr>
        <p:txBody>
          <a:bodyPr wrap="square" lIns="91440" tIns="146304" rIns="9144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Integration</a:t>
            </a:r>
          </a:p>
        </p:txBody>
      </p:sp>
      <p:sp>
        <p:nvSpPr>
          <p:cNvPr id="16" name="TextBox 15">
            <a:hlinkClick r:id="" action="ppaction://noaction"/>
            <a:extLst>
              <a:ext uri="{FF2B5EF4-FFF2-40B4-BE49-F238E27FC236}">
                <a16:creationId xmlns:a16="http://schemas.microsoft.com/office/drawing/2014/main" id="{38AD0031-B8E7-476E-B54C-F558CA3B8D3D}"/>
              </a:ext>
            </a:extLst>
          </p:cNvPr>
          <p:cNvSpPr txBox="1"/>
          <p:nvPr/>
        </p:nvSpPr>
        <p:spPr>
          <a:xfrm>
            <a:off x="595283" y="5408425"/>
            <a:ext cx="1757392" cy="320040"/>
          </a:xfrm>
          <a:prstGeom prst="rect">
            <a:avLst/>
          </a:prstGeom>
          <a:noFill/>
        </p:spPr>
        <p:txBody>
          <a:bodyPr wrap="square" lIns="91440" tIns="146304" rIns="9144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Internet of Things</a:t>
            </a:r>
          </a:p>
        </p:txBody>
      </p:sp>
      <p:sp>
        <p:nvSpPr>
          <p:cNvPr id="17" name="TextBox 16">
            <a:hlinkClick r:id="" action="ppaction://noaction"/>
            <a:extLst>
              <a:ext uri="{FF2B5EF4-FFF2-40B4-BE49-F238E27FC236}">
                <a16:creationId xmlns:a16="http://schemas.microsoft.com/office/drawing/2014/main" id="{A0779524-F0FD-4F90-8B8F-63A669F37AE7}"/>
              </a:ext>
            </a:extLst>
          </p:cNvPr>
          <p:cNvSpPr txBox="1"/>
          <p:nvPr/>
        </p:nvSpPr>
        <p:spPr>
          <a:xfrm>
            <a:off x="595284" y="5814502"/>
            <a:ext cx="1757392" cy="320040"/>
          </a:xfrm>
          <a:prstGeom prst="rect">
            <a:avLst/>
          </a:prstGeom>
          <a:noFill/>
        </p:spPr>
        <p:txBody>
          <a:bodyPr wrap="square" lIns="91440" tIns="146304" rIns="91440" bIns="146304" rtlCol="0" anchor="ctr">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Management </a:t>
            </a:r>
          </a:p>
        </p:txBody>
      </p:sp>
      <p:sp>
        <p:nvSpPr>
          <p:cNvPr id="18" name="TextBox 17">
            <a:hlinkClick r:id="" action="ppaction://noaction"/>
            <a:extLst>
              <a:ext uri="{FF2B5EF4-FFF2-40B4-BE49-F238E27FC236}">
                <a16:creationId xmlns:a16="http://schemas.microsoft.com/office/drawing/2014/main" id="{5429C5A8-5CCC-477D-BFED-94CDA1F00530}"/>
              </a:ext>
            </a:extLst>
          </p:cNvPr>
          <p:cNvSpPr txBox="1"/>
          <p:nvPr/>
        </p:nvSpPr>
        <p:spPr>
          <a:xfrm>
            <a:off x="2396612" y="1345020"/>
            <a:ext cx="1933044" cy="320040"/>
          </a:xfrm>
          <a:prstGeom prst="rect">
            <a:avLst/>
          </a:prstGeom>
          <a:noFill/>
        </p:spPr>
        <p:txBody>
          <a:bodyPr wrap="square" lIns="91440" tIns="146304" rIns="182880" bIns="146304" rtlCol="0" anchor="ctr">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Media</a:t>
            </a:r>
          </a:p>
        </p:txBody>
      </p:sp>
      <p:sp>
        <p:nvSpPr>
          <p:cNvPr id="19" name="TextBox 18">
            <a:hlinkClick r:id="" action="ppaction://noaction"/>
            <a:extLst>
              <a:ext uri="{FF2B5EF4-FFF2-40B4-BE49-F238E27FC236}">
                <a16:creationId xmlns:a16="http://schemas.microsoft.com/office/drawing/2014/main" id="{A1242206-681C-4018-B5BA-DD10223F1226}"/>
              </a:ext>
            </a:extLst>
          </p:cNvPr>
          <p:cNvSpPr txBox="1"/>
          <p:nvPr/>
        </p:nvSpPr>
        <p:spPr>
          <a:xfrm>
            <a:off x="2396612" y="1752151"/>
            <a:ext cx="1933044" cy="320040"/>
          </a:xfrm>
          <a:prstGeom prst="rect">
            <a:avLst/>
          </a:prstGeom>
          <a:noFill/>
        </p:spPr>
        <p:txBody>
          <a:bodyPr wrap="square" lIns="9144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Hybrid</a:t>
            </a:r>
          </a:p>
        </p:txBody>
      </p:sp>
      <p:sp>
        <p:nvSpPr>
          <p:cNvPr id="20" name="TextBox 19">
            <a:hlinkClick r:id="" action="ppaction://noaction"/>
            <a:extLst>
              <a:ext uri="{FF2B5EF4-FFF2-40B4-BE49-F238E27FC236}">
                <a16:creationId xmlns:a16="http://schemas.microsoft.com/office/drawing/2014/main" id="{3BD09A23-9BE3-48E5-9440-E94178582896}"/>
              </a:ext>
            </a:extLst>
          </p:cNvPr>
          <p:cNvSpPr txBox="1"/>
          <p:nvPr/>
        </p:nvSpPr>
        <p:spPr>
          <a:xfrm>
            <a:off x="2396612" y="2159282"/>
            <a:ext cx="1933044" cy="320040"/>
          </a:xfrm>
          <a:prstGeom prst="rect">
            <a:avLst/>
          </a:prstGeom>
          <a:noFill/>
        </p:spPr>
        <p:txBody>
          <a:bodyPr wrap="square" lIns="9144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Migration</a:t>
            </a:r>
          </a:p>
        </p:txBody>
      </p:sp>
      <p:sp>
        <p:nvSpPr>
          <p:cNvPr id="21" name="TextBox 20">
            <a:hlinkClick r:id="" action="ppaction://noaction"/>
            <a:extLst>
              <a:ext uri="{FF2B5EF4-FFF2-40B4-BE49-F238E27FC236}">
                <a16:creationId xmlns:a16="http://schemas.microsoft.com/office/drawing/2014/main" id="{9C7D32D2-B012-4EDF-ADC9-B54700E89707}"/>
              </a:ext>
            </a:extLst>
          </p:cNvPr>
          <p:cNvSpPr txBox="1"/>
          <p:nvPr/>
        </p:nvSpPr>
        <p:spPr>
          <a:xfrm>
            <a:off x="2396612" y="2566413"/>
            <a:ext cx="1933044" cy="320040"/>
          </a:xfrm>
          <a:prstGeom prst="rect">
            <a:avLst/>
          </a:prstGeom>
          <a:noFill/>
        </p:spPr>
        <p:txBody>
          <a:bodyPr wrap="square" lIns="9144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Mixed Reality</a:t>
            </a:r>
          </a:p>
        </p:txBody>
      </p:sp>
      <p:sp>
        <p:nvSpPr>
          <p:cNvPr id="22" name="TextBox 21">
            <a:hlinkClick r:id="" action="ppaction://noaction"/>
            <a:extLst>
              <a:ext uri="{FF2B5EF4-FFF2-40B4-BE49-F238E27FC236}">
                <a16:creationId xmlns:a16="http://schemas.microsoft.com/office/drawing/2014/main" id="{A6E14A5C-16A4-4002-87EF-E46C57B6D39F}"/>
              </a:ext>
            </a:extLst>
          </p:cNvPr>
          <p:cNvSpPr txBox="1"/>
          <p:nvPr/>
        </p:nvSpPr>
        <p:spPr>
          <a:xfrm>
            <a:off x="2396612" y="2973544"/>
            <a:ext cx="1933044" cy="320040"/>
          </a:xfrm>
          <a:prstGeom prst="rect">
            <a:avLst/>
          </a:prstGeom>
          <a:noFill/>
        </p:spPr>
        <p:txBody>
          <a:bodyPr wrap="square" lIns="9144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Mobile</a:t>
            </a:r>
          </a:p>
        </p:txBody>
      </p:sp>
      <p:sp>
        <p:nvSpPr>
          <p:cNvPr id="23" name="TextBox 22">
            <a:hlinkClick r:id="" action="ppaction://noaction"/>
            <a:extLst>
              <a:ext uri="{FF2B5EF4-FFF2-40B4-BE49-F238E27FC236}">
                <a16:creationId xmlns:a16="http://schemas.microsoft.com/office/drawing/2014/main" id="{B70CD0E1-5054-4D1E-8B15-68A44E9B0809}"/>
              </a:ext>
            </a:extLst>
          </p:cNvPr>
          <p:cNvSpPr txBox="1"/>
          <p:nvPr/>
        </p:nvSpPr>
        <p:spPr>
          <a:xfrm>
            <a:off x="2396612" y="3380675"/>
            <a:ext cx="1933044" cy="320040"/>
          </a:xfrm>
          <a:prstGeom prst="rect">
            <a:avLst/>
          </a:prstGeom>
          <a:noFill/>
        </p:spPr>
        <p:txBody>
          <a:bodyPr wrap="square" lIns="9144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Networking</a:t>
            </a:r>
          </a:p>
        </p:txBody>
      </p:sp>
      <p:sp>
        <p:nvSpPr>
          <p:cNvPr id="24" name="TextBox 23">
            <a:hlinkClick r:id="" action="ppaction://noaction"/>
            <a:extLst>
              <a:ext uri="{FF2B5EF4-FFF2-40B4-BE49-F238E27FC236}">
                <a16:creationId xmlns:a16="http://schemas.microsoft.com/office/drawing/2014/main" id="{6A0E29C6-E652-4847-8D8D-3321C33A1DE3}"/>
              </a:ext>
            </a:extLst>
          </p:cNvPr>
          <p:cNvSpPr txBox="1"/>
          <p:nvPr/>
        </p:nvSpPr>
        <p:spPr>
          <a:xfrm>
            <a:off x="2396612" y="3787806"/>
            <a:ext cx="1933044" cy="320040"/>
          </a:xfrm>
          <a:prstGeom prst="rect">
            <a:avLst/>
          </a:prstGeom>
          <a:noFill/>
        </p:spPr>
        <p:txBody>
          <a:bodyPr wrap="square" lIns="9144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Security</a:t>
            </a:r>
          </a:p>
        </p:txBody>
      </p:sp>
      <p:sp>
        <p:nvSpPr>
          <p:cNvPr id="25" name="TextBox 24">
            <a:hlinkClick r:id="" action="ppaction://noaction"/>
            <a:extLst>
              <a:ext uri="{FF2B5EF4-FFF2-40B4-BE49-F238E27FC236}">
                <a16:creationId xmlns:a16="http://schemas.microsoft.com/office/drawing/2014/main" id="{2E6674EF-CC2F-4037-B358-19005B9CDDF1}"/>
              </a:ext>
            </a:extLst>
          </p:cNvPr>
          <p:cNvSpPr txBox="1"/>
          <p:nvPr/>
        </p:nvSpPr>
        <p:spPr>
          <a:xfrm>
            <a:off x="2396612" y="4194937"/>
            <a:ext cx="1933044" cy="320040"/>
          </a:xfrm>
          <a:prstGeom prst="rect">
            <a:avLst/>
          </a:prstGeom>
          <a:noFill/>
        </p:spPr>
        <p:txBody>
          <a:bodyPr wrap="square" lIns="9144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Storage</a:t>
            </a:r>
          </a:p>
        </p:txBody>
      </p:sp>
      <p:sp>
        <p:nvSpPr>
          <p:cNvPr id="26" name="TextBox 25">
            <a:hlinkClick r:id="" action="ppaction://noaction"/>
            <a:extLst>
              <a:ext uri="{FF2B5EF4-FFF2-40B4-BE49-F238E27FC236}">
                <a16:creationId xmlns:a16="http://schemas.microsoft.com/office/drawing/2014/main" id="{8C10FF40-F410-477B-882A-866525174316}"/>
              </a:ext>
            </a:extLst>
          </p:cNvPr>
          <p:cNvSpPr txBox="1"/>
          <p:nvPr/>
        </p:nvSpPr>
        <p:spPr>
          <a:xfrm>
            <a:off x="2396612" y="4602068"/>
            <a:ext cx="1933044" cy="320040"/>
          </a:xfrm>
          <a:prstGeom prst="rect">
            <a:avLst/>
          </a:prstGeom>
          <a:noFill/>
        </p:spPr>
        <p:txBody>
          <a:bodyPr wrap="square" lIns="9144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Web</a:t>
            </a:r>
          </a:p>
        </p:txBody>
      </p:sp>
      <p:sp>
        <p:nvSpPr>
          <p:cNvPr id="27" name="TextBox 26">
            <a:hlinkClick r:id="" action="ppaction://noaction"/>
            <a:extLst>
              <a:ext uri="{FF2B5EF4-FFF2-40B4-BE49-F238E27FC236}">
                <a16:creationId xmlns:a16="http://schemas.microsoft.com/office/drawing/2014/main" id="{175590DE-5FD8-468A-9532-D45C00A13C8F}"/>
              </a:ext>
            </a:extLst>
          </p:cNvPr>
          <p:cNvSpPr txBox="1"/>
          <p:nvPr/>
        </p:nvSpPr>
        <p:spPr>
          <a:xfrm>
            <a:off x="2388364" y="5337613"/>
            <a:ext cx="2309993" cy="461665"/>
          </a:xfrm>
          <a:prstGeom prst="rect">
            <a:avLst/>
          </a:prstGeom>
          <a:noFill/>
        </p:spPr>
        <p:txBody>
          <a:bodyPr wrap="square" lIns="91440" tIns="146304" rIns="182880" bIns="146304" rtlCol="0" anchor="ctr">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Microsoft Game </a:t>
            </a: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hlinkClick r:id="" action="ppaction://noaction"/>
              </a:rPr>
              <a:t>Development</a:t>
            </a:r>
            <a:endPar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endParaRPr>
          </a:p>
        </p:txBody>
      </p:sp>
      <p:sp>
        <p:nvSpPr>
          <p:cNvPr id="28" name="TextBox 27">
            <a:hlinkClick r:id="rId2" action="ppaction://hlinksldjump"/>
            <a:extLst>
              <a:ext uri="{FF2B5EF4-FFF2-40B4-BE49-F238E27FC236}">
                <a16:creationId xmlns:a16="http://schemas.microsoft.com/office/drawing/2014/main" id="{76AB7E2E-2AC2-4832-AAF3-16DD6BDB4352}"/>
              </a:ext>
            </a:extLst>
          </p:cNvPr>
          <p:cNvSpPr txBox="1"/>
          <p:nvPr/>
        </p:nvSpPr>
        <p:spPr>
          <a:xfrm>
            <a:off x="595283" y="2159809"/>
            <a:ext cx="1757392" cy="320040"/>
          </a:xfrm>
          <a:prstGeom prst="rect">
            <a:avLst/>
          </a:prstGeom>
          <a:noFill/>
        </p:spPr>
        <p:txBody>
          <a:bodyPr wrap="square" lIns="91440" tIns="146304" rIns="9144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Blockchain</a:t>
            </a:r>
          </a:p>
        </p:txBody>
      </p:sp>
      <p:sp>
        <p:nvSpPr>
          <p:cNvPr id="29" name="TextBox 28">
            <a:hlinkClick r:id="" action="ppaction://noaction"/>
            <a:extLst>
              <a:ext uri="{FF2B5EF4-FFF2-40B4-BE49-F238E27FC236}">
                <a16:creationId xmlns:a16="http://schemas.microsoft.com/office/drawing/2014/main" id="{D3DE6D83-1471-4689-AD4B-47276575C628}"/>
              </a:ext>
            </a:extLst>
          </p:cNvPr>
          <p:cNvSpPr txBox="1"/>
          <p:nvPr/>
        </p:nvSpPr>
        <p:spPr>
          <a:xfrm>
            <a:off x="2388364" y="5009199"/>
            <a:ext cx="2045380" cy="320040"/>
          </a:xfrm>
          <a:prstGeom prst="rect">
            <a:avLst/>
          </a:prstGeom>
          <a:noFill/>
        </p:spPr>
        <p:txBody>
          <a:bodyPr wrap="square" lIns="91440" tIns="146304" rIns="182880" bIns="146304" rtlCol="0" anchor="ctr">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1A1A1A"/>
                    </a:gs>
                    <a:gs pos="30000">
                      <a:srgbClr val="1A1A1A"/>
                    </a:gs>
                  </a:gsLst>
                  <a:lin ang="5400000" scaled="0"/>
                </a:gradFill>
                <a:effectLst/>
                <a:uLnTx/>
                <a:uFillTx/>
                <a:latin typeface="Segoe UI"/>
                <a:ea typeface="+mn-ea"/>
                <a:cs typeface="+mn-cs"/>
              </a:rPr>
              <a:t>Windows Virtual Desktop</a:t>
            </a:r>
          </a:p>
        </p:txBody>
      </p:sp>
      <p:sp>
        <p:nvSpPr>
          <p:cNvPr id="30" name="Freeform: Shape 29">
            <a:extLst>
              <a:ext uri="{FF2B5EF4-FFF2-40B4-BE49-F238E27FC236}">
                <a16:creationId xmlns:a16="http://schemas.microsoft.com/office/drawing/2014/main" id="{5B573E9F-AF61-40CC-9CC4-79C2AAEEDF08}"/>
              </a:ext>
              <a:ext uri="{C183D7F6-B498-43B3-948B-1728B52AA6E4}">
                <adec:decorative xmlns:adec="http://schemas.microsoft.com/office/drawing/2017/decorative" val="1"/>
              </a:ext>
            </a:extLst>
          </p:cNvPr>
          <p:cNvSpPr/>
          <p:nvPr/>
        </p:nvSpPr>
        <p:spPr bwMode="auto">
          <a:xfrm>
            <a:off x="588262" y="1687854"/>
            <a:ext cx="4145783" cy="45719"/>
          </a:xfrm>
          <a:custGeom>
            <a:avLst/>
            <a:gdLst>
              <a:gd name="connsiteX0" fmla="*/ 0 w 1247775"/>
              <a:gd name="connsiteY0" fmla="*/ 0 h 0"/>
              <a:gd name="connsiteX1" fmla="*/ 1247775 w 1247775"/>
              <a:gd name="connsiteY1" fmla="*/ 0 h 0"/>
            </a:gdLst>
            <a:ahLst/>
            <a:cxnLst>
              <a:cxn ang="0">
                <a:pos x="connsiteX0" y="connsiteY0"/>
              </a:cxn>
              <a:cxn ang="0">
                <a:pos x="connsiteX1" y="connsiteY1"/>
              </a:cxn>
            </a:cxnLst>
            <a:rect l="l" t="t" r="r" b="b"/>
            <a:pathLst>
              <a:path w="1247775">
                <a:moveTo>
                  <a:pt x="0" y="0"/>
                </a:moveTo>
                <a:lnTo>
                  <a:pt x="1247775" y="0"/>
                </a:lnTo>
              </a:path>
            </a:pathLst>
          </a:custGeom>
          <a:noFill/>
          <a:ln w="952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36C7B996-231B-4713-A795-97FEAAA7D49E}"/>
              </a:ext>
              <a:ext uri="{C183D7F6-B498-43B3-948B-1728B52AA6E4}">
                <adec:decorative xmlns:adec="http://schemas.microsoft.com/office/drawing/2017/decorative" val="1"/>
              </a:ext>
            </a:extLst>
          </p:cNvPr>
          <p:cNvSpPr/>
          <p:nvPr/>
        </p:nvSpPr>
        <p:spPr bwMode="auto">
          <a:xfrm>
            <a:off x="588262" y="2093931"/>
            <a:ext cx="4145783" cy="45719"/>
          </a:xfrm>
          <a:custGeom>
            <a:avLst/>
            <a:gdLst>
              <a:gd name="connsiteX0" fmla="*/ 0 w 1247775"/>
              <a:gd name="connsiteY0" fmla="*/ 0 h 0"/>
              <a:gd name="connsiteX1" fmla="*/ 1247775 w 1247775"/>
              <a:gd name="connsiteY1" fmla="*/ 0 h 0"/>
            </a:gdLst>
            <a:ahLst/>
            <a:cxnLst>
              <a:cxn ang="0">
                <a:pos x="connsiteX0" y="connsiteY0"/>
              </a:cxn>
              <a:cxn ang="0">
                <a:pos x="connsiteX1" y="connsiteY1"/>
              </a:cxn>
            </a:cxnLst>
            <a:rect l="l" t="t" r="r" b="b"/>
            <a:pathLst>
              <a:path w="1247775">
                <a:moveTo>
                  <a:pt x="0" y="0"/>
                </a:moveTo>
                <a:lnTo>
                  <a:pt x="1247775" y="0"/>
                </a:lnTo>
              </a:path>
            </a:pathLst>
          </a:custGeom>
          <a:noFill/>
          <a:ln w="952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6530E8E0-8AB3-4779-9509-C581F8FAA5B2}"/>
              </a:ext>
              <a:ext uri="{C183D7F6-B498-43B3-948B-1728B52AA6E4}">
                <adec:decorative xmlns:adec="http://schemas.microsoft.com/office/drawing/2017/decorative" val="1"/>
              </a:ext>
            </a:extLst>
          </p:cNvPr>
          <p:cNvSpPr/>
          <p:nvPr/>
        </p:nvSpPr>
        <p:spPr bwMode="auto">
          <a:xfrm>
            <a:off x="588262" y="2500008"/>
            <a:ext cx="4145783" cy="45719"/>
          </a:xfrm>
          <a:custGeom>
            <a:avLst/>
            <a:gdLst>
              <a:gd name="connsiteX0" fmla="*/ 0 w 1247775"/>
              <a:gd name="connsiteY0" fmla="*/ 0 h 0"/>
              <a:gd name="connsiteX1" fmla="*/ 1247775 w 1247775"/>
              <a:gd name="connsiteY1" fmla="*/ 0 h 0"/>
            </a:gdLst>
            <a:ahLst/>
            <a:cxnLst>
              <a:cxn ang="0">
                <a:pos x="connsiteX0" y="connsiteY0"/>
              </a:cxn>
              <a:cxn ang="0">
                <a:pos x="connsiteX1" y="connsiteY1"/>
              </a:cxn>
            </a:cxnLst>
            <a:rect l="l" t="t" r="r" b="b"/>
            <a:pathLst>
              <a:path w="1247775">
                <a:moveTo>
                  <a:pt x="0" y="0"/>
                </a:moveTo>
                <a:lnTo>
                  <a:pt x="1247775" y="0"/>
                </a:lnTo>
              </a:path>
            </a:pathLst>
          </a:custGeom>
          <a:noFill/>
          <a:ln w="952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9BB21D78-A065-4EC9-960C-0D4388B84F99}"/>
              </a:ext>
              <a:ext uri="{C183D7F6-B498-43B3-948B-1728B52AA6E4}">
                <adec:decorative xmlns:adec="http://schemas.microsoft.com/office/drawing/2017/decorative" val="1"/>
              </a:ext>
            </a:extLst>
          </p:cNvPr>
          <p:cNvSpPr/>
          <p:nvPr/>
        </p:nvSpPr>
        <p:spPr bwMode="auto">
          <a:xfrm>
            <a:off x="588262" y="2906085"/>
            <a:ext cx="4145783" cy="45719"/>
          </a:xfrm>
          <a:custGeom>
            <a:avLst/>
            <a:gdLst>
              <a:gd name="connsiteX0" fmla="*/ 0 w 1247775"/>
              <a:gd name="connsiteY0" fmla="*/ 0 h 0"/>
              <a:gd name="connsiteX1" fmla="*/ 1247775 w 1247775"/>
              <a:gd name="connsiteY1" fmla="*/ 0 h 0"/>
            </a:gdLst>
            <a:ahLst/>
            <a:cxnLst>
              <a:cxn ang="0">
                <a:pos x="connsiteX0" y="connsiteY0"/>
              </a:cxn>
              <a:cxn ang="0">
                <a:pos x="connsiteX1" y="connsiteY1"/>
              </a:cxn>
            </a:cxnLst>
            <a:rect l="l" t="t" r="r" b="b"/>
            <a:pathLst>
              <a:path w="1247775">
                <a:moveTo>
                  <a:pt x="0" y="0"/>
                </a:moveTo>
                <a:lnTo>
                  <a:pt x="1247775" y="0"/>
                </a:lnTo>
              </a:path>
            </a:pathLst>
          </a:custGeom>
          <a:noFill/>
          <a:ln w="952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270F0575-1E7C-4C30-B9EC-BB592A5D37B3}"/>
              </a:ext>
              <a:ext uri="{C183D7F6-B498-43B3-948B-1728B52AA6E4}">
                <adec:decorative xmlns:adec="http://schemas.microsoft.com/office/drawing/2017/decorative" val="1"/>
              </a:ext>
            </a:extLst>
          </p:cNvPr>
          <p:cNvSpPr/>
          <p:nvPr/>
        </p:nvSpPr>
        <p:spPr bwMode="auto">
          <a:xfrm>
            <a:off x="588262" y="3312162"/>
            <a:ext cx="4145783" cy="45719"/>
          </a:xfrm>
          <a:custGeom>
            <a:avLst/>
            <a:gdLst>
              <a:gd name="connsiteX0" fmla="*/ 0 w 1247775"/>
              <a:gd name="connsiteY0" fmla="*/ 0 h 0"/>
              <a:gd name="connsiteX1" fmla="*/ 1247775 w 1247775"/>
              <a:gd name="connsiteY1" fmla="*/ 0 h 0"/>
            </a:gdLst>
            <a:ahLst/>
            <a:cxnLst>
              <a:cxn ang="0">
                <a:pos x="connsiteX0" y="connsiteY0"/>
              </a:cxn>
              <a:cxn ang="0">
                <a:pos x="connsiteX1" y="connsiteY1"/>
              </a:cxn>
            </a:cxnLst>
            <a:rect l="l" t="t" r="r" b="b"/>
            <a:pathLst>
              <a:path w="1247775">
                <a:moveTo>
                  <a:pt x="0" y="0"/>
                </a:moveTo>
                <a:lnTo>
                  <a:pt x="1247775" y="0"/>
                </a:lnTo>
              </a:path>
            </a:pathLst>
          </a:custGeom>
          <a:noFill/>
          <a:ln w="952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1D017D87-B9B4-4B78-A287-A364D9043FA7}"/>
              </a:ext>
              <a:ext uri="{C183D7F6-B498-43B3-948B-1728B52AA6E4}">
                <adec:decorative xmlns:adec="http://schemas.microsoft.com/office/drawing/2017/decorative" val="1"/>
              </a:ext>
            </a:extLst>
          </p:cNvPr>
          <p:cNvSpPr/>
          <p:nvPr/>
        </p:nvSpPr>
        <p:spPr bwMode="auto">
          <a:xfrm>
            <a:off x="588262" y="3718239"/>
            <a:ext cx="4145783" cy="45719"/>
          </a:xfrm>
          <a:custGeom>
            <a:avLst/>
            <a:gdLst>
              <a:gd name="connsiteX0" fmla="*/ 0 w 1247775"/>
              <a:gd name="connsiteY0" fmla="*/ 0 h 0"/>
              <a:gd name="connsiteX1" fmla="*/ 1247775 w 1247775"/>
              <a:gd name="connsiteY1" fmla="*/ 0 h 0"/>
            </a:gdLst>
            <a:ahLst/>
            <a:cxnLst>
              <a:cxn ang="0">
                <a:pos x="connsiteX0" y="connsiteY0"/>
              </a:cxn>
              <a:cxn ang="0">
                <a:pos x="connsiteX1" y="connsiteY1"/>
              </a:cxn>
            </a:cxnLst>
            <a:rect l="l" t="t" r="r" b="b"/>
            <a:pathLst>
              <a:path w="1247775">
                <a:moveTo>
                  <a:pt x="0" y="0"/>
                </a:moveTo>
                <a:lnTo>
                  <a:pt x="1247775" y="0"/>
                </a:lnTo>
              </a:path>
            </a:pathLst>
          </a:custGeom>
          <a:noFill/>
          <a:ln w="952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F85B651A-FB0E-4124-AA90-85BCF8965410}"/>
              </a:ext>
              <a:ext uri="{C183D7F6-B498-43B3-948B-1728B52AA6E4}">
                <adec:decorative xmlns:adec="http://schemas.microsoft.com/office/drawing/2017/decorative" val="1"/>
              </a:ext>
            </a:extLst>
          </p:cNvPr>
          <p:cNvSpPr/>
          <p:nvPr/>
        </p:nvSpPr>
        <p:spPr bwMode="auto">
          <a:xfrm>
            <a:off x="595283" y="4124316"/>
            <a:ext cx="4145783" cy="45719"/>
          </a:xfrm>
          <a:custGeom>
            <a:avLst/>
            <a:gdLst>
              <a:gd name="connsiteX0" fmla="*/ 0 w 1247775"/>
              <a:gd name="connsiteY0" fmla="*/ 0 h 0"/>
              <a:gd name="connsiteX1" fmla="*/ 1247775 w 1247775"/>
              <a:gd name="connsiteY1" fmla="*/ 0 h 0"/>
            </a:gdLst>
            <a:ahLst/>
            <a:cxnLst>
              <a:cxn ang="0">
                <a:pos x="connsiteX0" y="connsiteY0"/>
              </a:cxn>
              <a:cxn ang="0">
                <a:pos x="connsiteX1" y="connsiteY1"/>
              </a:cxn>
            </a:cxnLst>
            <a:rect l="l" t="t" r="r" b="b"/>
            <a:pathLst>
              <a:path w="1247775">
                <a:moveTo>
                  <a:pt x="0" y="0"/>
                </a:moveTo>
                <a:lnTo>
                  <a:pt x="1247775" y="0"/>
                </a:lnTo>
              </a:path>
            </a:pathLst>
          </a:custGeom>
          <a:noFill/>
          <a:ln w="952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8222A7C7-3345-49B1-B8B9-BA147D72F6C2}"/>
              </a:ext>
              <a:ext uri="{C183D7F6-B498-43B3-948B-1728B52AA6E4}">
                <adec:decorative xmlns:adec="http://schemas.microsoft.com/office/drawing/2017/decorative" val="1"/>
              </a:ext>
            </a:extLst>
          </p:cNvPr>
          <p:cNvSpPr/>
          <p:nvPr/>
        </p:nvSpPr>
        <p:spPr bwMode="auto">
          <a:xfrm>
            <a:off x="595283" y="4530393"/>
            <a:ext cx="4145783" cy="45719"/>
          </a:xfrm>
          <a:custGeom>
            <a:avLst/>
            <a:gdLst>
              <a:gd name="connsiteX0" fmla="*/ 0 w 1247775"/>
              <a:gd name="connsiteY0" fmla="*/ 0 h 0"/>
              <a:gd name="connsiteX1" fmla="*/ 1247775 w 1247775"/>
              <a:gd name="connsiteY1" fmla="*/ 0 h 0"/>
            </a:gdLst>
            <a:ahLst/>
            <a:cxnLst>
              <a:cxn ang="0">
                <a:pos x="connsiteX0" y="connsiteY0"/>
              </a:cxn>
              <a:cxn ang="0">
                <a:pos x="connsiteX1" y="connsiteY1"/>
              </a:cxn>
            </a:cxnLst>
            <a:rect l="l" t="t" r="r" b="b"/>
            <a:pathLst>
              <a:path w="1247775">
                <a:moveTo>
                  <a:pt x="0" y="0"/>
                </a:moveTo>
                <a:lnTo>
                  <a:pt x="1247775" y="0"/>
                </a:lnTo>
              </a:path>
            </a:pathLst>
          </a:custGeom>
          <a:noFill/>
          <a:ln w="952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37D95A80-BF4B-4145-B4A2-F739D2FEB0D1}"/>
              </a:ext>
              <a:ext uri="{C183D7F6-B498-43B3-948B-1728B52AA6E4}">
                <adec:decorative xmlns:adec="http://schemas.microsoft.com/office/drawing/2017/decorative" val="1"/>
              </a:ext>
            </a:extLst>
          </p:cNvPr>
          <p:cNvSpPr/>
          <p:nvPr/>
        </p:nvSpPr>
        <p:spPr bwMode="auto">
          <a:xfrm>
            <a:off x="595283" y="4936470"/>
            <a:ext cx="4145783" cy="45719"/>
          </a:xfrm>
          <a:custGeom>
            <a:avLst/>
            <a:gdLst>
              <a:gd name="connsiteX0" fmla="*/ 0 w 1247775"/>
              <a:gd name="connsiteY0" fmla="*/ 0 h 0"/>
              <a:gd name="connsiteX1" fmla="*/ 1247775 w 1247775"/>
              <a:gd name="connsiteY1" fmla="*/ 0 h 0"/>
            </a:gdLst>
            <a:ahLst/>
            <a:cxnLst>
              <a:cxn ang="0">
                <a:pos x="connsiteX0" y="connsiteY0"/>
              </a:cxn>
              <a:cxn ang="0">
                <a:pos x="connsiteX1" y="connsiteY1"/>
              </a:cxn>
            </a:cxnLst>
            <a:rect l="l" t="t" r="r" b="b"/>
            <a:pathLst>
              <a:path w="1247775">
                <a:moveTo>
                  <a:pt x="0" y="0"/>
                </a:moveTo>
                <a:lnTo>
                  <a:pt x="1247775" y="0"/>
                </a:lnTo>
              </a:path>
            </a:pathLst>
          </a:custGeom>
          <a:noFill/>
          <a:ln w="952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71165D36-4951-46C0-8A3C-8D194D99A2F1}"/>
              </a:ext>
              <a:ext uri="{C183D7F6-B498-43B3-948B-1728B52AA6E4}">
                <adec:decorative xmlns:adec="http://schemas.microsoft.com/office/drawing/2017/decorative" val="1"/>
              </a:ext>
            </a:extLst>
          </p:cNvPr>
          <p:cNvSpPr/>
          <p:nvPr/>
        </p:nvSpPr>
        <p:spPr bwMode="auto">
          <a:xfrm>
            <a:off x="595283" y="5342547"/>
            <a:ext cx="4145783" cy="45719"/>
          </a:xfrm>
          <a:custGeom>
            <a:avLst/>
            <a:gdLst>
              <a:gd name="connsiteX0" fmla="*/ 0 w 1247775"/>
              <a:gd name="connsiteY0" fmla="*/ 0 h 0"/>
              <a:gd name="connsiteX1" fmla="*/ 1247775 w 1247775"/>
              <a:gd name="connsiteY1" fmla="*/ 0 h 0"/>
            </a:gdLst>
            <a:ahLst/>
            <a:cxnLst>
              <a:cxn ang="0">
                <a:pos x="connsiteX0" y="connsiteY0"/>
              </a:cxn>
              <a:cxn ang="0">
                <a:pos x="connsiteX1" y="connsiteY1"/>
              </a:cxn>
            </a:cxnLst>
            <a:rect l="l" t="t" r="r" b="b"/>
            <a:pathLst>
              <a:path w="1247775">
                <a:moveTo>
                  <a:pt x="0" y="0"/>
                </a:moveTo>
                <a:lnTo>
                  <a:pt x="1247775" y="0"/>
                </a:lnTo>
              </a:path>
            </a:pathLst>
          </a:custGeom>
          <a:noFill/>
          <a:ln w="952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74675CD2-EB5E-4805-994F-08FC845796C2}"/>
              </a:ext>
              <a:ext uri="{C183D7F6-B498-43B3-948B-1728B52AA6E4}">
                <adec:decorative xmlns:adec="http://schemas.microsoft.com/office/drawing/2017/decorative" val="1"/>
              </a:ext>
            </a:extLst>
          </p:cNvPr>
          <p:cNvSpPr/>
          <p:nvPr/>
        </p:nvSpPr>
        <p:spPr bwMode="auto">
          <a:xfrm>
            <a:off x="595283" y="5748624"/>
            <a:ext cx="4145783" cy="45719"/>
          </a:xfrm>
          <a:custGeom>
            <a:avLst/>
            <a:gdLst>
              <a:gd name="connsiteX0" fmla="*/ 0 w 1247775"/>
              <a:gd name="connsiteY0" fmla="*/ 0 h 0"/>
              <a:gd name="connsiteX1" fmla="*/ 1247775 w 1247775"/>
              <a:gd name="connsiteY1" fmla="*/ 0 h 0"/>
            </a:gdLst>
            <a:ahLst/>
            <a:cxnLst>
              <a:cxn ang="0">
                <a:pos x="connsiteX0" y="connsiteY0"/>
              </a:cxn>
              <a:cxn ang="0">
                <a:pos x="connsiteX1" y="connsiteY1"/>
              </a:cxn>
            </a:cxnLst>
            <a:rect l="l" t="t" r="r" b="b"/>
            <a:pathLst>
              <a:path w="1247775">
                <a:moveTo>
                  <a:pt x="0" y="0"/>
                </a:moveTo>
                <a:lnTo>
                  <a:pt x="1247775" y="0"/>
                </a:lnTo>
              </a:path>
            </a:pathLst>
          </a:custGeom>
          <a:noFill/>
          <a:ln w="952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688DAAF9-4C64-4C91-95F4-A967F7EE4A46}"/>
              </a:ext>
              <a:ext uri="{C183D7F6-B498-43B3-948B-1728B52AA6E4}">
                <adec:decorative xmlns:adec="http://schemas.microsoft.com/office/drawing/2017/decorative" val="1"/>
              </a:ext>
            </a:extLst>
          </p:cNvPr>
          <p:cNvSpPr/>
          <p:nvPr/>
        </p:nvSpPr>
        <p:spPr bwMode="auto">
          <a:xfrm>
            <a:off x="595283" y="6154707"/>
            <a:ext cx="4145783" cy="45719"/>
          </a:xfrm>
          <a:custGeom>
            <a:avLst/>
            <a:gdLst>
              <a:gd name="connsiteX0" fmla="*/ 0 w 1247775"/>
              <a:gd name="connsiteY0" fmla="*/ 0 h 0"/>
              <a:gd name="connsiteX1" fmla="*/ 1247775 w 1247775"/>
              <a:gd name="connsiteY1" fmla="*/ 0 h 0"/>
            </a:gdLst>
            <a:ahLst/>
            <a:cxnLst>
              <a:cxn ang="0">
                <a:pos x="connsiteX0" y="connsiteY0"/>
              </a:cxn>
              <a:cxn ang="0">
                <a:pos x="connsiteX1" y="connsiteY1"/>
              </a:cxn>
            </a:cxnLst>
            <a:rect l="l" t="t" r="r" b="b"/>
            <a:pathLst>
              <a:path w="1247775">
                <a:moveTo>
                  <a:pt x="0" y="0"/>
                </a:moveTo>
                <a:lnTo>
                  <a:pt x="1247775" y="0"/>
                </a:lnTo>
              </a:path>
            </a:pathLst>
          </a:custGeom>
          <a:noFill/>
          <a:ln w="952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F70F24E6-7DF4-41B2-88C9-060BA99EE23D}"/>
              </a:ext>
              <a:ext uri="{C183D7F6-B498-43B3-948B-1728B52AA6E4}">
                <adec:decorative xmlns:adec="http://schemas.microsoft.com/office/drawing/2017/decorative" val="1"/>
              </a:ext>
            </a:extLst>
          </p:cNvPr>
          <p:cNvSpPr/>
          <p:nvPr/>
        </p:nvSpPr>
        <p:spPr bwMode="auto">
          <a:xfrm>
            <a:off x="588262" y="1281777"/>
            <a:ext cx="4145783" cy="45719"/>
          </a:xfrm>
          <a:custGeom>
            <a:avLst/>
            <a:gdLst>
              <a:gd name="connsiteX0" fmla="*/ 0 w 1247775"/>
              <a:gd name="connsiteY0" fmla="*/ 0 h 0"/>
              <a:gd name="connsiteX1" fmla="*/ 1247775 w 1247775"/>
              <a:gd name="connsiteY1" fmla="*/ 0 h 0"/>
            </a:gdLst>
            <a:ahLst/>
            <a:cxnLst>
              <a:cxn ang="0">
                <a:pos x="connsiteX0" y="connsiteY0"/>
              </a:cxn>
              <a:cxn ang="0">
                <a:pos x="connsiteX1" y="connsiteY1"/>
              </a:cxn>
            </a:cxnLst>
            <a:rect l="l" t="t" r="r" b="b"/>
            <a:pathLst>
              <a:path w="1247775">
                <a:moveTo>
                  <a:pt x="0" y="0"/>
                </a:moveTo>
                <a:lnTo>
                  <a:pt x="1247775" y="0"/>
                </a:lnTo>
              </a:path>
            </a:pathLst>
          </a:custGeom>
          <a:noFill/>
          <a:ln w="952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pic>
        <p:nvPicPr>
          <p:cNvPr id="43" name="Picture 42" descr="Microsoft Azure ">
            <a:extLst>
              <a:ext uri="{FF2B5EF4-FFF2-40B4-BE49-F238E27FC236}">
                <a16:creationId xmlns:a16="http://schemas.microsoft.com/office/drawing/2014/main" id="{9126C22C-1839-40C4-8634-8A0A31DF1B30}"/>
              </a:ext>
            </a:extLst>
          </p:cNvPr>
          <p:cNvPicPr>
            <a:picLocks noChangeAspect="1"/>
          </p:cNvPicPr>
          <p:nvPr/>
        </p:nvPicPr>
        <p:blipFill>
          <a:blip r:embed="rId3"/>
          <a:stretch>
            <a:fillRect/>
          </a:stretch>
        </p:blipFill>
        <p:spPr>
          <a:xfrm>
            <a:off x="4898750" y="1812487"/>
            <a:ext cx="7390486" cy="2444462"/>
          </a:xfrm>
          <a:prstGeom prst="rect">
            <a:avLst/>
          </a:prstGeom>
        </p:spPr>
      </p:pic>
      <p:sp>
        <p:nvSpPr>
          <p:cNvPr id="4" name="Rectangle 3">
            <a:extLst>
              <a:ext uri="{FF2B5EF4-FFF2-40B4-BE49-F238E27FC236}">
                <a16:creationId xmlns:a16="http://schemas.microsoft.com/office/drawing/2014/main" id="{CED0FA79-65BF-420F-A455-6AC4B386335A}"/>
              </a:ext>
            </a:extLst>
          </p:cNvPr>
          <p:cNvSpPr/>
          <p:nvPr/>
        </p:nvSpPr>
        <p:spPr>
          <a:xfrm>
            <a:off x="5545993" y="3822844"/>
            <a:ext cx="6096000" cy="784830"/>
          </a:xfrm>
          <a:prstGeom prst="rect">
            <a:avLst/>
          </a:prstGeom>
        </p:spPr>
        <p:txBody>
          <a:bodyPr>
            <a:spAutoFit/>
          </a:bodyPr>
          <a:lstStyle/>
          <a:p>
            <a:pPr algn="ctr"/>
            <a:r>
              <a:rPr lang="en-US" sz="1500" dirty="0"/>
              <a:t>With over 6,000 services, Azure has a wide range of flexible offerings. Azure draws on Microsoft's vast data capacity to provide software, platform, and infrastructure as a service.</a:t>
            </a:r>
            <a:endParaRPr lang="en-NZ" sz="1500" dirty="0"/>
          </a:p>
        </p:txBody>
      </p:sp>
    </p:spTree>
    <p:extLst>
      <p:ext uri="{BB962C8B-B14F-4D97-AF65-F5344CB8AC3E}">
        <p14:creationId xmlns:p14="http://schemas.microsoft.com/office/powerpoint/2010/main" val="573941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7F29E2-CC21-4E12-9D53-CE5AA7A5FCA0}"/>
              </a:ext>
              <a:ext uri="{C183D7F6-B498-43B3-948B-1728B52AA6E4}">
                <adec:decorative xmlns:adec="http://schemas.microsoft.com/office/drawing/2017/decorative" val="1"/>
              </a:ext>
            </a:extLst>
          </p:cNvPr>
          <p:cNvSpPr>
            <a:spLocks noGrp="1"/>
          </p:cNvSpPr>
          <p:nvPr>
            <p:ph type="title" idx="4294967295"/>
          </p:nvPr>
        </p:nvSpPr>
        <p:spPr>
          <a:xfrm>
            <a:off x="0" y="457200"/>
            <a:ext cx="4159250" cy="1385888"/>
          </a:xfrm>
        </p:spPr>
        <p:txBody>
          <a:bodyPr/>
          <a:lstStyle/>
          <a:p>
            <a:r>
              <a:rPr lang="en-US"/>
              <a:t>Azure Functions</a:t>
            </a:r>
          </a:p>
        </p:txBody>
      </p:sp>
      <p:sp>
        <p:nvSpPr>
          <p:cNvPr id="3" name="Text Placeholder 5">
            <a:extLst>
              <a:ext uri="{FF2B5EF4-FFF2-40B4-BE49-F238E27FC236}">
                <a16:creationId xmlns:a16="http://schemas.microsoft.com/office/drawing/2014/main" id="{6C5219D4-A2DF-415C-9BAB-F8A6DDD4AA8F}"/>
              </a:ext>
            </a:extLst>
          </p:cNvPr>
          <p:cNvSpPr txBox="1">
            <a:spLocks/>
          </p:cNvSpPr>
          <p:nvPr/>
        </p:nvSpPr>
        <p:spPr>
          <a:xfrm>
            <a:off x="584200" y="1857375"/>
            <a:ext cx="4399280" cy="400050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914367">
              <a:lnSpc>
                <a:spcPct val="100000"/>
              </a:lnSpc>
              <a:spcBef>
                <a:spcPts val="0"/>
              </a:spcBef>
              <a:spcAft>
                <a:spcPts val="400"/>
              </a:spcAft>
              <a:buClr>
                <a:srgbClr val="505050"/>
              </a:buClr>
              <a:buSzPct val="90000"/>
              <a:buFont typeface="Wingdings" panose="05000000000000000000" pitchFamily="2" charset="2"/>
              <a:buNone/>
              <a:defRPr/>
            </a:pPr>
            <a:endParaRPr lang="en-US" sz="1600" b="1" dirty="0">
              <a:solidFill>
                <a:srgbClr val="000000"/>
              </a:solidFill>
              <a:latin typeface="Segoe UI"/>
              <a:ea typeface="+mn-ea"/>
              <a:cs typeface="Segoe UI" panose="020B0502040204020203" pitchFamily="34" charset="0"/>
            </a:endParaRPr>
          </a:p>
          <a:p>
            <a:pPr marL="0" indent="0" defTabSz="914367">
              <a:lnSpc>
                <a:spcPct val="100000"/>
              </a:lnSpc>
              <a:spcBef>
                <a:spcPts val="0"/>
              </a:spcBef>
              <a:spcAft>
                <a:spcPts val="400"/>
              </a:spcAft>
              <a:buClr>
                <a:srgbClr val="505050"/>
              </a:buClr>
              <a:buSzPct val="90000"/>
              <a:buFont typeface="Wingdings" panose="05000000000000000000" pitchFamily="2" charset="2"/>
              <a:buNone/>
              <a:defRPr/>
            </a:pPr>
            <a:r>
              <a:rPr lang="en-US" sz="1600" dirty="0">
                <a:solidFill>
                  <a:srgbClr val="000000"/>
                </a:solidFill>
                <a:latin typeface="Segoe UI"/>
                <a:ea typeface="+mn-ea"/>
                <a:cs typeface="Segoe UI" panose="020B0502040204020203" pitchFamily="34" charset="0"/>
              </a:rPr>
              <a:t>Python, PowerShell users can now create serverless workflows to orchestrate complex data processing and data science workloads </a:t>
            </a:r>
            <a:br>
              <a:rPr lang="en-US" sz="1600" dirty="0">
                <a:solidFill>
                  <a:srgbClr val="000000"/>
                </a:solidFill>
                <a:latin typeface="Segoe UI"/>
                <a:ea typeface="+mn-ea"/>
                <a:cs typeface="Segoe UI" panose="020B0502040204020203" pitchFamily="34" charset="0"/>
              </a:rPr>
            </a:br>
            <a:r>
              <a:rPr lang="en-US" sz="1600" dirty="0">
                <a:solidFill>
                  <a:srgbClr val="000000"/>
                </a:solidFill>
                <a:latin typeface="Segoe UI"/>
                <a:ea typeface="+mn-ea"/>
                <a:cs typeface="Segoe UI" panose="020B0502040204020203" pitchFamily="34" charset="0"/>
              </a:rPr>
              <a:t>in Azure Functions.</a:t>
            </a:r>
          </a:p>
          <a:p>
            <a:pPr marL="0" indent="0" defTabSz="914367">
              <a:lnSpc>
                <a:spcPct val="100000"/>
              </a:lnSpc>
              <a:spcBef>
                <a:spcPts val="0"/>
              </a:spcBef>
              <a:spcAft>
                <a:spcPts val="400"/>
              </a:spcAft>
              <a:buClr>
                <a:srgbClr val="505050"/>
              </a:buClr>
              <a:buSzPct val="90000"/>
              <a:buFont typeface="Wingdings" panose="05000000000000000000" pitchFamily="2" charset="2"/>
              <a:buNone/>
              <a:defRPr/>
            </a:pPr>
            <a:endParaRPr lang="en-US" sz="1600" dirty="0">
              <a:solidFill>
                <a:srgbClr val="000000"/>
              </a:solidFill>
              <a:latin typeface="Segoe UI"/>
              <a:ea typeface="+mn-ea"/>
              <a:cs typeface="Segoe UI" panose="020B0502040204020203" pitchFamily="34" charset="0"/>
            </a:endParaRPr>
          </a:p>
          <a:p>
            <a:pPr marL="0" indent="0" defTabSz="932742">
              <a:lnSpc>
                <a:spcPct val="100000"/>
              </a:lnSpc>
              <a:spcBef>
                <a:spcPts val="0"/>
              </a:spcBef>
              <a:spcAft>
                <a:spcPts val="1200"/>
              </a:spcAft>
              <a:buClr>
                <a:srgbClr val="000000"/>
              </a:buClr>
              <a:buSzPct val="90000"/>
              <a:buFont typeface="Wingdings" panose="05000000000000000000" pitchFamily="2" charset="2"/>
              <a:buNone/>
              <a:defRPr/>
            </a:pPr>
            <a:r>
              <a:rPr lang="en-IN" sz="1600" dirty="0">
                <a:solidFill>
                  <a:srgbClr val="0078D4"/>
                </a:solidFill>
                <a:latin typeface="Segoe UI" panose="020B0502040204020203" pitchFamily="34" charset="0"/>
                <a:ea typeface="+mn-ea"/>
                <a:cs typeface="Segoe UI" panose="020B0502040204020203" pitchFamily="34" charset="0"/>
                <a:hlinkClick r:id="rId2">
                  <a:extLst>
                    <a:ext uri="{A12FA001-AC4F-418D-AE19-62706E023703}">
                      <ahyp:hlinkClr xmlns:ahyp="http://schemas.microsoft.com/office/drawing/2018/hyperlinkcolor" val="tx"/>
                    </a:ext>
                  </a:extLst>
                </a:hlinkClick>
              </a:rPr>
              <a:t>Learn more</a:t>
            </a:r>
            <a:r>
              <a:rPr lang="en-IN" sz="1600" dirty="0">
                <a:solidFill>
                  <a:srgbClr val="0078D4"/>
                </a:solidFill>
                <a:latin typeface="Segoe UI" panose="020B0502040204020203" pitchFamily="34" charset="0"/>
                <a:ea typeface="+mn-ea"/>
                <a:cs typeface="Segoe UI" panose="020B0502040204020203" pitchFamily="34" charset="0"/>
              </a:rPr>
              <a:t>.</a:t>
            </a:r>
          </a:p>
          <a:p>
            <a:pPr marL="0" indent="0">
              <a:lnSpc>
                <a:spcPct val="100000"/>
              </a:lnSpc>
              <a:spcBef>
                <a:spcPts val="0"/>
              </a:spcBef>
              <a:spcAft>
                <a:spcPts val="1200"/>
              </a:spcAft>
              <a:buClr>
                <a:srgbClr val="000000"/>
              </a:buClr>
              <a:buFont typeface="Wingdings" panose="05000000000000000000" pitchFamily="2" charset="2"/>
              <a:buNone/>
              <a:defRPr/>
            </a:pPr>
            <a:r>
              <a:rPr lang="en-IN" sz="1600" dirty="0">
                <a:solidFill>
                  <a:srgbClr val="000000"/>
                </a:solidFill>
                <a:latin typeface="Segoe UI"/>
                <a:ea typeface="+mn-ea"/>
                <a:cs typeface="Segoe UI" panose="020B0502040204020203" pitchFamily="34" charset="0"/>
              </a:rPr>
              <a:t>Check product availability </a:t>
            </a:r>
            <a:r>
              <a:rPr lang="en-IN" sz="1600" dirty="0">
                <a:solidFill>
                  <a:srgbClr val="0078D4"/>
                </a:solidFill>
                <a:latin typeface="Segoe UI" panose="020B0502040204020203" pitchFamily="34" charset="0"/>
                <a:ea typeface="+mn-ea"/>
                <a:cs typeface="Segoe UI" panose="020B0502040204020203" pitchFamily="34" charset="0"/>
                <a:hlinkClick r:id="rId3">
                  <a:extLst>
                    <a:ext uri="{A12FA001-AC4F-418D-AE19-62706E023703}">
                      <ahyp:hlinkClr xmlns:ahyp="http://schemas.microsoft.com/office/drawing/2018/hyperlinkcolor" val="tx"/>
                    </a:ext>
                  </a:extLst>
                </a:hlinkClick>
              </a:rPr>
              <a:t>in your region</a:t>
            </a:r>
            <a:r>
              <a:rPr lang="en-IN" sz="1600" dirty="0">
                <a:solidFill>
                  <a:srgbClr val="0078D4"/>
                </a:solidFill>
                <a:latin typeface="Segoe UI" panose="020B0502040204020203" pitchFamily="34" charset="0"/>
                <a:ea typeface="+mn-ea"/>
                <a:cs typeface="Segoe UI" panose="020B0502040204020203" pitchFamily="34" charset="0"/>
              </a:rPr>
              <a:t>.</a:t>
            </a:r>
            <a:endParaRPr lang="en-US" altLang="en-US" sz="1600" dirty="0">
              <a:solidFill>
                <a:srgbClr val="0078D4"/>
              </a:solidFill>
              <a:latin typeface="Segoe UI" panose="020B0502040204020203" pitchFamily="34" charset="0"/>
              <a:ea typeface="+mn-ea"/>
              <a:cs typeface="Segoe UI" panose="020B0502040204020203" pitchFamily="34" charset="0"/>
            </a:endParaRPr>
          </a:p>
        </p:txBody>
      </p:sp>
      <p:sp>
        <p:nvSpPr>
          <p:cNvPr id="5" name="Rectangle 4">
            <a:extLst>
              <a:ext uri="{FF2B5EF4-FFF2-40B4-BE49-F238E27FC236}">
                <a16:creationId xmlns:a16="http://schemas.microsoft.com/office/drawing/2014/main" id="{EC1A5CBD-61CB-4B6A-A9D6-219487EDC75C}"/>
              </a:ext>
              <a:ext uri="{C183D7F6-B498-43B3-948B-1728B52AA6E4}">
                <adec:decorative xmlns:adec="http://schemas.microsoft.com/office/drawing/2017/decorative" val="1"/>
              </a:ext>
            </a:extLst>
          </p:cNvPr>
          <p:cNvSpPr/>
          <p:nvPr/>
        </p:nvSpPr>
        <p:spPr bwMode="auto">
          <a:xfrm>
            <a:off x="6096000" y="2283916"/>
            <a:ext cx="1463040" cy="2290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Events</a:t>
            </a:r>
          </a:p>
        </p:txBody>
      </p:sp>
      <p:sp>
        <p:nvSpPr>
          <p:cNvPr id="6" name="Rectangle 5">
            <a:extLst>
              <a:ext uri="{FF2B5EF4-FFF2-40B4-BE49-F238E27FC236}">
                <a16:creationId xmlns:a16="http://schemas.microsoft.com/office/drawing/2014/main" id="{03307E85-68BD-49CB-A428-AD6267AFF22A}"/>
              </a:ext>
              <a:ext uri="{C183D7F6-B498-43B3-948B-1728B52AA6E4}">
                <adec:decorative xmlns:adec="http://schemas.microsoft.com/office/drawing/2017/decorative" val="1"/>
              </a:ext>
            </a:extLst>
          </p:cNvPr>
          <p:cNvSpPr/>
          <p:nvPr/>
        </p:nvSpPr>
        <p:spPr bwMode="auto">
          <a:xfrm>
            <a:off x="6220901" y="2621458"/>
            <a:ext cx="1213239" cy="18078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7" name="Event Hubs">
            <a:extLst>
              <a:ext uri="{FF2B5EF4-FFF2-40B4-BE49-F238E27FC236}">
                <a16:creationId xmlns:a16="http://schemas.microsoft.com/office/drawing/2014/main" id="{5BC22DC1-6EA8-4074-9E95-511F4323741B}"/>
              </a:ext>
              <a:ext uri="{C183D7F6-B498-43B3-948B-1728B52AA6E4}">
                <adec:decorative xmlns:adec="http://schemas.microsoft.com/office/drawing/2017/decorative" val="1"/>
              </a:ext>
            </a:extLst>
          </p:cNvPr>
          <p:cNvPicPr>
            <a:picLocks noChangeAspect="1"/>
          </p:cNvPicPr>
          <p:nvPr/>
        </p:nvPicPr>
        <p:blipFill>
          <a:blip r:embed="rId4">
            <a:lum bright="100000"/>
            <a:extLst>
              <a:ext uri="{28A0092B-C50C-407E-A947-70E740481C1C}">
                <a14:useLocalDpi xmlns:a14="http://schemas.microsoft.com/office/drawing/2010/main" val="0"/>
              </a:ext>
            </a:extLst>
          </a:blip>
          <a:stretch>
            <a:fillRect/>
          </a:stretch>
        </p:blipFill>
        <p:spPr>
          <a:xfrm>
            <a:off x="6409141" y="3827097"/>
            <a:ext cx="292913" cy="308436"/>
          </a:xfrm>
          <a:prstGeom prst="rect">
            <a:avLst/>
          </a:prstGeom>
        </p:spPr>
      </p:pic>
      <p:pic>
        <p:nvPicPr>
          <p:cNvPr id="8" name="Service Bus (New)">
            <a:extLst>
              <a:ext uri="{FF2B5EF4-FFF2-40B4-BE49-F238E27FC236}">
                <a16:creationId xmlns:a16="http://schemas.microsoft.com/office/drawing/2014/main" id="{83969523-1B14-417E-8EB6-6A6C3DC7ABF9}"/>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890214" y="3813432"/>
            <a:ext cx="329771" cy="329771"/>
          </a:xfrm>
          <a:prstGeom prst="rect">
            <a:avLst/>
          </a:prstGeom>
        </p:spPr>
      </p:pic>
      <p:pic>
        <p:nvPicPr>
          <p:cNvPr id="9" name="Text Analytics">
            <a:extLst>
              <a:ext uri="{FF2B5EF4-FFF2-40B4-BE49-F238E27FC236}">
                <a16:creationId xmlns:a16="http://schemas.microsoft.com/office/drawing/2014/main" id="{846CAA3F-AF5F-4639-BE60-D49FEC4C9486}"/>
              </a:ext>
              <a:ext uri="{C183D7F6-B498-43B3-948B-1728B52AA6E4}">
                <adec:decorative xmlns:adec="http://schemas.microsoft.com/office/drawing/2017/decorative" val="1"/>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883330" y="6206808"/>
            <a:ext cx="206851" cy="206851"/>
          </a:xfrm>
          <a:prstGeom prst="rect">
            <a:avLst/>
          </a:prstGeom>
        </p:spPr>
      </p:pic>
      <p:grpSp>
        <p:nvGrpSpPr>
          <p:cNvPr id="10" name="Group 9">
            <a:extLst>
              <a:ext uri="{FF2B5EF4-FFF2-40B4-BE49-F238E27FC236}">
                <a16:creationId xmlns:a16="http://schemas.microsoft.com/office/drawing/2014/main" id="{6FF2E607-86CF-4567-909D-B5F8228CDDFE}"/>
              </a:ext>
              <a:ext uri="{C183D7F6-B498-43B3-948B-1728B52AA6E4}">
                <adec:decorative xmlns:adec="http://schemas.microsoft.com/office/drawing/2017/decorative" val="1"/>
              </a:ext>
            </a:extLst>
          </p:cNvPr>
          <p:cNvGrpSpPr/>
          <p:nvPr/>
        </p:nvGrpSpPr>
        <p:grpSpPr>
          <a:xfrm>
            <a:off x="6899784" y="3352710"/>
            <a:ext cx="310631" cy="279490"/>
            <a:chOff x="10926875" y="2504897"/>
            <a:chExt cx="405039" cy="364435"/>
          </a:xfrm>
        </p:grpSpPr>
        <p:sp>
          <p:nvSpPr>
            <p:cNvPr id="11" name="Freeform: Shape 10">
              <a:extLst>
                <a:ext uri="{FF2B5EF4-FFF2-40B4-BE49-F238E27FC236}">
                  <a16:creationId xmlns:a16="http://schemas.microsoft.com/office/drawing/2014/main" id="{F7021AAF-6B73-402C-9732-BF9FD776F18E}"/>
                </a:ext>
              </a:extLst>
            </p:cNvPr>
            <p:cNvSpPr/>
            <p:nvPr/>
          </p:nvSpPr>
          <p:spPr>
            <a:xfrm>
              <a:off x="10948760" y="2579317"/>
              <a:ext cx="383154" cy="289997"/>
            </a:xfrm>
            <a:custGeom>
              <a:avLst/>
              <a:gdLst>
                <a:gd name="connsiteX0" fmla="*/ 2430 w 383154"/>
                <a:gd name="connsiteY0" fmla="*/ 289998 h 289997"/>
                <a:gd name="connsiteX1" fmla="*/ 367763 w 383154"/>
                <a:gd name="connsiteY1" fmla="*/ 289998 h 289997"/>
                <a:gd name="connsiteX2" fmla="*/ 383154 w 383154"/>
                <a:gd name="connsiteY2" fmla="*/ 274607 h 289997"/>
                <a:gd name="connsiteX3" fmla="*/ 383154 w 383154"/>
                <a:gd name="connsiteY3" fmla="*/ 6480 h 289997"/>
                <a:gd name="connsiteX4" fmla="*/ 0 w 383154"/>
                <a:gd name="connsiteY4" fmla="*/ 0 h 289997"/>
                <a:gd name="connsiteX5" fmla="*/ 2430 w 383154"/>
                <a:gd name="connsiteY5" fmla="*/ 289998 h 28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54" h="289997">
                  <a:moveTo>
                    <a:pt x="2430" y="289998"/>
                  </a:moveTo>
                  <a:lnTo>
                    <a:pt x="367763" y="289998"/>
                  </a:lnTo>
                  <a:cubicBezTo>
                    <a:pt x="375863" y="289998"/>
                    <a:pt x="383154" y="284327"/>
                    <a:pt x="383154" y="274607"/>
                  </a:cubicBezTo>
                  <a:lnTo>
                    <a:pt x="383154" y="6480"/>
                  </a:lnTo>
                  <a:lnTo>
                    <a:pt x="0" y="0"/>
                  </a:lnTo>
                  <a:lnTo>
                    <a:pt x="2430" y="289998"/>
                  </a:lnTo>
                  <a:close/>
                </a:path>
              </a:pathLst>
            </a:custGeom>
            <a:solidFill>
              <a:schemeClr val="bg1"/>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8C8D6A02-4162-47BB-9B5B-5C82A0EFD1F5}"/>
                </a:ext>
              </a:extLst>
            </p:cNvPr>
            <p:cNvSpPr/>
            <p:nvPr/>
          </p:nvSpPr>
          <p:spPr>
            <a:xfrm>
              <a:off x="10926875" y="2585809"/>
              <a:ext cx="295668" cy="283517"/>
            </a:xfrm>
            <a:custGeom>
              <a:avLst/>
              <a:gdLst>
                <a:gd name="connsiteX0" fmla="*/ 152290 w 295668"/>
                <a:gd name="connsiteY0" fmla="*/ 88296 h 283517"/>
                <a:gd name="connsiteX1" fmla="*/ 152290 w 295668"/>
                <a:gd name="connsiteY1" fmla="*/ 26732 h 283517"/>
                <a:gd name="connsiteX2" fmla="*/ 254356 w 295668"/>
                <a:gd name="connsiteY2" fmla="*/ 26732 h 283517"/>
                <a:gd name="connsiteX3" fmla="*/ 254356 w 295668"/>
                <a:gd name="connsiteY3" fmla="*/ 44553 h 283517"/>
                <a:gd name="connsiteX4" fmla="*/ 295668 w 295668"/>
                <a:gd name="connsiteY4" fmla="*/ 0 h 283517"/>
                <a:gd name="connsiteX5" fmla="*/ 0 w 295668"/>
                <a:gd name="connsiteY5" fmla="*/ 0 h 283517"/>
                <a:gd name="connsiteX6" fmla="*/ 0 w 295668"/>
                <a:gd name="connsiteY6" fmla="*/ 13771 h 283517"/>
                <a:gd name="connsiteX7" fmla="*/ 0 w 295668"/>
                <a:gd name="connsiteY7" fmla="*/ 40503 h 283517"/>
                <a:gd name="connsiteX8" fmla="*/ 0 w 295668"/>
                <a:gd name="connsiteY8" fmla="*/ 268127 h 283517"/>
                <a:gd name="connsiteX9" fmla="*/ 15391 w 295668"/>
                <a:gd name="connsiteY9" fmla="*/ 283518 h 283517"/>
                <a:gd name="connsiteX10" fmla="*/ 32402 w 295668"/>
                <a:gd name="connsiteY10" fmla="*/ 283518 h 283517"/>
                <a:gd name="connsiteX11" fmla="*/ 59134 w 295668"/>
                <a:gd name="connsiteY11" fmla="*/ 254356 h 283517"/>
                <a:gd name="connsiteX12" fmla="*/ 30782 w 295668"/>
                <a:gd name="connsiteY12" fmla="*/ 254356 h 283517"/>
                <a:gd name="connsiteX13" fmla="*/ 30782 w 295668"/>
                <a:gd name="connsiteY13" fmla="*/ 192792 h 283517"/>
                <a:gd name="connsiteX14" fmla="*/ 116648 w 295668"/>
                <a:gd name="connsiteY14" fmla="*/ 192792 h 283517"/>
                <a:gd name="connsiteX15" fmla="*/ 152290 w 295668"/>
                <a:gd name="connsiteY15" fmla="*/ 154720 h 283517"/>
                <a:gd name="connsiteX16" fmla="*/ 152290 w 295668"/>
                <a:gd name="connsiteY16" fmla="*/ 110167 h 283517"/>
                <a:gd name="connsiteX17" fmla="*/ 193602 w 295668"/>
                <a:gd name="connsiteY17" fmla="*/ 110167 h 283517"/>
                <a:gd name="connsiteX18" fmla="*/ 213854 w 295668"/>
                <a:gd name="connsiteY18" fmla="*/ 88296 h 283517"/>
                <a:gd name="connsiteX19" fmla="*/ 152290 w 295668"/>
                <a:gd name="connsiteY19" fmla="*/ 88296 h 283517"/>
                <a:gd name="connsiteX20" fmla="*/ 132849 w 295668"/>
                <a:gd name="connsiteY20" fmla="*/ 171731 h 283517"/>
                <a:gd name="connsiteX21" fmla="*/ 30782 w 295668"/>
                <a:gd name="connsiteY21" fmla="*/ 171731 h 283517"/>
                <a:gd name="connsiteX22" fmla="*/ 30782 w 295668"/>
                <a:gd name="connsiteY22" fmla="*/ 110167 h 283517"/>
                <a:gd name="connsiteX23" fmla="*/ 132849 w 295668"/>
                <a:gd name="connsiteY23" fmla="*/ 110167 h 283517"/>
                <a:gd name="connsiteX24" fmla="*/ 132849 w 295668"/>
                <a:gd name="connsiteY24" fmla="*/ 171731 h 28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5668" h="283517">
                  <a:moveTo>
                    <a:pt x="152290" y="88296"/>
                  </a:moveTo>
                  <a:lnTo>
                    <a:pt x="152290" y="26732"/>
                  </a:lnTo>
                  <a:lnTo>
                    <a:pt x="254356" y="26732"/>
                  </a:lnTo>
                  <a:lnTo>
                    <a:pt x="254356" y="44553"/>
                  </a:lnTo>
                  <a:lnTo>
                    <a:pt x="295668" y="0"/>
                  </a:lnTo>
                  <a:lnTo>
                    <a:pt x="0" y="0"/>
                  </a:lnTo>
                  <a:lnTo>
                    <a:pt x="0" y="13771"/>
                  </a:lnTo>
                  <a:lnTo>
                    <a:pt x="0" y="40503"/>
                  </a:lnTo>
                  <a:lnTo>
                    <a:pt x="0" y="268127"/>
                  </a:lnTo>
                  <a:cubicBezTo>
                    <a:pt x="0" y="276228"/>
                    <a:pt x="8101" y="283518"/>
                    <a:pt x="15391" y="283518"/>
                  </a:cubicBezTo>
                  <a:lnTo>
                    <a:pt x="32402" y="283518"/>
                  </a:lnTo>
                  <a:lnTo>
                    <a:pt x="59134" y="254356"/>
                  </a:lnTo>
                  <a:lnTo>
                    <a:pt x="30782" y="254356"/>
                  </a:lnTo>
                  <a:lnTo>
                    <a:pt x="30782" y="192792"/>
                  </a:lnTo>
                  <a:lnTo>
                    <a:pt x="116648" y="192792"/>
                  </a:lnTo>
                  <a:lnTo>
                    <a:pt x="152290" y="154720"/>
                  </a:lnTo>
                  <a:lnTo>
                    <a:pt x="152290" y="110167"/>
                  </a:lnTo>
                  <a:lnTo>
                    <a:pt x="193602" y="110167"/>
                  </a:lnTo>
                  <a:lnTo>
                    <a:pt x="213854" y="88296"/>
                  </a:lnTo>
                  <a:lnTo>
                    <a:pt x="152290" y="88296"/>
                  </a:lnTo>
                  <a:close/>
                  <a:moveTo>
                    <a:pt x="132849" y="171731"/>
                  </a:moveTo>
                  <a:lnTo>
                    <a:pt x="30782" y="171731"/>
                  </a:lnTo>
                  <a:lnTo>
                    <a:pt x="30782" y="110167"/>
                  </a:lnTo>
                  <a:lnTo>
                    <a:pt x="132849" y="110167"/>
                  </a:lnTo>
                  <a:lnTo>
                    <a:pt x="132849" y="171731"/>
                  </a:lnTo>
                  <a:close/>
                </a:path>
              </a:pathLst>
            </a:custGeom>
            <a:solidFill>
              <a:schemeClr val="bg1"/>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230BC190-7152-4D34-A753-54A093FF9602}"/>
                </a:ext>
              </a:extLst>
            </p:cNvPr>
            <p:cNvSpPr/>
            <p:nvPr/>
          </p:nvSpPr>
          <p:spPr>
            <a:xfrm>
              <a:off x="11208759" y="2504897"/>
              <a:ext cx="123127" cy="61564"/>
            </a:xfrm>
            <a:custGeom>
              <a:avLst/>
              <a:gdLst>
                <a:gd name="connsiteX0" fmla="*/ 107736 w 123127"/>
                <a:gd name="connsiteY0" fmla="*/ 0 h 61564"/>
                <a:gd name="connsiteX1" fmla="*/ 57513 w 123127"/>
                <a:gd name="connsiteY1" fmla="*/ 0 h 61564"/>
                <a:gd name="connsiteX2" fmla="*/ 0 w 123127"/>
                <a:gd name="connsiteY2" fmla="*/ 61564 h 61564"/>
                <a:gd name="connsiteX3" fmla="*/ 123128 w 123127"/>
                <a:gd name="connsiteY3" fmla="*/ 61564 h 61564"/>
                <a:gd name="connsiteX4" fmla="*/ 123128 w 123127"/>
                <a:gd name="connsiteY4" fmla="*/ 15391 h 61564"/>
                <a:gd name="connsiteX5" fmla="*/ 107736 w 123127"/>
                <a:gd name="connsiteY5" fmla="*/ 0 h 6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127" h="61564">
                  <a:moveTo>
                    <a:pt x="107736" y="0"/>
                  </a:moveTo>
                  <a:lnTo>
                    <a:pt x="57513" y="0"/>
                  </a:lnTo>
                  <a:lnTo>
                    <a:pt x="0" y="61564"/>
                  </a:lnTo>
                  <a:lnTo>
                    <a:pt x="123128" y="61564"/>
                  </a:lnTo>
                  <a:lnTo>
                    <a:pt x="123128" y="15391"/>
                  </a:lnTo>
                  <a:cubicBezTo>
                    <a:pt x="123128" y="7290"/>
                    <a:pt x="117457" y="0"/>
                    <a:pt x="107736" y="0"/>
                  </a:cubicBezTo>
                  <a:close/>
                </a:path>
              </a:pathLst>
            </a:custGeom>
            <a:solidFill>
              <a:schemeClr val="bg1"/>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334567DC-833A-4DA7-A05F-6D2D6B3F15FB}"/>
                </a:ext>
              </a:extLst>
            </p:cNvPr>
            <p:cNvSpPr/>
            <p:nvPr/>
          </p:nvSpPr>
          <p:spPr>
            <a:xfrm>
              <a:off x="10926875" y="2504897"/>
              <a:ext cx="353182" cy="61564"/>
            </a:xfrm>
            <a:custGeom>
              <a:avLst/>
              <a:gdLst>
                <a:gd name="connsiteX0" fmla="*/ 353182 w 353182"/>
                <a:gd name="connsiteY0" fmla="*/ 0 h 61564"/>
                <a:gd name="connsiteX1" fmla="*/ 15391 w 353182"/>
                <a:gd name="connsiteY1" fmla="*/ 0 h 61564"/>
                <a:gd name="connsiteX2" fmla="*/ 0 w 353182"/>
                <a:gd name="connsiteY2" fmla="*/ 15391 h 61564"/>
                <a:gd name="connsiteX3" fmla="*/ 0 w 353182"/>
                <a:gd name="connsiteY3" fmla="*/ 61564 h 61564"/>
                <a:gd name="connsiteX4" fmla="*/ 295668 w 353182"/>
                <a:gd name="connsiteY4" fmla="*/ 61564 h 61564"/>
                <a:gd name="connsiteX5" fmla="*/ 353182 w 353182"/>
                <a:gd name="connsiteY5" fmla="*/ 0 h 6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182" h="61564">
                  <a:moveTo>
                    <a:pt x="353182" y="0"/>
                  </a:moveTo>
                  <a:lnTo>
                    <a:pt x="15391" y="0"/>
                  </a:lnTo>
                  <a:cubicBezTo>
                    <a:pt x="8101" y="0"/>
                    <a:pt x="0" y="7290"/>
                    <a:pt x="0" y="15391"/>
                  </a:cubicBezTo>
                  <a:lnTo>
                    <a:pt x="0" y="61564"/>
                  </a:lnTo>
                  <a:lnTo>
                    <a:pt x="295668" y="61564"/>
                  </a:lnTo>
                  <a:lnTo>
                    <a:pt x="353182" y="0"/>
                  </a:lnTo>
                  <a:close/>
                </a:path>
              </a:pathLst>
            </a:custGeom>
            <a:solidFill>
              <a:schemeClr val="bg1"/>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9898678D-EA6E-425A-9225-31A1EA56DE1B}"/>
                </a:ext>
              </a:extLst>
            </p:cNvPr>
            <p:cNvSpPr/>
            <p:nvPr/>
          </p:nvSpPr>
          <p:spPr>
            <a:xfrm>
              <a:off x="10926875" y="2853941"/>
              <a:ext cx="15390" cy="15391"/>
            </a:xfrm>
            <a:custGeom>
              <a:avLst/>
              <a:gdLst>
                <a:gd name="connsiteX0" fmla="*/ 0 w 15390"/>
                <a:gd name="connsiteY0" fmla="*/ 0 h 15391"/>
                <a:gd name="connsiteX1" fmla="*/ 15391 w 15390"/>
                <a:gd name="connsiteY1" fmla="*/ 15391 h 15391"/>
                <a:gd name="connsiteX2" fmla="*/ 0 w 15390"/>
                <a:gd name="connsiteY2" fmla="*/ 0 h 15391"/>
              </a:gdLst>
              <a:ahLst/>
              <a:cxnLst>
                <a:cxn ang="0">
                  <a:pos x="connsiteX0" y="connsiteY0"/>
                </a:cxn>
                <a:cxn ang="0">
                  <a:pos x="connsiteX1" y="connsiteY1"/>
                </a:cxn>
                <a:cxn ang="0">
                  <a:pos x="connsiteX2" y="connsiteY2"/>
                </a:cxn>
              </a:cxnLst>
              <a:rect l="l" t="t" r="r" b="b"/>
              <a:pathLst>
                <a:path w="15390" h="15391">
                  <a:moveTo>
                    <a:pt x="0" y="0"/>
                  </a:moveTo>
                  <a:cubicBezTo>
                    <a:pt x="0" y="8101"/>
                    <a:pt x="5670" y="15391"/>
                    <a:pt x="15391" y="15391"/>
                  </a:cubicBezTo>
                  <a:cubicBezTo>
                    <a:pt x="8101" y="15391"/>
                    <a:pt x="0" y="8101"/>
                    <a:pt x="0" y="0"/>
                  </a:cubicBezTo>
                  <a:close/>
                </a:path>
              </a:pathLst>
            </a:custGeom>
            <a:solidFill>
              <a:srgbClr val="A0A1A2"/>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7B775B20-22DF-4EAC-A78D-D7BF11CF213E}"/>
                </a:ext>
              </a:extLst>
            </p:cNvPr>
            <p:cNvSpPr/>
            <p:nvPr/>
          </p:nvSpPr>
          <p:spPr>
            <a:xfrm>
              <a:off x="10926875" y="2524239"/>
              <a:ext cx="15390" cy="15390"/>
            </a:xfrm>
            <a:custGeom>
              <a:avLst/>
              <a:gdLst>
                <a:gd name="connsiteX0" fmla="*/ 15391 w 15390"/>
                <a:gd name="connsiteY0" fmla="*/ 0 h 15390"/>
                <a:gd name="connsiteX1" fmla="*/ 0 w 15390"/>
                <a:gd name="connsiteY1" fmla="*/ 15391 h 15390"/>
                <a:gd name="connsiteX2" fmla="*/ 15391 w 15390"/>
                <a:gd name="connsiteY2" fmla="*/ 0 h 15390"/>
              </a:gdLst>
              <a:ahLst/>
              <a:cxnLst>
                <a:cxn ang="0">
                  <a:pos x="connsiteX0" y="connsiteY0"/>
                </a:cxn>
                <a:cxn ang="0">
                  <a:pos x="connsiteX1" y="connsiteY1"/>
                </a:cxn>
                <a:cxn ang="0">
                  <a:pos x="connsiteX2" y="connsiteY2"/>
                </a:cxn>
              </a:cxnLst>
              <a:rect l="l" t="t" r="r" b="b"/>
              <a:pathLst>
                <a:path w="15390" h="15390">
                  <a:moveTo>
                    <a:pt x="15391" y="0"/>
                  </a:moveTo>
                  <a:cubicBezTo>
                    <a:pt x="5670" y="0"/>
                    <a:pt x="0" y="7290"/>
                    <a:pt x="0" y="15391"/>
                  </a:cubicBezTo>
                  <a:cubicBezTo>
                    <a:pt x="0" y="7290"/>
                    <a:pt x="8101" y="0"/>
                    <a:pt x="15391" y="0"/>
                  </a:cubicBezTo>
                  <a:close/>
                </a:path>
              </a:pathLst>
            </a:custGeom>
            <a:solidFill>
              <a:srgbClr val="7A7A7A"/>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B5B7D024-70F4-428C-A88C-1DCC603CFC13}"/>
                </a:ext>
              </a:extLst>
            </p:cNvPr>
            <p:cNvSpPr/>
            <p:nvPr/>
          </p:nvSpPr>
          <p:spPr>
            <a:xfrm>
              <a:off x="11140731" y="2630364"/>
              <a:ext cx="40502" cy="43742"/>
            </a:xfrm>
            <a:custGeom>
              <a:avLst/>
              <a:gdLst>
                <a:gd name="connsiteX0" fmla="*/ 40503 w 40502"/>
                <a:gd name="connsiteY0" fmla="*/ 43743 h 43742"/>
                <a:gd name="connsiteX1" fmla="*/ 40503 w 40502"/>
                <a:gd name="connsiteY1" fmla="*/ 0 h 43742"/>
                <a:gd name="connsiteX2" fmla="*/ 0 w 40502"/>
                <a:gd name="connsiteY2" fmla="*/ 43743 h 43742"/>
                <a:gd name="connsiteX3" fmla="*/ 40503 w 40502"/>
                <a:gd name="connsiteY3" fmla="*/ 43743 h 43742"/>
              </a:gdLst>
              <a:ahLst/>
              <a:cxnLst>
                <a:cxn ang="0">
                  <a:pos x="connsiteX0" y="connsiteY0"/>
                </a:cxn>
                <a:cxn ang="0">
                  <a:pos x="connsiteX1" y="connsiteY1"/>
                </a:cxn>
                <a:cxn ang="0">
                  <a:pos x="connsiteX2" y="connsiteY2"/>
                </a:cxn>
                <a:cxn ang="0">
                  <a:pos x="connsiteX3" y="connsiteY3"/>
                </a:cxn>
              </a:cxnLst>
              <a:rect l="l" t="t" r="r" b="b"/>
              <a:pathLst>
                <a:path w="40502" h="43742">
                  <a:moveTo>
                    <a:pt x="40503" y="43743"/>
                  </a:moveTo>
                  <a:lnTo>
                    <a:pt x="40503" y="0"/>
                  </a:lnTo>
                  <a:lnTo>
                    <a:pt x="0" y="43743"/>
                  </a:lnTo>
                  <a:lnTo>
                    <a:pt x="40503" y="43743"/>
                  </a:lnTo>
                  <a:close/>
                </a:path>
              </a:pathLst>
            </a:custGeom>
            <a:solidFill>
              <a:schemeClr val="accent1"/>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AA54881B-07C6-460D-A8F8-C689292C8F3A}"/>
                </a:ext>
              </a:extLst>
            </p:cNvPr>
            <p:cNvSpPr/>
            <p:nvPr/>
          </p:nvSpPr>
          <p:spPr>
            <a:xfrm>
              <a:off x="11079161" y="2612546"/>
              <a:ext cx="102066" cy="61563"/>
            </a:xfrm>
            <a:custGeom>
              <a:avLst/>
              <a:gdLst>
                <a:gd name="connsiteX0" fmla="*/ 0 w 102066"/>
                <a:gd name="connsiteY0" fmla="*/ 0 h 61563"/>
                <a:gd name="connsiteX1" fmla="*/ 0 w 102066"/>
                <a:gd name="connsiteY1" fmla="*/ 61564 h 61563"/>
                <a:gd name="connsiteX2" fmla="*/ 61564 w 102066"/>
                <a:gd name="connsiteY2" fmla="*/ 61564 h 61563"/>
                <a:gd name="connsiteX3" fmla="*/ 102066 w 102066"/>
                <a:gd name="connsiteY3" fmla="*/ 17821 h 61563"/>
                <a:gd name="connsiteX4" fmla="*/ 102066 w 102066"/>
                <a:gd name="connsiteY4" fmla="*/ 0 h 61563"/>
                <a:gd name="connsiteX5" fmla="*/ 0 w 102066"/>
                <a:gd name="connsiteY5" fmla="*/ 0 h 6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66" h="61563">
                  <a:moveTo>
                    <a:pt x="0" y="0"/>
                  </a:moveTo>
                  <a:lnTo>
                    <a:pt x="0" y="61564"/>
                  </a:lnTo>
                  <a:lnTo>
                    <a:pt x="61564" y="61564"/>
                  </a:lnTo>
                  <a:lnTo>
                    <a:pt x="102066" y="17821"/>
                  </a:lnTo>
                  <a:lnTo>
                    <a:pt x="102066" y="0"/>
                  </a:lnTo>
                  <a:lnTo>
                    <a:pt x="0" y="0"/>
                  </a:lnTo>
                  <a:close/>
                </a:path>
              </a:pathLst>
            </a:custGeom>
            <a:solidFill>
              <a:schemeClr val="accent1"/>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F3CA7336-5B0A-4E5C-B588-EC1DCC10782C}"/>
                </a:ext>
              </a:extLst>
            </p:cNvPr>
            <p:cNvSpPr/>
            <p:nvPr/>
          </p:nvSpPr>
          <p:spPr>
            <a:xfrm>
              <a:off x="11079161" y="2695966"/>
              <a:ext cx="102066" cy="61563"/>
            </a:xfrm>
            <a:custGeom>
              <a:avLst/>
              <a:gdLst>
                <a:gd name="connsiteX0" fmla="*/ 0 w 102066"/>
                <a:gd name="connsiteY0" fmla="*/ 61564 h 61563"/>
                <a:gd name="connsiteX1" fmla="*/ 102066 w 102066"/>
                <a:gd name="connsiteY1" fmla="*/ 61564 h 61563"/>
                <a:gd name="connsiteX2" fmla="*/ 102066 w 102066"/>
                <a:gd name="connsiteY2" fmla="*/ 0 h 61563"/>
                <a:gd name="connsiteX3" fmla="*/ 41312 w 102066"/>
                <a:gd name="connsiteY3" fmla="*/ 0 h 61563"/>
                <a:gd name="connsiteX4" fmla="*/ 0 w 102066"/>
                <a:gd name="connsiteY4" fmla="*/ 44552 h 61563"/>
                <a:gd name="connsiteX5" fmla="*/ 0 w 102066"/>
                <a:gd name="connsiteY5" fmla="*/ 61564 h 6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66" h="61563">
                  <a:moveTo>
                    <a:pt x="0" y="61564"/>
                  </a:moveTo>
                  <a:lnTo>
                    <a:pt x="102066" y="61564"/>
                  </a:lnTo>
                  <a:lnTo>
                    <a:pt x="102066" y="0"/>
                  </a:lnTo>
                  <a:lnTo>
                    <a:pt x="41312" y="0"/>
                  </a:lnTo>
                  <a:lnTo>
                    <a:pt x="0" y="44552"/>
                  </a:lnTo>
                  <a:lnTo>
                    <a:pt x="0" y="61564"/>
                  </a:lnTo>
                  <a:close/>
                </a:path>
              </a:pathLst>
            </a:custGeom>
            <a:solidFill>
              <a:schemeClr val="accent1"/>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427A6E24-E08B-4582-955F-A3BC00BB2F71}"/>
                </a:ext>
              </a:extLst>
            </p:cNvPr>
            <p:cNvSpPr/>
            <p:nvPr/>
          </p:nvSpPr>
          <p:spPr>
            <a:xfrm>
              <a:off x="11079161" y="2695966"/>
              <a:ext cx="41312" cy="44552"/>
            </a:xfrm>
            <a:custGeom>
              <a:avLst/>
              <a:gdLst>
                <a:gd name="connsiteX0" fmla="*/ 0 w 41312"/>
                <a:gd name="connsiteY0" fmla="*/ 44552 h 44552"/>
                <a:gd name="connsiteX1" fmla="*/ 41312 w 41312"/>
                <a:gd name="connsiteY1" fmla="*/ 0 h 44552"/>
                <a:gd name="connsiteX2" fmla="*/ 0 w 41312"/>
                <a:gd name="connsiteY2" fmla="*/ 0 h 44552"/>
                <a:gd name="connsiteX3" fmla="*/ 0 w 41312"/>
                <a:gd name="connsiteY3" fmla="*/ 44552 h 44552"/>
              </a:gdLst>
              <a:ahLst/>
              <a:cxnLst>
                <a:cxn ang="0">
                  <a:pos x="connsiteX0" y="connsiteY0"/>
                </a:cxn>
                <a:cxn ang="0">
                  <a:pos x="connsiteX1" y="connsiteY1"/>
                </a:cxn>
                <a:cxn ang="0">
                  <a:pos x="connsiteX2" y="connsiteY2"/>
                </a:cxn>
                <a:cxn ang="0">
                  <a:pos x="connsiteX3" y="connsiteY3"/>
                </a:cxn>
              </a:cxnLst>
              <a:rect l="l" t="t" r="r" b="b"/>
              <a:pathLst>
                <a:path w="41312" h="44552">
                  <a:moveTo>
                    <a:pt x="0" y="44552"/>
                  </a:moveTo>
                  <a:lnTo>
                    <a:pt x="41312" y="0"/>
                  </a:lnTo>
                  <a:lnTo>
                    <a:pt x="0" y="0"/>
                  </a:lnTo>
                  <a:lnTo>
                    <a:pt x="0" y="44552"/>
                  </a:lnTo>
                  <a:close/>
                </a:path>
              </a:pathLst>
            </a:custGeom>
            <a:solidFill>
              <a:schemeClr val="accent1"/>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1E9FC0CA-5A51-4047-BDB4-3B30032A29A9}"/>
                </a:ext>
              </a:extLst>
            </p:cNvPr>
            <p:cNvSpPr/>
            <p:nvPr/>
          </p:nvSpPr>
          <p:spPr>
            <a:xfrm>
              <a:off x="10957660" y="2695966"/>
              <a:ext cx="102065" cy="61563"/>
            </a:xfrm>
            <a:custGeom>
              <a:avLst/>
              <a:gdLst>
                <a:gd name="connsiteX0" fmla="*/ 102066 w 102065"/>
                <a:gd name="connsiteY0" fmla="*/ 0 h 61563"/>
                <a:gd name="connsiteX1" fmla="*/ 0 w 102065"/>
                <a:gd name="connsiteY1" fmla="*/ 0 h 61563"/>
                <a:gd name="connsiteX2" fmla="*/ 0 w 102065"/>
                <a:gd name="connsiteY2" fmla="*/ 61564 h 61563"/>
                <a:gd name="connsiteX3" fmla="*/ 102066 w 102065"/>
                <a:gd name="connsiteY3" fmla="*/ 61564 h 61563"/>
                <a:gd name="connsiteX4" fmla="*/ 102066 w 102065"/>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5" h="61563">
                  <a:moveTo>
                    <a:pt x="102066" y="0"/>
                  </a:moveTo>
                  <a:lnTo>
                    <a:pt x="0" y="0"/>
                  </a:lnTo>
                  <a:lnTo>
                    <a:pt x="0" y="61564"/>
                  </a:lnTo>
                  <a:lnTo>
                    <a:pt x="102066" y="61564"/>
                  </a:lnTo>
                  <a:lnTo>
                    <a:pt x="102066" y="0"/>
                  </a:lnTo>
                  <a:close/>
                </a:path>
              </a:pathLst>
            </a:custGeom>
            <a:solidFill>
              <a:srgbClr val="FFFFFF"/>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C61A1968-B348-46B2-BFBF-1AFE5099D2D4}"/>
                </a:ext>
              </a:extLst>
            </p:cNvPr>
            <p:cNvSpPr/>
            <p:nvPr/>
          </p:nvSpPr>
          <p:spPr>
            <a:xfrm>
              <a:off x="10986002" y="2778601"/>
              <a:ext cx="73714" cy="61563"/>
            </a:xfrm>
            <a:custGeom>
              <a:avLst/>
              <a:gdLst>
                <a:gd name="connsiteX0" fmla="*/ 73714 w 73714"/>
                <a:gd name="connsiteY0" fmla="*/ 61564 h 61563"/>
                <a:gd name="connsiteX1" fmla="*/ 73714 w 73714"/>
                <a:gd name="connsiteY1" fmla="*/ 0 h 61563"/>
                <a:gd name="connsiteX2" fmla="*/ 57513 w 73714"/>
                <a:gd name="connsiteY2" fmla="*/ 0 h 61563"/>
                <a:gd name="connsiteX3" fmla="*/ 0 w 73714"/>
                <a:gd name="connsiteY3" fmla="*/ 61564 h 61563"/>
                <a:gd name="connsiteX4" fmla="*/ 73714 w 73714"/>
                <a:gd name="connsiteY4" fmla="*/ 61564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14" h="61563">
                  <a:moveTo>
                    <a:pt x="73714" y="61564"/>
                  </a:moveTo>
                  <a:lnTo>
                    <a:pt x="73714" y="0"/>
                  </a:lnTo>
                  <a:lnTo>
                    <a:pt x="57513" y="0"/>
                  </a:lnTo>
                  <a:lnTo>
                    <a:pt x="0" y="61564"/>
                  </a:lnTo>
                  <a:lnTo>
                    <a:pt x="73714" y="61564"/>
                  </a:lnTo>
                  <a:close/>
                </a:path>
              </a:pathLst>
            </a:custGeom>
            <a:solidFill>
              <a:schemeClr val="accent1"/>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3D3BE861-1551-4E9E-845D-1FCBAF933E82}"/>
                </a:ext>
              </a:extLst>
            </p:cNvPr>
            <p:cNvSpPr/>
            <p:nvPr/>
          </p:nvSpPr>
          <p:spPr>
            <a:xfrm>
              <a:off x="10957660" y="2778601"/>
              <a:ext cx="85864" cy="61563"/>
            </a:xfrm>
            <a:custGeom>
              <a:avLst/>
              <a:gdLst>
                <a:gd name="connsiteX0" fmla="*/ 0 w 85864"/>
                <a:gd name="connsiteY0" fmla="*/ 61564 h 61563"/>
                <a:gd name="connsiteX1" fmla="*/ 28352 w 85864"/>
                <a:gd name="connsiteY1" fmla="*/ 61564 h 61563"/>
                <a:gd name="connsiteX2" fmla="*/ 85865 w 85864"/>
                <a:gd name="connsiteY2" fmla="*/ 0 h 61563"/>
                <a:gd name="connsiteX3" fmla="*/ 0 w 85864"/>
                <a:gd name="connsiteY3" fmla="*/ 0 h 61563"/>
                <a:gd name="connsiteX4" fmla="*/ 0 w 85864"/>
                <a:gd name="connsiteY4" fmla="*/ 61564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64" h="61563">
                  <a:moveTo>
                    <a:pt x="0" y="61564"/>
                  </a:moveTo>
                  <a:lnTo>
                    <a:pt x="28352" y="61564"/>
                  </a:lnTo>
                  <a:lnTo>
                    <a:pt x="85865" y="0"/>
                  </a:lnTo>
                  <a:lnTo>
                    <a:pt x="0" y="0"/>
                  </a:lnTo>
                  <a:lnTo>
                    <a:pt x="0" y="61564"/>
                  </a:lnTo>
                  <a:close/>
                </a:path>
              </a:pathLst>
            </a:custGeom>
            <a:solidFill>
              <a:schemeClr val="accent1"/>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81FACFCC-5639-47C8-A46C-F41E3086051D}"/>
                </a:ext>
              </a:extLst>
            </p:cNvPr>
            <p:cNvSpPr/>
            <p:nvPr/>
          </p:nvSpPr>
          <p:spPr>
            <a:xfrm>
              <a:off x="11200661" y="2695966"/>
              <a:ext cx="102066" cy="61563"/>
            </a:xfrm>
            <a:custGeom>
              <a:avLst/>
              <a:gdLst>
                <a:gd name="connsiteX0" fmla="*/ 102066 w 102066"/>
                <a:gd name="connsiteY0" fmla="*/ 0 h 61563"/>
                <a:gd name="connsiteX1" fmla="*/ 0 w 102066"/>
                <a:gd name="connsiteY1" fmla="*/ 0 h 61563"/>
                <a:gd name="connsiteX2" fmla="*/ 0 w 102066"/>
                <a:gd name="connsiteY2" fmla="*/ 61564 h 61563"/>
                <a:gd name="connsiteX3" fmla="*/ 102066 w 102066"/>
                <a:gd name="connsiteY3" fmla="*/ 61564 h 61563"/>
                <a:gd name="connsiteX4" fmla="*/ 102066 w 102066"/>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6" h="61563">
                  <a:moveTo>
                    <a:pt x="102066" y="0"/>
                  </a:moveTo>
                  <a:lnTo>
                    <a:pt x="0" y="0"/>
                  </a:lnTo>
                  <a:lnTo>
                    <a:pt x="0" y="61564"/>
                  </a:lnTo>
                  <a:lnTo>
                    <a:pt x="102066" y="61564"/>
                  </a:lnTo>
                  <a:lnTo>
                    <a:pt x="102066" y="0"/>
                  </a:lnTo>
                  <a:close/>
                </a:path>
              </a:pathLst>
            </a:custGeom>
            <a:solidFill>
              <a:schemeClr val="accent1"/>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F60F16ED-9B03-4789-AB93-E0972526B876}"/>
                </a:ext>
              </a:extLst>
            </p:cNvPr>
            <p:cNvSpPr/>
            <p:nvPr/>
          </p:nvSpPr>
          <p:spPr>
            <a:xfrm>
              <a:off x="11200661" y="2612546"/>
              <a:ext cx="102066" cy="61563"/>
            </a:xfrm>
            <a:custGeom>
              <a:avLst/>
              <a:gdLst>
                <a:gd name="connsiteX0" fmla="*/ 102066 w 102066"/>
                <a:gd name="connsiteY0" fmla="*/ 0 h 61563"/>
                <a:gd name="connsiteX1" fmla="*/ 0 w 102066"/>
                <a:gd name="connsiteY1" fmla="*/ 0 h 61563"/>
                <a:gd name="connsiteX2" fmla="*/ 0 w 102066"/>
                <a:gd name="connsiteY2" fmla="*/ 61564 h 61563"/>
                <a:gd name="connsiteX3" fmla="*/ 102066 w 102066"/>
                <a:gd name="connsiteY3" fmla="*/ 61564 h 61563"/>
                <a:gd name="connsiteX4" fmla="*/ 102066 w 102066"/>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6" h="61563">
                  <a:moveTo>
                    <a:pt x="102066" y="0"/>
                  </a:moveTo>
                  <a:lnTo>
                    <a:pt x="0" y="0"/>
                  </a:lnTo>
                  <a:lnTo>
                    <a:pt x="0" y="61564"/>
                  </a:lnTo>
                  <a:lnTo>
                    <a:pt x="102066" y="61564"/>
                  </a:lnTo>
                  <a:lnTo>
                    <a:pt x="102066" y="0"/>
                  </a:lnTo>
                  <a:close/>
                </a:path>
              </a:pathLst>
            </a:custGeom>
            <a:solidFill>
              <a:schemeClr val="accent1"/>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F4A31799-80C4-4735-AACB-A04AA1666C0C}"/>
                </a:ext>
              </a:extLst>
            </p:cNvPr>
            <p:cNvSpPr/>
            <p:nvPr/>
          </p:nvSpPr>
          <p:spPr>
            <a:xfrm>
              <a:off x="10957660" y="2695966"/>
              <a:ext cx="102065" cy="61563"/>
            </a:xfrm>
            <a:custGeom>
              <a:avLst/>
              <a:gdLst>
                <a:gd name="connsiteX0" fmla="*/ 102066 w 102065"/>
                <a:gd name="connsiteY0" fmla="*/ 0 h 61563"/>
                <a:gd name="connsiteX1" fmla="*/ 0 w 102065"/>
                <a:gd name="connsiteY1" fmla="*/ 0 h 61563"/>
                <a:gd name="connsiteX2" fmla="*/ 0 w 102065"/>
                <a:gd name="connsiteY2" fmla="*/ 61564 h 61563"/>
                <a:gd name="connsiteX3" fmla="*/ 102066 w 102065"/>
                <a:gd name="connsiteY3" fmla="*/ 61564 h 61563"/>
                <a:gd name="connsiteX4" fmla="*/ 102066 w 102065"/>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5" h="61563">
                  <a:moveTo>
                    <a:pt x="102066" y="0"/>
                  </a:moveTo>
                  <a:lnTo>
                    <a:pt x="0" y="0"/>
                  </a:lnTo>
                  <a:lnTo>
                    <a:pt x="0" y="61564"/>
                  </a:lnTo>
                  <a:lnTo>
                    <a:pt x="102066" y="61564"/>
                  </a:lnTo>
                  <a:lnTo>
                    <a:pt x="102066" y="0"/>
                  </a:lnTo>
                  <a:close/>
                </a:path>
              </a:pathLst>
            </a:custGeom>
            <a:solidFill>
              <a:schemeClr val="accent1"/>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C7A576E-76B4-4E3D-B653-75027F1D426C}"/>
                </a:ext>
              </a:extLst>
            </p:cNvPr>
            <p:cNvSpPr/>
            <p:nvPr/>
          </p:nvSpPr>
          <p:spPr>
            <a:xfrm>
              <a:off x="11079161" y="2778601"/>
              <a:ext cx="102066" cy="61563"/>
            </a:xfrm>
            <a:custGeom>
              <a:avLst/>
              <a:gdLst>
                <a:gd name="connsiteX0" fmla="*/ 102066 w 102066"/>
                <a:gd name="connsiteY0" fmla="*/ 0 h 61563"/>
                <a:gd name="connsiteX1" fmla="*/ 0 w 102066"/>
                <a:gd name="connsiteY1" fmla="*/ 0 h 61563"/>
                <a:gd name="connsiteX2" fmla="*/ 0 w 102066"/>
                <a:gd name="connsiteY2" fmla="*/ 61564 h 61563"/>
                <a:gd name="connsiteX3" fmla="*/ 102066 w 102066"/>
                <a:gd name="connsiteY3" fmla="*/ 61564 h 61563"/>
                <a:gd name="connsiteX4" fmla="*/ 102066 w 102066"/>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6" h="61563">
                  <a:moveTo>
                    <a:pt x="102066" y="0"/>
                  </a:moveTo>
                  <a:lnTo>
                    <a:pt x="0" y="0"/>
                  </a:lnTo>
                  <a:lnTo>
                    <a:pt x="0" y="61564"/>
                  </a:lnTo>
                  <a:lnTo>
                    <a:pt x="102066" y="61564"/>
                  </a:lnTo>
                  <a:lnTo>
                    <a:pt x="102066" y="0"/>
                  </a:lnTo>
                  <a:close/>
                </a:path>
              </a:pathLst>
            </a:custGeom>
            <a:solidFill>
              <a:schemeClr val="accent1"/>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86D0C301-C809-433F-9E89-E71C15111415}"/>
                </a:ext>
              </a:extLst>
            </p:cNvPr>
            <p:cNvSpPr/>
            <p:nvPr/>
          </p:nvSpPr>
          <p:spPr>
            <a:xfrm>
              <a:off x="11200661" y="2778601"/>
              <a:ext cx="102066" cy="61563"/>
            </a:xfrm>
            <a:custGeom>
              <a:avLst/>
              <a:gdLst>
                <a:gd name="connsiteX0" fmla="*/ 102066 w 102066"/>
                <a:gd name="connsiteY0" fmla="*/ 0 h 61563"/>
                <a:gd name="connsiteX1" fmla="*/ 0 w 102066"/>
                <a:gd name="connsiteY1" fmla="*/ 0 h 61563"/>
                <a:gd name="connsiteX2" fmla="*/ 0 w 102066"/>
                <a:gd name="connsiteY2" fmla="*/ 61564 h 61563"/>
                <a:gd name="connsiteX3" fmla="*/ 102066 w 102066"/>
                <a:gd name="connsiteY3" fmla="*/ 61564 h 61563"/>
                <a:gd name="connsiteX4" fmla="*/ 102066 w 102066"/>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6" h="61563">
                  <a:moveTo>
                    <a:pt x="102066" y="0"/>
                  </a:moveTo>
                  <a:lnTo>
                    <a:pt x="0" y="0"/>
                  </a:lnTo>
                  <a:lnTo>
                    <a:pt x="0" y="61564"/>
                  </a:lnTo>
                  <a:lnTo>
                    <a:pt x="102066" y="61564"/>
                  </a:lnTo>
                  <a:lnTo>
                    <a:pt x="102066" y="0"/>
                  </a:lnTo>
                  <a:close/>
                </a:path>
              </a:pathLst>
            </a:custGeom>
            <a:solidFill>
              <a:schemeClr val="accent1"/>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1BA42BA9-C5A6-437B-A0DB-5932B97536F3}"/>
                </a:ext>
              </a:extLst>
            </p:cNvPr>
            <p:cNvSpPr/>
            <p:nvPr/>
          </p:nvSpPr>
          <p:spPr>
            <a:xfrm>
              <a:off x="10957660" y="2612546"/>
              <a:ext cx="102065" cy="61563"/>
            </a:xfrm>
            <a:custGeom>
              <a:avLst/>
              <a:gdLst>
                <a:gd name="connsiteX0" fmla="*/ 102066 w 102065"/>
                <a:gd name="connsiteY0" fmla="*/ 0 h 61563"/>
                <a:gd name="connsiteX1" fmla="*/ 0 w 102065"/>
                <a:gd name="connsiteY1" fmla="*/ 0 h 61563"/>
                <a:gd name="connsiteX2" fmla="*/ 0 w 102065"/>
                <a:gd name="connsiteY2" fmla="*/ 61564 h 61563"/>
                <a:gd name="connsiteX3" fmla="*/ 102066 w 102065"/>
                <a:gd name="connsiteY3" fmla="*/ 61564 h 61563"/>
                <a:gd name="connsiteX4" fmla="*/ 102066 w 102065"/>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5" h="61563">
                  <a:moveTo>
                    <a:pt x="102066" y="0"/>
                  </a:moveTo>
                  <a:lnTo>
                    <a:pt x="0" y="0"/>
                  </a:lnTo>
                  <a:lnTo>
                    <a:pt x="0" y="61564"/>
                  </a:lnTo>
                  <a:lnTo>
                    <a:pt x="102066" y="61564"/>
                  </a:lnTo>
                  <a:lnTo>
                    <a:pt x="102066" y="0"/>
                  </a:lnTo>
                  <a:close/>
                </a:path>
              </a:pathLst>
            </a:custGeom>
            <a:solidFill>
              <a:schemeClr val="accent1"/>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30" name="Picture 6">
            <a:extLst>
              <a:ext uri="{FF2B5EF4-FFF2-40B4-BE49-F238E27FC236}">
                <a16:creationId xmlns:a16="http://schemas.microsoft.com/office/drawing/2014/main" id="{CD5829A3-200F-436E-B175-F0ADB4E7D2EF}"/>
              </a:ext>
              <a:ext uri="{C183D7F6-B498-43B3-948B-1728B52AA6E4}">
                <adec:decorative xmlns:adec="http://schemas.microsoft.com/office/drawing/2017/decorative" val="1"/>
              </a:ext>
            </a:extLst>
          </p:cNvPr>
          <p:cNvPicPr>
            <a:picLocks noChangeAspect="1" noChangeArrowheads="1"/>
          </p:cNvPicPr>
          <p:nvPr/>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rcRect/>
          <a:stretch>
            <a:fillRect/>
          </a:stretch>
        </p:blipFill>
        <p:spPr bwMode="auto">
          <a:xfrm>
            <a:off x="6896846" y="2826722"/>
            <a:ext cx="316507" cy="316507"/>
          </a:xfrm>
          <a:prstGeom prst="rect">
            <a:avLst/>
          </a:prstGeom>
          <a:noFill/>
          <a:extLst>
            <a:ext uri="{909E8E84-426E-40DD-AFC4-6F175D3DCCD1}">
              <a14:hiddenFill xmlns:a14="http://schemas.microsoft.com/office/drawing/2010/main">
                <a:solidFill>
                  <a:srgbClr val="FFFFFF"/>
                </a:solidFill>
              </a14:hiddenFill>
            </a:ext>
          </a:extLst>
        </p:spPr>
      </p:pic>
      <p:sp>
        <p:nvSpPr>
          <p:cNvPr id="31" name="globe_2">
            <a:extLst>
              <a:ext uri="{FF2B5EF4-FFF2-40B4-BE49-F238E27FC236}">
                <a16:creationId xmlns:a16="http://schemas.microsoft.com/office/drawing/2014/main" id="{AD86ED69-BF06-42B5-93BE-D297519F19F8}"/>
              </a:ext>
              <a:ext uri="{C183D7F6-B498-43B3-948B-1728B52AA6E4}">
                <adec:decorative xmlns:adec="http://schemas.microsoft.com/office/drawing/2017/decorative" val="1"/>
              </a:ext>
            </a:extLst>
          </p:cNvPr>
          <p:cNvSpPr>
            <a:spLocks noChangeAspect="1" noEditPoints="1"/>
          </p:cNvSpPr>
          <p:nvPr/>
        </p:nvSpPr>
        <p:spPr bwMode="auto">
          <a:xfrm>
            <a:off x="6401444" y="2824137"/>
            <a:ext cx="308306" cy="308306"/>
          </a:xfrm>
          <a:custGeom>
            <a:avLst/>
            <a:gdLst>
              <a:gd name="T0" fmla="*/ 0 w 335"/>
              <a:gd name="T1" fmla="*/ 168 h 335"/>
              <a:gd name="T2" fmla="*/ 168 w 335"/>
              <a:gd name="T3" fmla="*/ 0 h 335"/>
              <a:gd name="T4" fmla="*/ 335 w 335"/>
              <a:gd name="T5" fmla="*/ 168 h 335"/>
              <a:gd name="T6" fmla="*/ 168 w 335"/>
              <a:gd name="T7" fmla="*/ 335 h 335"/>
              <a:gd name="T8" fmla="*/ 0 w 335"/>
              <a:gd name="T9" fmla="*/ 168 h 335"/>
              <a:gd name="T10" fmla="*/ 168 w 335"/>
              <a:gd name="T11" fmla="*/ 335 h 335"/>
              <a:gd name="T12" fmla="*/ 253 w 335"/>
              <a:gd name="T13" fmla="*/ 168 h 335"/>
              <a:gd name="T14" fmla="*/ 168 w 335"/>
              <a:gd name="T15" fmla="*/ 0 h 335"/>
              <a:gd name="T16" fmla="*/ 82 w 335"/>
              <a:gd name="T17" fmla="*/ 168 h 335"/>
              <a:gd name="T18" fmla="*/ 168 w 335"/>
              <a:gd name="T19" fmla="*/ 335 h 335"/>
              <a:gd name="T20" fmla="*/ 8 w 335"/>
              <a:gd name="T21" fmla="*/ 116 h 335"/>
              <a:gd name="T22" fmla="*/ 327 w 335"/>
              <a:gd name="T23" fmla="*/ 116 h 335"/>
              <a:gd name="T24" fmla="*/ 9 w 335"/>
              <a:gd name="T25" fmla="*/ 221 h 335"/>
              <a:gd name="T26" fmla="*/ 326 w 335"/>
              <a:gd name="T27" fmla="*/ 221 h 3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35" h="335">
                <a:moveTo>
                  <a:pt x="0" y="168"/>
                </a:moveTo>
                <a:cubicBezTo>
                  <a:pt x="0" y="75"/>
                  <a:pt x="75" y="0"/>
                  <a:pt x="168" y="0"/>
                </a:cubicBezTo>
                <a:cubicBezTo>
                  <a:pt x="260" y="0"/>
                  <a:pt x="335" y="75"/>
                  <a:pt x="335" y="168"/>
                </a:cubicBezTo>
                <a:cubicBezTo>
                  <a:pt x="335" y="260"/>
                  <a:pt x="260" y="335"/>
                  <a:pt x="168" y="335"/>
                </a:cubicBezTo>
                <a:cubicBezTo>
                  <a:pt x="75" y="335"/>
                  <a:pt x="0" y="260"/>
                  <a:pt x="0" y="168"/>
                </a:cubicBezTo>
                <a:close/>
                <a:moveTo>
                  <a:pt x="168" y="335"/>
                </a:moveTo>
                <a:cubicBezTo>
                  <a:pt x="215" y="335"/>
                  <a:pt x="253" y="260"/>
                  <a:pt x="253" y="168"/>
                </a:cubicBezTo>
                <a:cubicBezTo>
                  <a:pt x="253" y="75"/>
                  <a:pt x="215" y="0"/>
                  <a:pt x="168" y="0"/>
                </a:cubicBezTo>
                <a:cubicBezTo>
                  <a:pt x="120" y="0"/>
                  <a:pt x="82" y="75"/>
                  <a:pt x="82" y="168"/>
                </a:cubicBezTo>
                <a:cubicBezTo>
                  <a:pt x="82" y="260"/>
                  <a:pt x="120" y="335"/>
                  <a:pt x="168" y="335"/>
                </a:cubicBezTo>
                <a:close/>
                <a:moveTo>
                  <a:pt x="8" y="116"/>
                </a:moveTo>
                <a:cubicBezTo>
                  <a:pt x="327" y="116"/>
                  <a:pt x="327" y="116"/>
                  <a:pt x="327" y="116"/>
                </a:cubicBezTo>
                <a:moveTo>
                  <a:pt x="9" y="221"/>
                </a:moveTo>
                <a:cubicBezTo>
                  <a:pt x="326" y="221"/>
                  <a:pt x="326" y="221"/>
                  <a:pt x="326" y="221"/>
                </a:cubicBezTo>
              </a:path>
            </a:pathLst>
          </a:custGeom>
          <a:noFill/>
          <a:ln w="158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32" name="Clock_E917">
            <a:extLst>
              <a:ext uri="{FF2B5EF4-FFF2-40B4-BE49-F238E27FC236}">
                <a16:creationId xmlns:a16="http://schemas.microsoft.com/office/drawing/2014/main" id="{FD0F6B49-4C62-42F7-A91E-3C50775A8004}"/>
              </a:ext>
              <a:ext uri="{C183D7F6-B498-43B3-948B-1728B52AA6E4}">
                <adec:decorative xmlns:adec="http://schemas.microsoft.com/office/drawing/2017/decorative" val="1"/>
              </a:ext>
            </a:extLst>
          </p:cNvPr>
          <p:cNvSpPr>
            <a:spLocks noChangeAspect="1" noEditPoints="1"/>
          </p:cNvSpPr>
          <p:nvPr/>
        </p:nvSpPr>
        <p:spPr bwMode="auto">
          <a:xfrm>
            <a:off x="6406025" y="3316060"/>
            <a:ext cx="299144" cy="299290"/>
          </a:xfrm>
          <a:custGeom>
            <a:avLst/>
            <a:gdLst>
              <a:gd name="T0" fmla="*/ 1610 w 3220"/>
              <a:gd name="T1" fmla="*/ 0 h 3220"/>
              <a:gd name="T2" fmla="*/ 0 w 3220"/>
              <a:gd name="T3" fmla="*/ 1610 h 3220"/>
              <a:gd name="T4" fmla="*/ 1610 w 3220"/>
              <a:gd name="T5" fmla="*/ 3220 h 3220"/>
              <a:gd name="T6" fmla="*/ 3220 w 3220"/>
              <a:gd name="T7" fmla="*/ 1610 h 3220"/>
              <a:gd name="T8" fmla="*/ 1610 w 3220"/>
              <a:gd name="T9" fmla="*/ 0 h 3220"/>
              <a:gd name="T10" fmla="*/ 1486 w 3220"/>
              <a:gd name="T11" fmla="*/ 619 h 3220"/>
              <a:gd name="T12" fmla="*/ 1486 w 3220"/>
              <a:gd name="T13" fmla="*/ 1734 h 3220"/>
              <a:gd name="T14" fmla="*/ 2353 w 3220"/>
              <a:gd name="T15" fmla="*/ 1734 h 322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0" h="3220">
                <a:moveTo>
                  <a:pt x="1610" y="0"/>
                </a:moveTo>
                <a:cubicBezTo>
                  <a:pt x="721" y="0"/>
                  <a:pt x="0" y="721"/>
                  <a:pt x="0" y="1610"/>
                </a:cubicBezTo>
                <a:cubicBezTo>
                  <a:pt x="0" y="2499"/>
                  <a:pt x="721" y="3220"/>
                  <a:pt x="1610" y="3220"/>
                </a:cubicBezTo>
                <a:cubicBezTo>
                  <a:pt x="2499" y="3220"/>
                  <a:pt x="3220" y="2499"/>
                  <a:pt x="3220" y="1610"/>
                </a:cubicBezTo>
                <a:cubicBezTo>
                  <a:pt x="3220" y="721"/>
                  <a:pt x="2499" y="0"/>
                  <a:pt x="1610" y="0"/>
                </a:cubicBezTo>
                <a:close/>
                <a:moveTo>
                  <a:pt x="1486" y="619"/>
                </a:moveTo>
                <a:cubicBezTo>
                  <a:pt x="1486" y="1734"/>
                  <a:pt x="1486" y="1734"/>
                  <a:pt x="1486" y="1734"/>
                </a:cubicBezTo>
                <a:cubicBezTo>
                  <a:pt x="2353" y="1734"/>
                  <a:pt x="2353" y="1734"/>
                  <a:pt x="2353" y="1734"/>
                </a:cubicBezTo>
              </a:path>
            </a:pathLst>
          </a:custGeom>
          <a:noFill/>
          <a:ln w="15875" cap="sq">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Rectangle 32">
            <a:extLst>
              <a:ext uri="{FF2B5EF4-FFF2-40B4-BE49-F238E27FC236}">
                <a16:creationId xmlns:a16="http://schemas.microsoft.com/office/drawing/2014/main" id="{0AF9BD62-C005-4AF4-BBC6-911581959CDA}"/>
              </a:ext>
              <a:ext uri="{C183D7F6-B498-43B3-948B-1728B52AA6E4}">
                <adec:decorative xmlns:adec="http://schemas.microsoft.com/office/drawing/2017/decorative" val="1"/>
              </a:ext>
            </a:extLst>
          </p:cNvPr>
          <p:cNvSpPr/>
          <p:nvPr/>
        </p:nvSpPr>
        <p:spPr bwMode="auto">
          <a:xfrm>
            <a:off x="9888570" y="2283916"/>
            <a:ext cx="1463040" cy="2290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Outputs</a:t>
            </a:r>
          </a:p>
        </p:txBody>
      </p:sp>
      <p:sp>
        <p:nvSpPr>
          <p:cNvPr id="34" name="Rectangle 33">
            <a:extLst>
              <a:ext uri="{FF2B5EF4-FFF2-40B4-BE49-F238E27FC236}">
                <a16:creationId xmlns:a16="http://schemas.microsoft.com/office/drawing/2014/main" id="{5FA1A66B-A322-43DD-9897-52EDA07EE924}"/>
              </a:ext>
              <a:ext uri="{C183D7F6-B498-43B3-948B-1728B52AA6E4}">
                <adec:decorative xmlns:adec="http://schemas.microsoft.com/office/drawing/2017/decorative" val="1"/>
              </a:ext>
            </a:extLst>
          </p:cNvPr>
          <p:cNvSpPr/>
          <p:nvPr/>
        </p:nvSpPr>
        <p:spPr bwMode="auto">
          <a:xfrm>
            <a:off x="10014310" y="2621458"/>
            <a:ext cx="1211561" cy="18078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5" name="Rectangle 34">
            <a:extLst>
              <a:ext uri="{FF2B5EF4-FFF2-40B4-BE49-F238E27FC236}">
                <a16:creationId xmlns:a16="http://schemas.microsoft.com/office/drawing/2014/main" id="{30E7440C-2B0E-442F-A52C-27310C42C7AF}"/>
              </a:ext>
              <a:ext uri="{C183D7F6-B498-43B3-948B-1728B52AA6E4}">
                <adec:decorative xmlns:adec="http://schemas.microsoft.com/office/drawing/2017/decorative" val="1"/>
              </a:ext>
            </a:extLst>
          </p:cNvPr>
          <p:cNvSpPr/>
          <p:nvPr/>
        </p:nvSpPr>
        <p:spPr bwMode="auto">
          <a:xfrm>
            <a:off x="7992285" y="2283916"/>
            <a:ext cx="1463040" cy="229016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050" b="0" i="0" u="none" strike="noStrike" kern="1200" cap="none" spc="0" normalizeH="0" baseline="0" noProof="0">
                <a:ln>
                  <a:noFill/>
                </a:ln>
                <a:solidFill>
                  <a:srgbClr val="000000"/>
                </a:solidFill>
                <a:effectLst/>
                <a:uLnTx/>
                <a:uFillTx/>
                <a:latin typeface="Segoe UI Semibold"/>
                <a:ea typeface="Segoe UI" pitchFamily="34" charset="0"/>
                <a:cs typeface="Segoe UI" pitchFamily="34" charset="0"/>
              </a:rPr>
              <a:t>Code</a:t>
            </a:r>
          </a:p>
        </p:txBody>
      </p:sp>
      <p:sp>
        <p:nvSpPr>
          <p:cNvPr id="36" name="Rectangle 35">
            <a:extLst>
              <a:ext uri="{FF2B5EF4-FFF2-40B4-BE49-F238E27FC236}">
                <a16:creationId xmlns:a16="http://schemas.microsoft.com/office/drawing/2014/main" id="{DF4CEDD2-D9F7-4360-ACE6-0DD6020A11E8}"/>
              </a:ext>
              <a:ext uri="{C183D7F6-B498-43B3-948B-1728B52AA6E4}">
                <adec:decorative xmlns:adec="http://schemas.microsoft.com/office/drawing/2017/decorative" val="1"/>
              </a:ext>
            </a:extLst>
          </p:cNvPr>
          <p:cNvSpPr/>
          <p:nvPr/>
        </p:nvSpPr>
        <p:spPr bwMode="auto">
          <a:xfrm>
            <a:off x="8118025" y="2621458"/>
            <a:ext cx="1211561" cy="1807846"/>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6576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90000"/>
              </a:lnSpc>
              <a:spcBef>
                <a:spcPct val="0"/>
              </a:spcBef>
              <a:spcAft>
                <a:spcPct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pic>
        <p:nvPicPr>
          <p:cNvPr id="37" name="Functions">
            <a:extLst>
              <a:ext uri="{FF2B5EF4-FFF2-40B4-BE49-F238E27FC236}">
                <a16:creationId xmlns:a16="http://schemas.microsoft.com/office/drawing/2014/main" id="{54405DF7-D6FB-43DB-AF68-4BB860E9FE78}"/>
              </a:ext>
              <a:ext uri="{C183D7F6-B498-43B3-948B-1728B52AA6E4}">
                <adec:decorative xmlns:adec="http://schemas.microsoft.com/office/drawing/2017/decorative" val="1"/>
              </a:ext>
            </a:extLst>
          </p:cNvPr>
          <p:cNvPicPr>
            <a:picLocks noChangeAspect="1"/>
          </p:cNvPicPr>
          <p:nvPr/>
        </p:nvPicPr>
        <p:blipFill>
          <a:blip r:embed="rId11">
            <a:lum bright="100000"/>
            <a:extLst>
              <a:ext uri="{28A0092B-C50C-407E-A947-70E740481C1C}">
                <a14:useLocalDpi xmlns:a14="http://schemas.microsoft.com/office/drawing/2010/main" val="0"/>
              </a:ext>
            </a:extLst>
          </a:blip>
          <a:stretch>
            <a:fillRect/>
          </a:stretch>
        </p:blipFill>
        <p:spPr>
          <a:xfrm>
            <a:off x="8493125" y="3189516"/>
            <a:ext cx="461360" cy="420314"/>
          </a:xfrm>
          <a:prstGeom prst="rect">
            <a:avLst/>
          </a:prstGeom>
        </p:spPr>
      </p:pic>
      <p:pic>
        <p:nvPicPr>
          <p:cNvPr id="38" name="Service Bus (New)">
            <a:extLst>
              <a:ext uri="{FF2B5EF4-FFF2-40B4-BE49-F238E27FC236}">
                <a16:creationId xmlns:a16="http://schemas.microsoft.com/office/drawing/2014/main" id="{41D5864A-71A1-4307-A6AC-6BFE2669769E}"/>
              </a:ext>
              <a:ext uri="{C183D7F6-B498-43B3-948B-1728B52AA6E4}">
                <adec:decorative xmlns:adec="http://schemas.microsoft.com/office/drawing/2017/decorative" val="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692594" y="3302196"/>
            <a:ext cx="329771" cy="329771"/>
          </a:xfrm>
          <a:prstGeom prst="rect">
            <a:avLst/>
          </a:prstGeom>
        </p:spPr>
      </p:pic>
      <p:grpSp>
        <p:nvGrpSpPr>
          <p:cNvPr id="39" name="Group 38">
            <a:extLst>
              <a:ext uri="{FF2B5EF4-FFF2-40B4-BE49-F238E27FC236}">
                <a16:creationId xmlns:a16="http://schemas.microsoft.com/office/drawing/2014/main" id="{F452A073-3AE3-4468-89C3-07DD837FD5C7}"/>
              </a:ext>
              <a:ext uri="{C183D7F6-B498-43B3-948B-1728B52AA6E4}">
                <adec:decorative xmlns:adec="http://schemas.microsoft.com/office/drawing/2017/decorative" val="1"/>
              </a:ext>
            </a:extLst>
          </p:cNvPr>
          <p:cNvGrpSpPr/>
          <p:nvPr/>
        </p:nvGrpSpPr>
        <p:grpSpPr>
          <a:xfrm>
            <a:off x="10702164" y="2841474"/>
            <a:ext cx="310631" cy="279490"/>
            <a:chOff x="10926875" y="2504897"/>
            <a:chExt cx="405039" cy="364435"/>
          </a:xfrm>
        </p:grpSpPr>
        <p:sp>
          <p:nvSpPr>
            <p:cNvPr id="40" name="Freeform: Shape 39">
              <a:extLst>
                <a:ext uri="{FF2B5EF4-FFF2-40B4-BE49-F238E27FC236}">
                  <a16:creationId xmlns:a16="http://schemas.microsoft.com/office/drawing/2014/main" id="{4DBCAA3C-1DDD-47E4-BE06-FA40F19E332B}"/>
                </a:ext>
              </a:extLst>
            </p:cNvPr>
            <p:cNvSpPr/>
            <p:nvPr/>
          </p:nvSpPr>
          <p:spPr>
            <a:xfrm>
              <a:off x="10948760" y="2579317"/>
              <a:ext cx="383154" cy="289997"/>
            </a:xfrm>
            <a:custGeom>
              <a:avLst/>
              <a:gdLst>
                <a:gd name="connsiteX0" fmla="*/ 2430 w 383154"/>
                <a:gd name="connsiteY0" fmla="*/ 289998 h 289997"/>
                <a:gd name="connsiteX1" fmla="*/ 367763 w 383154"/>
                <a:gd name="connsiteY1" fmla="*/ 289998 h 289997"/>
                <a:gd name="connsiteX2" fmla="*/ 383154 w 383154"/>
                <a:gd name="connsiteY2" fmla="*/ 274607 h 289997"/>
                <a:gd name="connsiteX3" fmla="*/ 383154 w 383154"/>
                <a:gd name="connsiteY3" fmla="*/ 6480 h 289997"/>
                <a:gd name="connsiteX4" fmla="*/ 0 w 383154"/>
                <a:gd name="connsiteY4" fmla="*/ 0 h 289997"/>
                <a:gd name="connsiteX5" fmla="*/ 2430 w 383154"/>
                <a:gd name="connsiteY5" fmla="*/ 289998 h 2899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83154" h="289997">
                  <a:moveTo>
                    <a:pt x="2430" y="289998"/>
                  </a:moveTo>
                  <a:lnTo>
                    <a:pt x="367763" y="289998"/>
                  </a:lnTo>
                  <a:cubicBezTo>
                    <a:pt x="375863" y="289998"/>
                    <a:pt x="383154" y="284327"/>
                    <a:pt x="383154" y="274607"/>
                  </a:cubicBezTo>
                  <a:lnTo>
                    <a:pt x="383154" y="6480"/>
                  </a:lnTo>
                  <a:lnTo>
                    <a:pt x="0" y="0"/>
                  </a:lnTo>
                  <a:lnTo>
                    <a:pt x="2430" y="289998"/>
                  </a:lnTo>
                  <a:close/>
                </a:path>
              </a:pathLst>
            </a:custGeom>
            <a:solidFill>
              <a:schemeClr val="bg1"/>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B30B1AE5-86AF-4781-941A-DCAD66942EAC}"/>
                </a:ext>
              </a:extLst>
            </p:cNvPr>
            <p:cNvSpPr/>
            <p:nvPr/>
          </p:nvSpPr>
          <p:spPr>
            <a:xfrm>
              <a:off x="10926875" y="2585809"/>
              <a:ext cx="295668" cy="283517"/>
            </a:xfrm>
            <a:custGeom>
              <a:avLst/>
              <a:gdLst>
                <a:gd name="connsiteX0" fmla="*/ 152290 w 295668"/>
                <a:gd name="connsiteY0" fmla="*/ 88296 h 283517"/>
                <a:gd name="connsiteX1" fmla="*/ 152290 w 295668"/>
                <a:gd name="connsiteY1" fmla="*/ 26732 h 283517"/>
                <a:gd name="connsiteX2" fmla="*/ 254356 w 295668"/>
                <a:gd name="connsiteY2" fmla="*/ 26732 h 283517"/>
                <a:gd name="connsiteX3" fmla="*/ 254356 w 295668"/>
                <a:gd name="connsiteY3" fmla="*/ 44553 h 283517"/>
                <a:gd name="connsiteX4" fmla="*/ 295668 w 295668"/>
                <a:gd name="connsiteY4" fmla="*/ 0 h 283517"/>
                <a:gd name="connsiteX5" fmla="*/ 0 w 295668"/>
                <a:gd name="connsiteY5" fmla="*/ 0 h 283517"/>
                <a:gd name="connsiteX6" fmla="*/ 0 w 295668"/>
                <a:gd name="connsiteY6" fmla="*/ 13771 h 283517"/>
                <a:gd name="connsiteX7" fmla="*/ 0 w 295668"/>
                <a:gd name="connsiteY7" fmla="*/ 40503 h 283517"/>
                <a:gd name="connsiteX8" fmla="*/ 0 w 295668"/>
                <a:gd name="connsiteY8" fmla="*/ 268127 h 283517"/>
                <a:gd name="connsiteX9" fmla="*/ 15391 w 295668"/>
                <a:gd name="connsiteY9" fmla="*/ 283518 h 283517"/>
                <a:gd name="connsiteX10" fmla="*/ 32402 w 295668"/>
                <a:gd name="connsiteY10" fmla="*/ 283518 h 283517"/>
                <a:gd name="connsiteX11" fmla="*/ 59134 w 295668"/>
                <a:gd name="connsiteY11" fmla="*/ 254356 h 283517"/>
                <a:gd name="connsiteX12" fmla="*/ 30782 w 295668"/>
                <a:gd name="connsiteY12" fmla="*/ 254356 h 283517"/>
                <a:gd name="connsiteX13" fmla="*/ 30782 w 295668"/>
                <a:gd name="connsiteY13" fmla="*/ 192792 h 283517"/>
                <a:gd name="connsiteX14" fmla="*/ 116648 w 295668"/>
                <a:gd name="connsiteY14" fmla="*/ 192792 h 283517"/>
                <a:gd name="connsiteX15" fmla="*/ 152290 w 295668"/>
                <a:gd name="connsiteY15" fmla="*/ 154720 h 283517"/>
                <a:gd name="connsiteX16" fmla="*/ 152290 w 295668"/>
                <a:gd name="connsiteY16" fmla="*/ 110167 h 283517"/>
                <a:gd name="connsiteX17" fmla="*/ 193602 w 295668"/>
                <a:gd name="connsiteY17" fmla="*/ 110167 h 283517"/>
                <a:gd name="connsiteX18" fmla="*/ 213854 w 295668"/>
                <a:gd name="connsiteY18" fmla="*/ 88296 h 283517"/>
                <a:gd name="connsiteX19" fmla="*/ 152290 w 295668"/>
                <a:gd name="connsiteY19" fmla="*/ 88296 h 283517"/>
                <a:gd name="connsiteX20" fmla="*/ 132849 w 295668"/>
                <a:gd name="connsiteY20" fmla="*/ 171731 h 283517"/>
                <a:gd name="connsiteX21" fmla="*/ 30782 w 295668"/>
                <a:gd name="connsiteY21" fmla="*/ 171731 h 283517"/>
                <a:gd name="connsiteX22" fmla="*/ 30782 w 295668"/>
                <a:gd name="connsiteY22" fmla="*/ 110167 h 283517"/>
                <a:gd name="connsiteX23" fmla="*/ 132849 w 295668"/>
                <a:gd name="connsiteY23" fmla="*/ 110167 h 283517"/>
                <a:gd name="connsiteX24" fmla="*/ 132849 w 295668"/>
                <a:gd name="connsiteY24" fmla="*/ 171731 h 2835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95668" h="283517">
                  <a:moveTo>
                    <a:pt x="152290" y="88296"/>
                  </a:moveTo>
                  <a:lnTo>
                    <a:pt x="152290" y="26732"/>
                  </a:lnTo>
                  <a:lnTo>
                    <a:pt x="254356" y="26732"/>
                  </a:lnTo>
                  <a:lnTo>
                    <a:pt x="254356" y="44553"/>
                  </a:lnTo>
                  <a:lnTo>
                    <a:pt x="295668" y="0"/>
                  </a:lnTo>
                  <a:lnTo>
                    <a:pt x="0" y="0"/>
                  </a:lnTo>
                  <a:lnTo>
                    <a:pt x="0" y="13771"/>
                  </a:lnTo>
                  <a:lnTo>
                    <a:pt x="0" y="40503"/>
                  </a:lnTo>
                  <a:lnTo>
                    <a:pt x="0" y="268127"/>
                  </a:lnTo>
                  <a:cubicBezTo>
                    <a:pt x="0" y="276228"/>
                    <a:pt x="8101" y="283518"/>
                    <a:pt x="15391" y="283518"/>
                  </a:cubicBezTo>
                  <a:lnTo>
                    <a:pt x="32402" y="283518"/>
                  </a:lnTo>
                  <a:lnTo>
                    <a:pt x="59134" y="254356"/>
                  </a:lnTo>
                  <a:lnTo>
                    <a:pt x="30782" y="254356"/>
                  </a:lnTo>
                  <a:lnTo>
                    <a:pt x="30782" y="192792"/>
                  </a:lnTo>
                  <a:lnTo>
                    <a:pt x="116648" y="192792"/>
                  </a:lnTo>
                  <a:lnTo>
                    <a:pt x="152290" y="154720"/>
                  </a:lnTo>
                  <a:lnTo>
                    <a:pt x="152290" y="110167"/>
                  </a:lnTo>
                  <a:lnTo>
                    <a:pt x="193602" y="110167"/>
                  </a:lnTo>
                  <a:lnTo>
                    <a:pt x="213854" y="88296"/>
                  </a:lnTo>
                  <a:lnTo>
                    <a:pt x="152290" y="88296"/>
                  </a:lnTo>
                  <a:close/>
                  <a:moveTo>
                    <a:pt x="132849" y="171731"/>
                  </a:moveTo>
                  <a:lnTo>
                    <a:pt x="30782" y="171731"/>
                  </a:lnTo>
                  <a:lnTo>
                    <a:pt x="30782" y="110167"/>
                  </a:lnTo>
                  <a:lnTo>
                    <a:pt x="132849" y="110167"/>
                  </a:lnTo>
                  <a:lnTo>
                    <a:pt x="132849" y="171731"/>
                  </a:lnTo>
                  <a:close/>
                </a:path>
              </a:pathLst>
            </a:custGeom>
            <a:solidFill>
              <a:schemeClr val="bg1"/>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0EC94242-DE81-42FF-8E66-ECEC110B564A}"/>
                </a:ext>
              </a:extLst>
            </p:cNvPr>
            <p:cNvSpPr/>
            <p:nvPr/>
          </p:nvSpPr>
          <p:spPr>
            <a:xfrm>
              <a:off x="11208759" y="2504897"/>
              <a:ext cx="123127" cy="61564"/>
            </a:xfrm>
            <a:custGeom>
              <a:avLst/>
              <a:gdLst>
                <a:gd name="connsiteX0" fmla="*/ 107736 w 123127"/>
                <a:gd name="connsiteY0" fmla="*/ 0 h 61564"/>
                <a:gd name="connsiteX1" fmla="*/ 57513 w 123127"/>
                <a:gd name="connsiteY1" fmla="*/ 0 h 61564"/>
                <a:gd name="connsiteX2" fmla="*/ 0 w 123127"/>
                <a:gd name="connsiteY2" fmla="*/ 61564 h 61564"/>
                <a:gd name="connsiteX3" fmla="*/ 123128 w 123127"/>
                <a:gd name="connsiteY3" fmla="*/ 61564 h 61564"/>
                <a:gd name="connsiteX4" fmla="*/ 123128 w 123127"/>
                <a:gd name="connsiteY4" fmla="*/ 15391 h 61564"/>
                <a:gd name="connsiteX5" fmla="*/ 107736 w 123127"/>
                <a:gd name="connsiteY5" fmla="*/ 0 h 6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3127" h="61564">
                  <a:moveTo>
                    <a:pt x="107736" y="0"/>
                  </a:moveTo>
                  <a:lnTo>
                    <a:pt x="57513" y="0"/>
                  </a:lnTo>
                  <a:lnTo>
                    <a:pt x="0" y="61564"/>
                  </a:lnTo>
                  <a:lnTo>
                    <a:pt x="123128" y="61564"/>
                  </a:lnTo>
                  <a:lnTo>
                    <a:pt x="123128" y="15391"/>
                  </a:lnTo>
                  <a:cubicBezTo>
                    <a:pt x="123128" y="7290"/>
                    <a:pt x="117457" y="0"/>
                    <a:pt x="107736" y="0"/>
                  </a:cubicBezTo>
                  <a:close/>
                </a:path>
              </a:pathLst>
            </a:custGeom>
            <a:solidFill>
              <a:schemeClr val="bg1"/>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AC14E841-C7E5-47F0-8C0E-5AFE93072C2B}"/>
                </a:ext>
              </a:extLst>
            </p:cNvPr>
            <p:cNvSpPr/>
            <p:nvPr/>
          </p:nvSpPr>
          <p:spPr>
            <a:xfrm>
              <a:off x="10926875" y="2504897"/>
              <a:ext cx="353182" cy="61564"/>
            </a:xfrm>
            <a:custGeom>
              <a:avLst/>
              <a:gdLst>
                <a:gd name="connsiteX0" fmla="*/ 353182 w 353182"/>
                <a:gd name="connsiteY0" fmla="*/ 0 h 61564"/>
                <a:gd name="connsiteX1" fmla="*/ 15391 w 353182"/>
                <a:gd name="connsiteY1" fmla="*/ 0 h 61564"/>
                <a:gd name="connsiteX2" fmla="*/ 0 w 353182"/>
                <a:gd name="connsiteY2" fmla="*/ 15391 h 61564"/>
                <a:gd name="connsiteX3" fmla="*/ 0 w 353182"/>
                <a:gd name="connsiteY3" fmla="*/ 61564 h 61564"/>
                <a:gd name="connsiteX4" fmla="*/ 295668 w 353182"/>
                <a:gd name="connsiteY4" fmla="*/ 61564 h 61564"/>
                <a:gd name="connsiteX5" fmla="*/ 353182 w 353182"/>
                <a:gd name="connsiteY5" fmla="*/ 0 h 61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3182" h="61564">
                  <a:moveTo>
                    <a:pt x="353182" y="0"/>
                  </a:moveTo>
                  <a:lnTo>
                    <a:pt x="15391" y="0"/>
                  </a:lnTo>
                  <a:cubicBezTo>
                    <a:pt x="8101" y="0"/>
                    <a:pt x="0" y="7290"/>
                    <a:pt x="0" y="15391"/>
                  </a:cubicBezTo>
                  <a:lnTo>
                    <a:pt x="0" y="61564"/>
                  </a:lnTo>
                  <a:lnTo>
                    <a:pt x="295668" y="61564"/>
                  </a:lnTo>
                  <a:lnTo>
                    <a:pt x="353182" y="0"/>
                  </a:lnTo>
                  <a:close/>
                </a:path>
              </a:pathLst>
            </a:custGeom>
            <a:solidFill>
              <a:schemeClr val="bg1"/>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675D5A67-47E8-497C-9910-FDDE9B4DCDCC}"/>
                </a:ext>
              </a:extLst>
            </p:cNvPr>
            <p:cNvSpPr/>
            <p:nvPr/>
          </p:nvSpPr>
          <p:spPr>
            <a:xfrm>
              <a:off x="10926875" y="2853941"/>
              <a:ext cx="15390" cy="15391"/>
            </a:xfrm>
            <a:custGeom>
              <a:avLst/>
              <a:gdLst>
                <a:gd name="connsiteX0" fmla="*/ 0 w 15390"/>
                <a:gd name="connsiteY0" fmla="*/ 0 h 15391"/>
                <a:gd name="connsiteX1" fmla="*/ 15391 w 15390"/>
                <a:gd name="connsiteY1" fmla="*/ 15391 h 15391"/>
                <a:gd name="connsiteX2" fmla="*/ 0 w 15390"/>
                <a:gd name="connsiteY2" fmla="*/ 0 h 15391"/>
              </a:gdLst>
              <a:ahLst/>
              <a:cxnLst>
                <a:cxn ang="0">
                  <a:pos x="connsiteX0" y="connsiteY0"/>
                </a:cxn>
                <a:cxn ang="0">
                  <a:pos x="connsiteX1" y="connsiteY1"/>
                </a:cxn>
                <a:cxn ang="0">
                  <a:pos x="connsiteX2" y="connsiteY2"/>
                </a:cxn>
              </a:cxnLst>
              <a:rect l="l" t="t" r="r" b="b"/>
              <a:pathLst>
                <a:path w="15390" h="15391">
                  <a:moveTo>
                    <a:pt x="0" y="0"/>
                  </a:moveTo>
                  <a:cubicBezTo>
                    <a:pt x="0" y="8101"/>
                    <a:pt x="5670" y="15391"/>
                    <a:pt x="15391" y="15391"/>
                  </a:cubicBezTo>
                  <a:cubicBezTo>
                    <a:pt x="8101" y="15391"/>
                    <a:pt x="0" y="8101"/>
                    <a:pt x="0" y="0"/>
                  </a:cubicBezTo>
                  <a:close/>
                </a:path>
              </a:pathLst>
            </a:custGeom>
            <a:solidFill>
              <a:srgbClr val="A0A1A2"/>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C17E9D85-9925-4438-9ECE-B8D02CAF6E2D}"/>
                </a:ext>
              </a:extLst>
            </p:cNvPr>
            <p:cNvSpPr/>
            <p:nvPr/>
          </p:nvSpPr>
          <p:spPr>
            <a:xfrm>
              <a:off x="10926875" y="2524239"/>
              <a:ext cx="15390" cy="15390"/>
            </a:xfrm>
            <a:custGeom>
              <a:avLst/>
              <a:gdLst>
                <a:gd name="connsiteX0" fmla="*/ 15391 w 15390"/>
                <a:gd name="connsiteY0" fmla="*/ 0 h 15390"/>
                <a:gd name="connsiteX1" fmla="*/ 0 w 15390"/>
                <a:gd name="connsiteY1" fmla="*/ 15391 h 15390"/>
                <a:gd name="connsiteX2" fmla="*/ 15391 w 15390"/>
                <a:gd name="connsiteY2" fmla="*/ 0 h 15390"/>
              </a:gdLst>
              <a:ahLst/>
              <a:cxnLst>
                <a:cxn ang="0">
                  <a:pos x="connsiteX0" y="connsiteY0"/>
                </a:cxn>
                <a:cxn ang="0">
                  <a:pos x="connsiteX1" y="connsiteY1"/>
                </a:cxn>
                <a:cxn ang="0">
                  <a:pos x="connsiteX2" y="connsiteY2"/>
                </a:cxn>
              </a:cxnLst>
              <a:rect l="l" t="t" r="r" b="b"/>
              <a:pathLst>
                <a:path w="15390" h="15390">
                  <a:moveTo>
                    <a:pt x="15391" y="0"/>
                  </a:moveTo>
                  <a:cubicBezTo>
                    <a:pt x="5670" y="0"/>
                    <a:pt x="0" y="7290"/>
                    <a:pt x="0" y="15391"/>
                  </a:cubicBezTo>
                  <a:cubicBezTo>
                    <a:pt x="0" y="7290"/>
                    <a:pt x="8101" y="0"/>
                    <a:pt x="15391" y="0"/>
                  </a:cubicBezTo>
                  <a:close/>
                </a:path>
              </a:pathLst>
            </a:custGeom>
            <a:solidFill>
              <a:srgbClr val="7A7A7A"/>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34E0F886-E479-452C-B31B-3497926D4536}"/>
                </a:ext>
              </a:extLst>
            </p:cNvPr>
            <p:cNvSpPr/>
            <p:nvPr/>
          </p:nvSpPr>
          <p:spPr>
            <a:xfrm>
              <a:off x="11140731" y="2630364"/>
              <a:ext cx="40502" cy="43742"/>
            </a:xfrm>
            <a:custGeom>
              <a:avLst/>
              <a:gdLst>
                <a:gd name="connsiteX0" fmla="*/ 40503 w 40502"/>
                <a:gd name="connsiteY0" fmla="*/ 43743 h 43742"/>
                <a:gd name="connsiteX1" fmla="*/ 40503 w 40502"/>
                <a:gd name="connsiteY1" fmla="*/ 0 h 43742"/>
                <a:gd name="connsiteX2" fmla="*/ 0 w 40502"/>
                <a:gd name="connsiteY2" fmla="*/ 43743 h 43742"/>
                <a:gd name="connsiteX3" fmla="*/ 40503 w 40502"/>
                <a:gd name="connsiteY3" fmla="*/ 43743 h 43742"/>
              </a:gdLst>
              <a:ahLst/>
              <a:cxnLst>
                <a:cxn ang="0">
                  <a:pos x="connsiteX0" y="connsiteY0"/>
                </a:cxn>
                <a:cxn ang="0">
                  <a:pos x="connsiteX1" y="connsiteY1"/>
                </a:cxn>
                <a:cxn ang="0">
                  <a:pos x="connsiteX2" y="connsiteY2"/>
                </a:cxn>
                <a:cxn ang="0">
                  <a:pos x="connsiteX3" y="connsiteY3"/>
                </a:cxn>
              </a:cxnLst>
              <a:rect l="l" t="t" r="r" b="b"/>
              <a:pathLst>
                <a:path w="40502" h="43742">
                  <a:moveTo>
                    <a:pt x="40503" y="43743"/>
                  </a:moveTo>
                  <a:lnTo>
                    <a:pt x="40503" y="0"/>
                  </a:lnTo>
                  <a:lnTo>
                    <a:pt x="0" y="43743"/>
                  </a:lnTo>
                  <a:lnTo>
                    <a:pt x="40503" y="43743"/>
                  </a:lnTo>
                  <a:close/>
                </a:path>
              </a:pathLst>
            </a:custGeom>
            <a:solidFill>
              <a:schemeClr val="accent1"/>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CFA06FE3-3C16-4570-A1A3-AFC5E04B8F99}"/>
                </a:ext>
              </a:extLst>
            </p:cNvPr>
            <p:cNvSpPr/>
            <p:nvPr/>
          </p:nvSpPr>
          <p:spPr>
            <a:xfrm>
              <a:off x="11079161" y="2612546"/>
              <a:ext cx="102066" cy="61563"/>
            </a:xfrm>
            <a:custGeom>
              <a:avLst/>
              <a:gdLst>
                <a:gd name="connsiteX0" fmla="*/ 0 w 102066"/>
                <a:gd name="connsiteY0" fmla="*/ 0 h 61563"/>
                <a:gd name="connsiteX1" fmla="*/ 0 w 102066"/>
                <a:gd name="connsiteY1" fmla="*/ 61564 h 61563"/>
                <a:gd name="connsiteX2" fmla="*/ 61564 w 102066"/>
                <a:gd name="connsiteY2" fmla="*/ 61564 h 61563"/>
                <a:gd name="connsiteX3" fmla="*/ 102066 w 102066"/>
                <a:gd name="connsiteY3" fmla="*/ 17821 h 61563"/>
                <a:gd name="connsiteX4" fmla="*/ 102066 w 102066"/>
                <a:gd name="connsiteY4" fmla="*/ 0 h 61563"/>
                <a:gd name="connsiteX5" fmla="*/ 0 w 102066"/>
                <a:gd name="connsiteY5" fmla="*/ 0 h 6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66" h="61563">
                  <a:moveTo>
                    <a:pt x="0" y="0"/>
                  </a:moveTo>
                  <a:lnTo>
                    <a:pt x="0" y="61564"/>
                  </a:lnTo>
                  <a:lnTo>
                    <a:pt x="61564" y="61564"/>
                  </a:lnTo>
                  <a:lnTo>
                    <a:pt x="102066" y="17821"/>
                  </a:lnTo>
                  <a:lnTo>
                    <a:pt x="102066" y="0"/>
                  </a:lnTo>
                  <a:lnTo>
                    <a:pt x="0" y="0"/>
                  </a:lnTo>
                  <a:close/>
                </a:path>
              </a:pathLst>
            </a:custGeom>
            <a:solidFill>
              <a:schemeClr val="accent1"/>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6AD1EEE0-7ADD-4695-B50B-19D9761B800A}"/>
                </a:ext>
              </a:extLst>
            </p:cNvPr>
            <p:cNvSpPr/>
            <p:nvPr/>
          </p:nvSpPr>
          <p:spPr>
            <a:xfrm>
              <a:off x="11079161" y="2695966"/>
              <a:ext cx="102066" cy="61563"/>
            </a:xfrm>
            <a:custGeom>
              <a:avLst/>
              <a:gdLst>
                <a:gd name="connsiteX0" fmla="*/ 0 w 102066"/>
                <a:gd name="connsiteY0" fmla="*/ 61564 h 61563"/>
                <a:gd name="connsiteX1" fmla="*/ 102066 w 102066"/>
                <a:gd name="connsiteY1" fmla="*/ 61564 h 61563"/>
                <a:gd name="connsiteX2" fmla="*/ 102066 w 102066"/>
                <a:gd name="connsiteY2" fmla="*/ 0 h 61563"/>
                <a:gd name="connsiteX3" fmla="*/ 41312 w 102066"/>
                <a:gd name="connsiteY3" fmla="*/ 0 h 61563"/>
                <a:gd name="connsiteX4" fmla="*/ 0 w 102066"/>
                <a:gd name="connsiteY4" fmla="*/ 44552 h 61563"/>
                <a:gd name="connsiteX5" fmla="*/ 0 w 102066"/>
                <a:gd name="connsiteY5" fmla="*/ 61564 h 6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2066" h="61563">
                  <a:moveTo>
                    <a:pt x="0" y="61564"/>
                  </a:moveTo>
                  <a:lnTo>
                    <a:pt x="102066" y="61564"/>
                  </a:lnTo>
                  <a:lnTo>
                    <a:pt x="102066" y="0"/>
                  </a:lnTo>
                  <a:lnTo>
                    <a:pt x="41312" y="0"/>
                  </a:lnTo>
                  <a:lnTo>
                    <a:pt x="0" y="44552"/>
                  </a:lnTo>
                  <a:lnTo>
                    <a:pt x="0" y="61564"/>
                  </a:lnTo>
                  <a:close/>
                </a:path>
              </a:pathLst>
            </a:custGeom>
            <a:solidFill>
              <a:schemeClr val="accent1"/>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8297E717-8340-4687-90C9-0ADCDC6C11DA}"/>
                </a:ext>
              </a:extLst>
            </p:cNvPr>
            <p:cNvSpPr/>
            <p:nvPr/>
          </p:nvSpPr>
          <p:spPr>
            <a:xfrm>
              <a:off x="11079161" y="2695966"/>
              <a:ext cx="41312" cy="44552"/>
            </a:xfrm>
            <a:custGeom>
              <a:avLst/>
              <a:gdLst>
                <a:gd name="connsiteX0" fmla="*/ 0 w 41312"/>
                <a:gd name="connsiteY0" fmla="*/ 44552 h 44552"/>
                <a:gd name="connsiteX1" fmla="*/ 41312 w 41312"/>
                <a:gd name="connsiteY1" fmla="*/ 0 h 44552"/>
                <a:gd name="connsiteX2" fmla="*/ 0 w 41312"/>
                <a:gd name="connsiteY2" fmla="*/ 0 h 44552"/>
                <a:gd name="connsiteX3" fmla="*/ 0 w 41312"/>
                <a:gd name="connsiteY3" fmla="*/ 44552 h 44552"/>
              </a:gdLst>
              <a:ahLst/>
              <a:cxnLst>
                <a:cxn ang="0">
                  <a:pos x="connsiteX0" y="connsiteY0"/>
                </a:cxn>
                <a:cxn ang="0">
                  <a:pos x="connsiteX1" y="connsiteY1"/>
                </a:cxn>
                <a:cxn ang="0">
                  <a:pos x="connsiteX2" y="connsiteY2"/>
                </a:cxn>
                <a:cxn ang="0">
                  <a:pos x="connsiteX3" y="connsiteY3"/>
                </a:cxn>
              </a:cxnLst>
              <a:rect l="l" t="t" r="r" b="b"/>
              <a:pathLst>
                <a:path w="41312" h="44552">
                  <a:moveTo>
                    <a:pt x="0" y="44552"/>
                  </a:moveTo>
                  <a:lnTo>
                    <a:pt x="41312" y="0"/>
                  </a:lnTo>
                  <a:lnTo>
                    <a:pt x="0" y="0"/>
                  </a:lnTo>
                  <a:lnTo>
                    <a:pt x="0" y="44552"/>
                  </a:lnTo>
                  <a:close/>
                </a:path>
              </a:pathLst>
            </a:custGeom>
            <a:solidFill>
              <a:schemeClr val="accent1"/>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FFA7B514-AA33-4D0E-BB02-6647237E2949}"/>
                </a:ext>
              </a:extLst>
            </p:cNvPr>
            <p:cNvSpPr/>
            <p:nvPr/>
          </p:nvSpPr>
          <p:spPr>
            <a:xfrm>
              <a:off x="10957660" y="2695966"/>
              <a:ext cx="102065" cy="61563"/>
            </a:xfrm>
            <a:custGeom>
              <a:avLst/>
              <a:gdLst>
                <a:gd name="connsiteX0" fmla="*/ 102066 w 102065"/>
                <a:gd name="connsiteY0" fmla="*/ 0 h 61563"/>
                <a:gd name="connsiteX1" fmla="*/ 0 w 102065"/>
                <a:gd name="connsiteY1" fmla="*/ 0 h 61563"/>
                <a:gd name="connsiteX2" fmla="*/ 0 w 102065"/>
                <a:gd name="connsiteY2" fmla="*/ 61564 h 61563"/>
                <a:gd name="connsiteX3" fmla="*/ 102066 w 102065"/>
                <a:gd name="connsiteY3" fmla="*/ 61564 h 61563"/>
                <a:gd name="connsiteX4" fmla="*/ 102066 w 102065"/>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5" h="61563">
                  <a:moveTo>
                    <a:pt x="102066" y="0"/>
                  </a:moveTo>
                  <a:lnTo>
                    <a:pt x="0" y="0"/>
                  </a:lnTo>
                  <a:lnTo>
                    <a:pt x="0" y="61564"/>
                  </a:lnTo>
                  <a:lnTo>
                    <a:pt x="102066" y="61564"/>
                  </a:lnTo>
                  <a:lnTo>
                    <a:pt x="102066" y="0"/>
                  </a:lnTo>
                  <a:close/>
                </a:path>
              </a:pathLst>
            </a:custGeom>
            <a:solidFill>
              <a:srgbClr val="FFFFFF"/>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1D522B12-CC9D-4645-8184-AA92EE24AF68}"/>
                </a:ext>
              </a:extLst>
            </p:cNvPr>
            <p:cNvSpPr/>
            <p:nvPr/>
          </p:nvSpPr>
          <p:spPr>
            <a:xfrm>
              <a:off x="10986002" y="2778601"/>
              <a:ext cx="73714" cy="61563"/>
            </a:xfrm>
            <a:custGeom>
              <a:avLst/>
              <a:gdLst>
                <a:gd name="connsiteX0" fmla="*/ 73714 w 73714"/>
                <a:gd name="connsiteY0" fmla="*/ 61564 h 61563"/>
                <a:gd name="connsiteX1" fmla="*/ 73714 w 73714"/>
                <a:gd name="connsiteY1" fmla="*/ 0 h 61563"/>
                <a:gd name="connsiteX2" fmla="*/ 57513 w 73714"/>
                <a:gd name="connsiteY2" fmla="*/ 0 h 61563"/>
                <a:gd name="connsiteX3" fmla="*/ 0 w 73714"/>
                <a:gd name="connsiteY3" fmla="*/ 61564 h 61563"/>
                <a:gd name="connsiteX4" fmla="*/ 73714 w 73714"/>
                <a:gd name="connsiteY4" fmla="*/ 61564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714" h="61563">
                  <a:moveTo>
                    <a:pt x="73714" y="61564"/>
                  </a:moveTo>
                  <a:lnTo>
                    <a:pt x="73714" y="0"/>
                  </a:lnTo>
                  <a:lnTo>
                    <a:pt x="57513" y="0"/>
                  </a:lnTo>
                  <a:lnTo>
                    <a:pt x="0" y="61564"/>
                  </a:lnTo>
                  <a:lnTo>
                    <a:pt x="73714" y="61564"/>
                  </a:lnTo>
                  <a:close/>
                </a:path>
              </a:pathLst>
            </a:custGeom>
            <a:solidFill>
              <a:schemeClr val="accent1"/>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74550BF0-DED3-4E62-99CA-F53108510594}"/>
                </a:ext>
              </a:extLst>
            </p:cNvPr>
            <p:cNvSpPr/>
            <p:nvPr/>
          </p:nvSpPr>
          <p:spPr>
            <a:xfrm>
              <a:off x="10957660" y="2778601"/>
              <a:ext cx="85864" cy="61563"/>
            </a:xfrm>
            <a:custGeom>
              <a:avLst/>
              <a:gdLst>
                <a:gd name="connsiteX0" fmla="*/ 0 w 85864"/>
                <a:gd name="connsiteY0" fmla="*/ 61564 h 61563"/>
                <a:gd name="connsiteX1" fmla="*/ 28352 w 85864"/>
                <a:gd name="connsiteY1" fmla="*/ 61564 h 61563"/>
                <a:gd name="connsiteX2" fmla="*/ 85865 w 85864"/>
                <a:gd name="connsiteY2" fmla="*/ 0 h 61563"/>
                <a:gd name="connsiteX3" fmla="*/ 0 w 85864"/>
                <a:gd name="connsiteY3" fmla="*/ 0 h 61563"/>
                <a:gd name="connsiteX4" fmla="*/ 0 w 85864"/>
                <a:gd name="connsiteY4" fmla="*/ 61564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864" h="61563">
                  <a:moveTo>
                    <a:pt x="0" y="61564"/>
                  </a:moveTo>
                  <a:lnTo>
                    <a:pt x="28352" y="61564"/>
                  </a:lnTo>
                  <a:lnTo>
                    <a:pt x="85865" y="0"/>
                  </a:lnTo>
                  <a:lnTo>
                    <a:pt x="0" y="0"/>
                  </a:lnTo>
                  <a:lnTo>
                    <a:pt x="0" y="61564"/>
                  </a:lnTo>
                  <a:close/>
                </a:path>
              </a:pathLst>
            </a:custGeom>
            <a:solidFill>
              <a:schemeClr val="accent1"/>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793A6477-522D-40D8-B388-2320259C33C5}"/>
                </a:ext>
              </a:extLst>
            </p:cNvPr>
            <p:cNvSpPr/>
            <p:nvPr/>
          </p:nvSpPr>
          <p:spPr>
            <a:xfrm>
              <a:off x="11200661" y="2695966"/>
              <a:ext cx="102066" cy="61563"/>
            </a:xfrm>
            <a:custGeom>
              <a:avLst/>
              <a:gdLst>
                <a:gd name="connsiteX0" fmla="*/ 102066 w 102066"/>
                <a:gd name="connsiteY0" fmla="*/ 0 h 61563"/>
                <a:gd name="connsiteX1" fmla="*/ 0 w 102066"/>
                <a:gd name="connsiteY1" fmla="*/ 0 h 61563"/>
                <a:gd name="connsiteX2" fmla="*/ 0 w 102066"/>
                <a:gd name="connsiteY2" fmla="*/ 61564 h 61563"/>
                <a:gd name="connsiteX3" fmla="*/ 102066 w 102066"/>
                <a:gd name="connsiteY3" fmla="*/ 61564 h 61563"/>
                <a:gd name="connsiteX4" fmla="*/ 102066 w 102066"/>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6" h="61563">
                  <a:moveTo>
                    <a:pt x="102066" y="0"/>
                  </a:moveTo>
                  <a:lnTo>
                    <a:pt x="0" y="0"/>
                  </a:lnTo>
                  <a:lnTo>
                    <a:pt x="0" y="61564"/>
                  </a:lnTo>
                  <a:lnTo>
                    <a:pt x="102066" y="61564"/>
                  </a:lnTo>
                  <a:lnTo>
                    <a:pt x="102066" y="0"/>
                  </a:lnTo>
                  <a:close/>
                </a:path>
              </a:pathLst>
            </a:custGeom>
            <a:solidFill>
              <a:schemeClr val="accent1"/>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45865CB6-75EF-4208-B5B4-6DBE4AF47EFC}"/>
                </a:ext>
              </a:extLst>
            </p:cNvPr>
            <p:cNvSpPr/>
            <p:nvPr/>
          </p:nvSpPr>
          <p:spPr>
            <a:xfrm>
              <a:off x="11200661" y="2612546"/>
              <a:ext cx="102066" cy="61563"/>
            </a:xfrm>
            <a:custGeom>
              <a:avLst/>
              <a:gdLst>
                <a:gd name="connsiteX0" fmla="*/ 102066 w 102066"/>
                <a:gd name="connsiteY0" fmla="*/ 0 h 61563"/>
                <a:gd name="connsiteX1" fmla="*/ 0 w 102066"/>
                <a:gd name="connsiteY1" fmla="*/ 0 h 61563"/>
                <a:gd name="connsiteX2" fmla="*/ 0 w 102066"/>
                <a:gd name="connsiteY2" fmla="*/ 61564 h 61563"/>
                <a:gd name="connsiteX3" fmla="*/ 102066 w 102066"/>
                <a:gd name="connsiteY3" fmla="*/ 61564 h 61563"/>
                <a:gd name="connsiteX4" fmla="*/ 102066 w 102066"/>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6" h="61563">
                  <a:moveTo>
                    <a:pt x="102066" y="0"/>
                  </a:moveTo>
                  <a:lnTo>
                    <a:pt x="0" y="0"/>
                  </a:lnTo>
                  <a:lnTo>
                    <a:pt x="0" y="61564"/>
                  </a:lnTo>
                  <a:lnTo>
                    <a:pt x="102066" y="61564"/>
                  </a:lnTo>
                  <a:lnTo>
                    <a:pt x="102066" y="0"/>
                  </a:lnTo>
                  <a:close/>
                </a:path>
              </a:pathLst>
            </a:custGeom>
            <a:solidFill>
              <a:schemeClr val="accent1"/>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12B7D5B6-DB0F-4EB5-92A0-DC46CA278F62}"/>
                </a:ext>
              </a:extLst>
            </p:cNvPr>
            <p:cNvSpPr/>
            <p:nvPr/>
          </p:nvSpPr>
          <p:spPr>
            <a:xfrm>
              <a:off x="10957660" y="2695966"/>
              <a:ext cx="102065" cy="61563"/>
            </a:xfrm>
            <a:custGeom>
              <a:avLst/>
              <a:gdLst>
                <a:gd name="connsiteX0" fmla="*/ 102066 w 102065"/>
                <a:gd name="connsiteY0" fmla="*/ 0 h 61563"/>
                <a:gd name="connsiteX1" fmla="*/ 0 w 102065"/>
                <a:gd name="connsiteY1" fmla="*/ 0 h 61563"/>
                <a:gd name="connsiteX2" fmla="*/ 0 w 102065"/>
                <a:gd name="connsiteY2" fmla="*/ 61564 h 61563"/>
                <a:gd name="connsiteX3" fmla="*/ 102066 w 102065"/>
                <a:gd name="connsiteY3" fmla="*/ 61564 h 61563"/>
                <a:gd name="connsiteX4" fmla="*/ 102066 w 102065"/>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5" h="61563">
                  <a:moveTo>
                    <a:pt x="102066" y="0"/>
                  </a:moveTo>
                  <a:lnTo>
                    <a:pt x="0" y="0"/>
                  </a:lnTo>
                  <a:lnTo>
                    <a:pt x="0" y="61564"/>
                  </a:lnTo>
                  <a:lnTo>
                    <a:pt x="102066" y="61564"/>
                  </a:lnTo>
                  <a:lnTo>
                    <a:pt x="102066" y="0"/>
                  </a:lnTo>
                  <a:close/>
                </a:path>
              </a:pathLst>
            </a:custGeom>
            <a:solidFill>
              <a:schemeClr val="accent1"/>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3267F6BB-EE7C-452B-B26A-21F89BE2F574}"/>
                </a:ext>
              </a:extLst>
            </p:cNvPr>
            <p:cNvSpPr/>
            <p:nvPr/>
          </p:nvSpPr>
          <p:spPr>
            <a:xfrm>
              <a:off x="11079161" y="2778601"/>
              <a:ext cx="102066" cy="61563"/>
            </a:xfrm>
            <a:custGeom>
              <a:avLst/>
              <a:gdLst>
                <a:gd name="connsiteX0" fmla="*/ 102066 w 102066"/>
                <a:gd name="connsiteY0" fmla="*/ 0 h 61563"/>
                <a:gd name="connsiteX1" fmla="*/ 0 w 102066"/>
                <a:gd name="connsiteY1" fmla="*/ 0 h 61563"/>
                <a:gd name="connsiteX2" fmla="*/ 0 w 102066"/>
                <a:gd name="connsiteY2" fmla="*/ 61564 h 61563"/>
                <a:gd name="connsiteX3" fmla="*/ 102066 w 102066"/>
                <a:gd name="connsiteY3" fmla="*/ 61564 h 61563"/>
                <a:gd name="connsiteX4" fmla="*/ 102066 w 102066"/>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6" h="61563">
                  <a:moveTo>
                    <a:pt x="102066" y="0"/>
                  </a:moveTo>
                  <a:lnTo>
                    <a:pt x="0" y="0"/>
                  </a:lnTo>
                  <a:lnTo>
                    <a:pt x="0" y="61564"/>
                  </a:lnTo>
                  <a:lnTo>
                    <a:pt x="102066" y="61564"/>
                  </a:lnTo>
                  <a:lnTo>
                    <a:pt x="102066" y="0"/>
                  </a:lnTo>
                  <a:close/>
                </a:path>
              </a:pathLst>
            </a:custGeom>
            <a:solidFill>
              <a:schemeClr val="accent1"/>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99A41DBC-8327-4EC3-AE25-88E4C9A2199C}"/>
                </a:ext>
              </a:extLst>
            </p:cNvPr>
            <p:cNvSpPr/>
            <p:nvPr/>
          </p:nvSpPr>
          <p:spPr>
            <a:xfrm>
              <a:off x="11200661" y="2778601"/>
              <a:ext cx="102066" cy="61563"/>
            </a:xfrm>
            <a:custGeom>
              <a:avLst/>
              <a:gdLst>
                <a:gd name="connsiteX0" fmla="*/ 102066 w 102066"/>
                <a:gd name="connsiteY0" fmla="*/ 0 h 61563"/>
                <a:gd name="connsiteX1" fmla="*/ 0 w 102066"/>
                <a:gd name="connsiteY1" fmla="*/ 0 h 61563"/>
                <a:gd name="connsiteX2" fmla="*/ 0 w 102066"/>
                <a:gd name="connsiteY2" fmla="*/ 61564 h 61563"/>
                <a:gd name="connsiteX3" fmla="*/ 102066 w 102066"/>
                <a:gd name="connsiteY3" fmla="*/ 61564 h 61563"/>
                <a:gd name="connsiteX4" fmla="*/ 102066 w 102066"/>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6" h="61563">
                  <a:moveTo>
                    <a:pt x="102066" y="0"/>
                  </a:moveTo>
                  <a:lnTo>
                    <a:pt x="0" y="0"/>
                  </a:lnTo>
                  <a:lnTo>
                    <a:pt x="0" y="61564"/>
                  </a:lnTo>
                  <a:lnTo>
                    <a:pt x="102066" y="61564"/>
                  </a:lnTo>
                  <a:lnTo>
                    <a:pt x="102066" y="0"/>
                  </a:lnTo>
                  <a:close/>
                </a:path>
              </a:pathLst>
            </a:custGeom>
            <a:solidFill>
              <a:schemeClr val="accent1"/>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B9F744DE-3CB8-4FD8-956C-F3FA51C1896A}"/>
                </a:ext>
              </a:extLst>
            </p:cNvPr>
            <p:cNvSpPr/>
            <p:nvPr/>
          </p:nvSpPr>
          <p:spPr>
            <a:xfrm>
              <a:off x="10957660" y="2612546"/>
              <a:ext cx="102065" cy="61563"/>
            </a:xfrm>
            <a:custGeom>
              <a:avLst/>
              <a:gdLst>
                <a:gd name="connsiteX0" fmla="*/ 102066 w 102065"/>
                <a:gd name="connsiteY0" fmla="*/ 0 h 61563"/>
                <a:gd name="connsiteX1" fmla="*/ 0 w 102065"/>
                <a:gd name="connsiteY1" fmla="*/ 0 h 61563"/>
                <a:gd name="connsiteX2" fmla="*/ 0 w 102065"/>
                <a:gd name="connsiteY2" fmla="*/ 61564 h 61563"/>
                <a:gd name="connsiteX3" fmla="*/ 102066 w 102065"/>
                <a:gd name="connsiteY3" fmla="*/ 61564 h 61563"/>
                <a:gd name="connsiteX4" fmla="*/ 102066 w 102065"/>
                <a:gd name="connsiteY4" fmla="*/ 0 h 615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2065" h="61563">
                  <a:moveTo>
                    <a:pt x="102066" y="0"/>
                  </a:moveTo>
                  <a:lnTo>
                    <a:pt x="0" y="0"/>
                  </a:lnTo>
                  <a:lnTo>
                    <a:pt x="0" y="61564"/>
                  </a:lnTo>
                  <a:lnTo>
                    <a:pt x="102066" y="61564"/>
                  </a:lnTo>
                  <a:lnTo>
                    <a:pt x="102066" y="0"/>
                  </a:lnTo>
                  <a:close/>
                </a:path>
              </a:pathLst>
            </a:custGeom>
            <a:solidFill>
              <a:schemeClr val="accent1"/>
            </a:solidFill>
            <a:ln w="933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59" name="Notification Hubs 1">
            <a:extLst>
              <a:ext uri="{FF2B5EF4-FFF2-40B4-BE49-F238E27FC236}">
                <a16:creationId xmlns:a16="http://schemas.microsoft.com/office/drawing/2014/main" id="{74E5A39F-8876-43AE-801D-B2FB18AC43E6}"/>
              </a:ext>
              <a:ext uri="{C183D7F6-B498-43B3-948B-1728B52AA6E4}">
                <adec:decorative xmlns:adec="http://schemas.microsoft.com/office/drawing/2017/decorative" val="1"/>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161771" y="2809653"/>
            <a:ext cx="363302" cy="363302"/>
          </a:xfrm>
          <a:prstGeom prst="rect">
            <a:avLst/>
          </a:prstGeom>
        </p:spPr>
      </p:pic>
      <p:grpSp>
        <p:nvGrpSpPr>
          <p:cNvPr id="60" name="Group 4">
            <a:extLst>
              <a:ext uri="{FF2B5EF4-FFF2-40B4-BE49-F238E27FC236}">
                <a16:creationId xmlns:a16="http://schemas.microsoft.com/office/drawing/2014/main" id="{1A7943D2-7349-4C25-9F2F-4CB674791BA3}"/>
              </a:ext>
              <a:ext uri="{C183D7F6-B498-43B3-948B-1728B52AA6E4}">
                <adec:decorative xmlns:adec="http://schemas.microsoft.com/office/drawing/2017/decorative" val="1"/>
              </a:ext>
            </a:extLst>
          </p:cNvPr>
          <p:cNvGrpSpPr>
            <a:grpSpLocks noChangeAspect="1"/>
          </p:cNvGrpSpPr>
          <p:nvPr/>
        </p:nvGrpSpPr>
        <p:grpSpPr bwMode="auto">
          <a:xfrm>
            <a:off x="10195410" y="3275243"/>
            <a:ext cx="280561" cy="367259"/>
            <a:chOff x="7447" y="2066"/>
            <a:chExt cx="233" cy="305"/>
          </a:xfrm>
        </p:grpSpPr>
        <p:sp>
          <p:nvSpPr>
            <p:cNvPr id="61" name="AutoShape 3">
              <a:extLst>
                <a:ext uri="{FF2B5EF4-FFF2-40B4-BE49-F238E27FC236}">
                  <a16:creationId xmlns:a16="http://schemas.microsoft.com/office/drawing/2014/main" id="{CCC6BBC8-89D2-4E9D-9EDA-AAC768E59CC1}"/>
                </a:ext>
              </a:extLst>
            </p:cNvPr>
            <p:cNvSpPr>
              <a:spLocks noChangeAspect="1" noChangeArrowheads="1" noTextEdit="1"/>
            </p:cNvSpPr>
            <p:nvPr/>
          </p:nvSpPr>
          <p:spPr bwMode="auto">
            <a:xfrm>
              <a:off x="7447" y="2066"/>
              <a:ext cx="233" cy="3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5">
              <a:extLst>
                <a:ext uri="{FF2B5EF4-FFF2-40B4-BE49-F238E27FC236}">
                  <a16:creationId xmlns:a16="http://schemas.microsoft.com/office/drawing/2014/main" id="{CE000570-A408-4641-9255-8F7A4C37C366}"/>
                </a:ext>
              </a:extLst>
            </p:cNvPr>
            <p:cNvSpPr>
              <a:spLocks/>
            </p:cNvSpPr>
            <p:nvPr/>
          </p:nvSpPr>
          <p:spPr bwMode="auto">
            <a:xfrm>
              <a:off x="7449" y="2110"/>
              <a:ext cx="116" cy="261"/>
            </a:xfrm>
            <a:custGeom>
              <a:avLst/>
              <a:gdLst>
                <a:gd name="T0" fmla="*/ 0 w 66"/>
                <a:gd name="T1" fmla="*/ 0 h 149"/>
                <a:gd name="T2" fmla="*/ 0 w 66"/>
                <a:gd name="T3" fmla="*/ 125 h 149"/>
                <a:gd name="T4" fmla="*/ 66 w 66"/>
                <a:gd name="T5" fmla="*/ 149 h 149"/>
                <a:gd name="T6" fmla="*/ 66 w 66"/>
                <a:gd name="T7" fmla="*/ 0 h 149"/>
                <a:gd name="T8" fmla="*/ 0 w 66"/>
                <a:gd name="T9" fmla="*/ 0 h 149"/>
              </a:gdLst>
              <a:ahLst/>
              <a:cxnLst>
                <a:cxn ang="0">
                  <a:pos x="T0" y="T1"/>
                </a:cxn>
                <a:cxn ang="0">
                  <a:pos x="T2" y="T3"/>
                </a:cxn>
                <a:cxn ang="0">
                  <a:pos x="T4" y="T5"/>
                </a:cxn>
                <a:cxn ang="0">
                  <a:pos x="T6" y="T7"/>
                </a:cxn>
                <a:cxn ang="0">
                  <a:pos x="T8" y="T9"/>
                </a:cxn>
              </a:cxnLst>
              <a:rect l="0" t="0" r="r" b="b"/>
              <a:pathLst>
                <a:path w="66" h="149">
                  <a:moveTo>
                    <a:pt x="0" y="0"/>
                  </a:moveTo>
                  <a:cubicBezTo>
                    <a:pt x="0" y="125"/>
                    <a:pt x="0" y="125"/>
                    <a:pt x="0" y="125"/>
                  </a:cubicBezTo>
                  <a:cubicBezTo>
                    <a:pt x="0" y="138"/>
                    <a:pt x="29" y="149"/>
                    <a:pt x="66" y="149"/>
                  </a:cubicBezTo>
                  <a:cubicBezTo>
                    <a:pt x="66" y="0"/>
                    <a:pt x="66" y="0"/>
                    <a:pt x="66" y="0"/>
                  </a:cubicBezTo>
                  <a:lnTo>
                    <a:pt x="0" y="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6">
              <a:extLst>
                <a:ext uri="{FF2B5EF4-FFF2-40B4-BE49-F238E27FC236}">
                  <a16:creationId xmlns:a16="http://schemas.microsoft.com/office/drawing/2014/main" id="{4B943642-0089-4C49-A1EF-40797B9F9612}"/>
                </a:ext>
              </a:extLst>
            </p:cNvPr>
            <p:cNvSpPr>
              <a:spLocks/>
            </p:cNvSpPr>
            <p:nvPr/>
          </p:nvSpPr>
          <p:spPr bwMode="auto">
            <a:xfrm>
              <a:off x="7563" y="2110"/>
              <a:ext cx="117" cy="261"/>
            </a:xfrm>
            <a:custGeom>
              <a:avLst/>
              <a:gdLst>
                <a:gd name="T0" fmla="*/ 0 w 66"/>
                <a:gd name="T1" fmla="*/ 149 h 149"/>
                <a:gd name="T2" fmla="*/ 1 w 66"/>
                <a:gd name="T3" fmla="*/ 149 h 149"/>
                <a:gd name="T4" fmla="*/ 66 w 66"/>
                <a:gd name="T5" fmla="*/ 125 h 149"/>
                <a:gd name="T6" fmla="*/ 66 w 66"/>
                <a:gd name="T7" fmla="*/ 0 h 149"/>
                <a:gd name="T8" fmla="*/ 0 w 66"/>
                <a:gd name="T9" fmla="*/ 0 h 149"/>
                <a:gd name="T10" fmla="*/ 0 w 66"/>
                <a:gd name="T11" fmla="*/ 149 h 149"/>
              </a:gdLst>
              <a:ahLst/>
              <a:cxnLst>
                <a:cxn ang="0">
                  <a:pos x="T0" y="T1"/>
                </a:cxn>
                <a:cxn ang="0">
                  <a:pos x="T2" y="T3"/>
                </a:cxn>
                <a:cxn ang="0">
                  <a:pos x="T4" y="T5"/>
                </a:cxn>
                <a:cxn ang="0">
                  <a:pos x="T6" y="T7"/>
                </a:cxn>
                <a:cxn ang="0">
                  <a:pos x="T8" y="T9"/>
                </a:cxn>
                <a:cxn ang="0">
                  <a:pos x="T10" y="T11"/>
                </a:cxn>
              </a:cxnLst>
              <a:rect l="0" t="0" r="r" b="b"/>
              <a:pathLst>
                <a:path w="66" h="149">
                  <a:moveTo>
                    <a:pt x="0" y="149"/>
                  </a:moveTo>
                  <a:cubicBezTo>
                    <a:pt x="1" y="149"/>
                    <a:pt x="1" y="149"/>
                    <a:pt x="1" y="149"/>
                  </a:cubicBezTo>
                  <a:cubicBezTo>
                    <a:pt x="37" y="149"/>
                    <a:pt x="66" y="138"/>
                    <a:pt x="66" y="125"/>
                  </a:cubicBezTo>
                  <a:cubicBezTo>
                    <a:pt x="66" y="0"/>
                    <a:pt x="66" y="0"/>
                    <a:pt x="66" y="0"/>
                  </a:cubicBezTo>
                  <a:cubicBezTo>
                    <a:pt x="0" y="0"/>
                    <a:pt x="0" y="0"/>
                    <a:pt x="0" y="0"/>
                  </a:cubicBezTo>
                  <a:lnTo>
                    <a:pt x="0" y="149"/>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7">
              <a:extLst>
                <a:ext uri="{FF2B5EF4-FFF2-40B4-BE49-F238E27FC236}">
                  <a16:creationId xmlns:a16="http://schemas.microsoft.com/office/drawing/2014/main" id="{0A61E49C-3051-40CF-9AB7-C75E2B4D572A}"/>
                </a:ext>
              </a:extLst>
            </p:cNvPr>
            <p:cNvSpPr>
              <a:spLocks/>
            </p:cNvSpPr>
            <p:nvPr/>
          </p:nvSpPr>
          <p:spPr bwMode="auto">
            <a:xfrm>
              <a:off x="7449" y="2068"/>
              <a:ext cx="231" cy="82"/>
            </a:xfrm>
            <a:custGeom>
              <a:avLst/>
              <a:gdLst>
                <a:gd name="T0" fmla="*/ 131 w 131"/>
                <a:gd name="T1" fmla="*/ 24 h 47"/>
                <a:gd name="T2" fmla="*/ 66 w 131"/>
                <a:gd name="T3" fmla="*/ 47 h 47"/>
                <a:gd name="T4" fmla="*/ 0 w 131"/>
                <a:gd name="T5" fmla="*/ 24 h 47"/>
                <a:gd name="T6" fmla="*/ 66 w 131"/>
                <a:gd name="T7" fmla="*/ 0 h 47"/>
                <a:gd name="T8" fmla="*/ 131 w 131"/>
                <a:gd name="T9" fmla="*/ 24 h 47"/>
              </a:gdLst>
              <a:ahLst/>
              <a:cxnLst>
                <a:cxn ang="0">
                  <a:pos x="T0" y="T1"/>
                </a:cxn>
                <a:cxn ang="0">
                  <a:pos x="T2" y="T3"/>
                </a:cxn>
                <a:cxn ang="0">
                  <a:pos x="T4" y="T5"/>
                </a:cxn>
                <a:cxn ang="0">
                  <a:pos x="T6" y="T7"/>
                </a:cxn>
                <a:cxn ang="0">
                  <a:pos x="T8" y="T9"/>
                </a:cxn>
              </a:cxnLst>
              <a:rect l="0" t="0" r="r" b="b"/>
              <a:pathLst>
                <a:path w="131" h="47">
                  <a:moveTo>
                    <a:pt x="131" y="24"/>
                  </a:moveTo>
                  <a:cubicBezTo>
                    <a:pt x="131" y="37"/>
                    <a:pt x="102" y="47"/>
                    <a:pt x="66" y="47"/>
                  </a:cubicBezTo>
                  <a:cubicBezTo>
                    <a:pt x="29" y="47"/>
                    <a:pt x="0" y="37"/>
                    <a:pt x="0" y="24"/>
                  </a:cubicBezTo>
                  <a:cubicBezTo>
                    <a:pt x="0" y="11"/>
                    <a:pt x="30" y="0"/>
                    <a:pt x="66" y="0"/>
                  </a:cubicBezTo>
                  <a:cubicBezTo>
                    <a:pt x="102" y="0"/>
                    <a:pt x="131" y="11"/>
                    <a:pt x="131" y="2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 name="Oval 8">
              <a:extLst>
                <a:ext uri="{FF2B5EF4-FFF2-40B4-BE49-F238E27FC236}">
                  <a16:creationId xmlns:a16="http://schemas.microsoft.com/office/drawing/2014/main" id="{655DEB0D-91A6-4BCD-B51E-F65E077FE813}"/>
                </a:ext>
              </a:extLst>
            </p:cNvPr>
            <p:cNvSpPr>
              <a:spLocks noChangeArrowheads="1"/>
            </p:cNvSpPr>
            <p:nvPr/>
          </p:nvSpPr>
          <p:spPr bwMode="auto">
            <a:xfrm>
              <a:off x="7473" y="2080"/>
              <a:ext cx="182" cy="54"/>
            </a:xfrm>
            <a:prstGeom prst="ellipse">
              <a:avLst/>
            </a:pr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9">
              <a:extLst>
                <a:ext uri="{FF2B5EF4-FFF2-40B4-BE49-F238E27FC236}">
                  <a16:creationId xmlns:a16="http://schemas.microsoft.com/office/drawing/2014/main" id="{6BF652C8-4C47-40ED-B971-7F2CD7EA77D0}"/>
                </a:ext>
              </a:extLst>
            </p:cNvPr>
            <p:cNvSpPr>
              <a:spLocks/>
            </p:cNvSpPr>
            <p:nvPr/>
          </p:nvSpPr>
          <p:spPr bwMode="auto">
            <a:xfrm>
              <a:off x="7473" y="2080"/>
              <a:ext cx="182" cy="44"/>
            </a:xfrm>
            <a:custGeom>
              <a:avLst/>
              <a:gdLst>
                <a:gd name="T0" fmla="*/ 93 w 103"/>
                <a:gd name="T1" fmla="*/ 25 h 25"/>
                <a:gd name="T2" fmla="*/ 103 w 103"/>
                <a:gd name="T3" fmla="*/ 15 h 25"/>
                <a:gd name="T4" fmla="*/ 52 w 103"/>
                <a:gd name="T5" fmla="*/ 0 h 25"/>
                <a:gd name="T6" fmla="*/ 0 w 103"/>
                <a:gd name="T7" fmla="*/ 15 h 25"/>
                <a:gd name="T8" fmla="*/ 10 w 103"/>
                <a:gd name="T9" fmla="*/ 25 h 25"/>
                <a:gd name="T10" fmla="*/ 52 w 103"/>
                <a:gd name="T11" fmla="*/ 19 h 25"/>
                <a:gd name="T12" fmla="*/ 93 w 103"/>
                <a:gd name="T13" fmla="*/ 25 h 25"/>
              </a:gdLst>
              <a:ahLst/>
              <a:cxnLst>
                <a:cxn ang="0">
                  <a:pos x="T0" y="T1"/>
                </a:cxn>
                <a:cxn ang="0">
                  <a:pos x="T2" y="T3"/>
                </a:cxn>
                <a:cxn ang="0">
                  <a:pos x="T4" y="T5"/>
                </a:cxn>
                <a:cxn ang="0">
                  <a:pos x="T6" y="T7"/>
                </a:cxn>
                <a:cxn ang="0">
                  <a:pos x="T8" y="T9"/>
                </a:cxn>
                <a:cxn ang="0">
                  <a:pos x="T10" y="T11"/>
                </a:cxn>
                <a:cxn ang="0">
                  <a:pos x="T12" y="T13"/>
                </a:cxn>
              </a:cxnLst>
              <a:rect l="0" t="0" r="r" b="b"/>
              <a:pathLst>
                <a:path w="103" h="25">
                  <a:moveTo>
                    <a:pt x="93" y="25"/>
                  </a:moveTo>
                  <a:cubicBezTo>
                    <a:pt x="100" y="22"/>
                    <a:pt x="103" y="19"/>
                    <a:pt x="103" y="15"/>
                  </a:cubicBezTo>
                  <a:cubicBezTo>
                    <a:pt x="103" y="6"/>
                    <a:pt x="80" y="0"/>
                    <a:pt x="52" y="0"/>
                  </a:cubicBezTo>
                  <a:cubicBezTo>
                    <a:pt x="23" y="0"/>
                    <a:pt x="0" y="6"/>
                    <a:pt x="0" y="15"/>
                  </a:cubicBezTo>
                  <a:cubicBezTo>
                    <a:pt x="0" y="19"/>
                    <a:pt x="4" y="22"/>
                    <a:pt x="10" y="25"/>
                  </a:cubicBezTo>
                  <a:cubicBezTo>
                    <a:pt x="20" y="21"/>
                    <a:pt x="35" y="19"/>
                    <a:pt x="52" y="19"/>
                  </a:cubicBezTo>
                  <a:cubicBezTo>
                    <a:pt x="68" y="19"/>
                    <a:pt x="83" y="21"/>
                    <a:pt x="93" y="25"/>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10">
              <a:extLst>
                <a:ext uri="{FF2B5EF4-FFF2-40B4-BE49-F238E27FC236}">
                  <a16:creationId xmlns:a16="http://schemas.microsoft.com/office/drawing/2014/main" id="{62A976B6-71EE-4A4C-8093-2576F9730A1D}"/>
                </a:ext>
              </a:extLst>
            </p:cNvPr>
            <p:cNvSpPr>
              <a:spLocks/>
            </p:cNvSpPr>
            <p:nvPr/>
          </p:nvSpPr>
          <p:spPr bwMode="auto">
            <a:xfrm>
              <a:off x="7484" y="2192"/>
              <a:ext cx="48" cy="130"/>
            </a:xfrm>
            <a:custGeom>
              <a:avLst/>
              <a:gdLst>
                <a:gd name="T0" fmla="*/ 27 w 27"/>
                <a:gd name="T1" fmla="*/ 74 h 74"/>
                <a:gd name="T2" fmla="*/ 15 w 27"/>
                <a:gd name="T3" fmla="*/ 72 h 74"/>
                <a:gd name="T4" fmla="*/ 8 w 27"/>
                <a:gd name="T5" fmla="*/ 67 h 74"/>
                <a:gd name="T6" fmla="*/ 6 w 27"/>
                <a:gd name="T7" fmla="*/ 57 h 74"/>
                <a:gd name="T8" fmla="*/ 6 w 27"/>
                <a:gd name="T9" fmla="*/ 49 h 74"/>
                <a:gd name="T10" fmla="*/ 0 w 27"/>
                <a:gd name="T11" fmla="*/ 41 h 74"/>
                <a:gd name="T12" fmla="*/ 0 w 27"/>
                <a:gd name="T13" fmla="*/ 32 h 74"/>
                <a:gd name="T14" fmla="*/ 6 w 27"/>
                <a:gd name="T15" fmla="*/ 24 h 74"/>
                <a:gd name="T16" fmla="*/ 6 w 27"/>
                <a:gd name="T17" fmla="*/ 18 h 74"/>
                <a:gd name="T18" fmla="*/ 8 w 27"/>
                <a:gd name="T19" fmla="*/ 7 h 74"/>
                <a:gd name="T20" fmla="*/ 14 w 27"/>
                <a:gd name="T21" fmla="*/ 2 h 74"/>
                <a:gd name="T22" fmla="*/ 27 w 27"/>
                <a:gd name="T23" fmla="*/ 0 h 74"/>
                <a:gd name="T24" fmla="*/ 27 w 27"/>
                <a:gd name="T25" fmla="*/ 9 h 74"/>
                <a:gd name="T26" fmla="*/ 21 w 27"/>
                <a:gd name="T27" fmla="*/ 11 h 74"/>
                <a:gd name="T28" fmla="*/ 20 w 27"/>
                <a:gd name="T29" fmla="*/ 16 h 74"/>
                <a:gd name="T30" fmla="*/ 20 w 27"/>
                <a:gd name="T31" fmla="*/ 22 h 74"/>
                <a:gd name="T32" fmla="*/ 18 w 27"/>
                <a:gd name="T33" fmla="*/ 31 h 74"/>
                <a:gd name="T34" fmla="*/ 13 w 27"/>
                <a:gd name="T35" fmla="*/ 36 h 74"/>
                <a:gd name="T36" fmla="*/ 18 w 27"/>
                <a:gd name="T37" fmla="*/ 42 h 74"/>
                <a:gd name="T38" fmla="*/ 20 w 27"/>
                <a:gd name="T39" fmla="*/ 51 h 74"/>
                <a:gd name="T40" fmla="*/ 20 w 27"/>
                <a:gd name="T41" fmla="*/ 57 h 74"/>
                <a:gd name="T42" fmla="*/ 21 w 27"/>
                <a:gd name="T43" fmla="*/ 62 h 74"/>
                <a:gd name="T44" fmla="*/ 27 w 27"/>
                <a:gd name="T45" fmla="*/ 64 h 74"/>
                <a:gd name="T46" fmla="*/ 27 w 27"/>
                <a:gd name="T47" fmla="*/ 7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74">
                  <a:moveTo>
                    <a:pt x="27" y="74"/>
                  </a:moveTo>
                  <a:cubicBezTo>
                    <a:pt x="22" y="74"/>
                    <a:pt x="18" y="73"/>
                    <a:pt x="15" y="72"/>
                  </a:cubicBezTo>
                  <a:cubicBezTo>
                    <a:pt x="12" y="71"/>
                    <a:pt x="10" y="69"/>
                    <a:pt x="8" y="67"/>
                  </a:cubicBezTo>
                  <a:cubicBezTo>
                    <a:pt x="7" y="65"/>
                    <a:pt x="6" y="61"/>
                    <a:pt x="6" y="57"/>
                  </a:cubicBezTo>
                  <a:cubicBezTo>
                    <a:pt x="6" y="49"/>
                    <a:pt x="6" y="49"/>
                    <a:pt x="6" y="49"/>
                  </a:cubicBezTo>
                  <a:cubicBezTo>
                    <a:pt x="6" y="44"/>
                    <a:pt x="4" y="41"/>
                    <a:pt x="0" y="41"/>
                  </a:cubicBezTo>
                  <a:cubicBezTo>
                    <a:pt x="0" y="32"/>
                    <a:pt x="0" y="32"/>
                    <a:pt x="0" y="32"/>
                  </a:cubicBezTo>
                  <a:cubicBezTo>
                    <a:pt x="4" y="32"/>
                    <a:pt x="6" y="30"/>
                    <a:pt x="6" y="24"/>
                  </a:cubicBezTo>
                  <a:cubicBezTo>
                    <a:pt x="6" y="18"/>
                    <a:pt x="6" y="18"/>
                    <a:pt x="6" y="18"/>
                  </a:cubicBezTo>
                  <a:cubicBezTo>
                    <a:pt x="6" y="13"/>
                    <a:pt x="7" y="9"/>
                    <a:pt x="8" y="7"/>
                  </a:cubicBezTo>
                  <a:cubicBezTo>
                    <a:pt x="10" y="4"/>
                    <a:pt x="12" y="3"/>
                    <a:pt x="14" y="2"/>
                  </a:cubicBezTo>
                  <a:cubicBezTo>
                    <a:pt x="18" y="1"/>
                    <a:pt x="21" y="0"/>
                    <a:pt x="27" y="0"/>
                  </a:cubicBezTo>
                  <a:cubicBezTo>
                    <a:pt x="27" y="9"/>
                    <a:pt x="27" y="9"/>
                    <a:pt x="27" y="9"/>
                  </a:cubicBezTo>
                  <a:cubicBezTo>
                    <a:pt x="24" y="9"/>
                    <a:pt x="23" y="10"/>
                    <a:pt x="21" y="11"/>
                  </a:cubicBezTo>
                  <a:cubicBezTo>
                    <a:pt x="20" y="12"/>
                    <a:pt x="20" y="13"/>
                    <a:pt x="20" y="16"/>
                  </a:cubicBezTo>
                  <a:cubicBezTo>
                    <a:pt x="20" y="22"/>
                    <a:pt x="20" y="22"/>
                    <a:pt x="20" y="22"/>
                  </a:cubicBezTo>
                  <a:cubicBezTo>
                    <a:pt x="20" y="26"/>
                    <a:pt x="19" y="29"/>
                    <a:pt x="18" y="31"/>
                  </a:cubicBezTo>
                  <a:cubicBezTo>
                    <a:pt x="17" y="33"/>
                    <a:pt x="15" y="35"/>
                    <a:pt x="13" y="36"/>
                  </a:cubicBezTo>
                  <a:cubicBezTo>
                    <a:pt x="15" y="37"/>
                    <a:pt x="17" y="39"/>
                    <a:pt x="18" y="42"/>
                  </a:cubicBezTo>
                  <a:cubicBezTo>
                    <a:pt x="19" y="44"/>
                    <a:pt x="20" y="48"/>
                    <a:pt x="20" y="51"/>
                  </a:cubicBezTo>
                  <a:cubicBezTo>
                    <a:pt x="20" y="57"/>
                    <a:pt x="20" y="57"/>
                    <a:pt x="20" y="57"/>
                  </a:cubicBezTo>
                  <a:cubicBezTo>
                    <a:pt x="20" y="59"/>
                    <a:pt x="20" y="61"/>
                    <a:pt x="21" y="62"/>
                  </a:cubicBezTo>
                  <a:cubicBezTo>
                    <a:pt x="22" y="63"/>
                    <a:pt x="24" y="64"/>
                    <a:pt x="27" y="64"/>
                  </a:cubicBezTo>
                  <a:cubicBezTo>
                    <a:pt x="27" y="74"/>
                    <a:pt x="27" y="74"/>
                    <a:pt x="27" y="7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11">
              <a:extLst>
                <a:ext uri="{FF2B5EF4-FFF2-40B4-BE49-F238E27FC236}">
                  <a16:creationId xmlns:a16="http://schemas.microsoft.com/office/drawing/2014/main" id="{124B5D87-A959-4842-8355-02D6085DC211}"/>
                </a:ext>
              </a:extLst>
            </p:cNvPr>
            <p:cNvSpPr>
              <a:spLocks/>
            </p:cNvSpPr>
            <p:nvPr/>
          </p:nvSpPr>
          <p:spPr bwMode="auto">
            <a:xfrm>
              <a:off x="7588" y="2194"/>
              <a:ext cx="48" cy="128"/>
            </a:xfrm>
            <a:custGeom>
              <a:avLst/>
              <a:gdLst>
                <a:gd name="T0" fmla="*/ 27 w 27"/>
                <a:gd name="T1" fmla="*/ 40 h 73"/>
                <a:gd name="T2" fmla="*/ 20 w 27"/>
                <a:gd name="T3" fmla="*/ 48 h 73"/>
                <a:gd name="T4" fmla="*/ 20 w 27"/>
                <a:gd name="T5" fmla="*/ 55 h 73"/>
                <a:gd name="T6" fmla="*/ 18 w 27"/>
                <a:gd name="T7" fmla="*/ 66 h 73"/>
                <a:gd name="T8" fmla="*/ 12 w 27"/>
                <a:gd name="T9" fmla="*/ 71 h 73"/>
                <a:gd name="T10" fmla="*/ 0 w 27"/>
                <a:gd name="T11" fmla="*/ 73 h 73"/>
                <a:gd name="T12" fmla="*/ 0 w 27"/>
                <a:gd name="T13" fmla="*/ 63 h 73"/>
                <a:gd name="T14" fmla="*/ 5 w 27"/>
                <a:gd name="T15" fmla="*/ 62 h 73"/>
                <a:gd name="T16" fmla="*/ 7 w 27"/>
                <a:gd name="T17" fmla="*/ 57 h 73"/>
                <a:gd name="T18" fmla="*/ 7 w 27"/>
                <a:gd name="T19" fmla="*/ 51 h 73"/>
                <a:gd name="T20" fmla="*/ 8 w 27"/>
                <a:gd name="T21" fmla="*/ 41 h 73"/>
                <a:gd name="T22" fmla="*/ 14 w 27"/>
                <a:gd name="T23" fmla="*/ 36 h 73"/>
                <a:gd name="T24" fmla="*/ 8 w 27"/>
                <a:gd name="T25" fmla="*/ 31 h 73"/>
                <a:gd name="T26" fmla="*/ 7 w 27"/>
                <a:gd name="T27" fmla="*/ 21 h 73"/>
                <a:gd name="T28" fmla="*/ 7 w 27"/>
                <a:gd name="T29" fmla="*/ 16 h 73"/>
                <a:gd name="T30" fmla="*/ 5 w 27"/>
                <a:gd name="T31" fmla="*/ 11 h 73"/>
                <a:gd name="T32" fmla="*/ 0 w 27"/>
                <a:gd name="T33" fmla="*/ 9 h 73"/>
                <a:gd name="T34" fmla="*/ 0 w 27"/>
                <a:gd name="T35" fmla="*/ 0 h 73"/>
                <a:gd name="T36" fmla="*/ 12 w 27"/>
                <a:gd name="T37" fmla="*/ 1 h 73"/>
                <a:gd name="T38" fmla="*/ 19 w 27"/>
                <a:gd name="T39" fmla="*/ 6 h 73"/>
                <a:gd name="T40" fmla="*/ 21 w 27"/>
                <a:gd name="T41" fmla="*/ 17 h 73"/>
                <a:gd name="T42" fmla="*/ 21 w 27"/>
                <a:gd name="T43" fmla="*/ 24 h 73"/>
                <a:gd name="T44" fmla="*/ 27 w 27"/>
                <a:gd name="T45" fmla="*/ 32 h 73"/>
                <a:gd name="T46" fmla="*/ 27 w 27"/>
                <a:gd name="T47" fmla="*/ 4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 h="73">
                  <a:moveTo>
                    <a:pt x="27" y="40"/>
                  </a:moveTo>
                  <a:cubicBezTo>
                    <a:pt x="23" y="40"/>
                    <a:pt x="20" y="43"/>
                    <a:pt x="20" y="48"/>
                  </a:cubicBezTo>
                  <a:cubicBezTo>
                    <a:pt x="20" y="55"/>
                    <a:pt x="20" y="55"/>
                    <a:pt x="20" y="55"/>
                  </a:cubicBezTo>
                  <a:cubicBezTo>
                    <a:pt x="20" y="60"/>
                    <a:pt x="20" y="64"/>
                    <a:pt x="18" y="66"/>
                  </a:cubicBezTo>
                  <a:cubicBezTo>
                    <a:pt x="17" y="68"/>
                    <a:pt x="15" y="70"/>
                    <a:pt x="12" y="71"/>
                  </a:cubicBezTo>
                  <a:cubicBezTo>
                    <a:pt x="9" y="72"/>
                    <a:pt x="5" y="73"/>
                    <a:pt x="0" y="73"/>
                  </a:cubicBezTo>
                  <a:cubicBezTo>
                    <a:pt x="0" y="63"/>
                    <a:pt x="0" y="63"/>
                    <a:pt x="0" y="63"/>
                  </a:cubicBezTo>
                  <a:cubicBezTo>
                    <a:pt x="3" y="63"/>
                    <a:pt x="4" y="63"/>
                    <a:pt x="5" y="62"/>
                  </a:cubicBezTo>
                  <a:cubicBezTo>
                    <a:pt x="6" y="61"/>
                    <a:pt x="7" y="59"/>
                    <a:pt x="7" y="57"/>
                  </a:cubicBezTo>
                  <a:cubicBezTo>
                    <a:pt x="7" y="51"/>
                    <a:pt x="7" y="51"/>
                    <a:pt x="7" y="51"/>
                  </a:cubicBezTo>
                  <a:cubicBezTo>
                    <a:pt x="7" y="47"/>
                    <a:pt x="7" y="44"/>
                    <a:pt x="8" y="41"/>
                  </a:cubicBezTo>
                  <a:cubicBezTo>
                    <a:pt x="9" y="39"/>
                    <a:pt x="11" y="37"/>
                    <a:pt x="14" y="36"/>
                  </a:cubicBezTo>
                  <a:cubicBezTo>
                    <a:pt x="11" y="35"/>
                    <a:pt x="9" y="33"/>
                    <a:pt x="8" y="31"/>
                  </a:cubicBezTo>
                  <a:cubicBezTo>
                    <a:pt x="7" y="28"/>
                    <a:pt x="7" y="25"/>
                    <a:pt x="7" y="21"/>
                  </a:cubicBezTo>
                  <a:cubicBezTo>
                    <a:pt x="7" y="16"/>
                    <a:pt x="7" y="16"/>
                    <a:pt x="7" y="16"/>
                  </a:cubicBezTo>
                  <a:cubicBezTo>
                    <a:pt x="7" y="13"/>
                    <a:pt x="6" y="12"/>
                    <a:pt x="5" y="11"/>
                  </a:cubicBezTo>
                  <a:cubicBezTo>
                    <a:pt x="4" y="10"/>
                    <a:pt x="3" y="9"/>
                    <a:pt x="0" y="9"/>
                  </a:cubicBezTo>
                  <a:cubicBezTo>
                    <a:pt x="0" y="0"/>
                    <a:pt x="0" y="0"/>
                    <a:pt x="0" y="0"/>
                  </a:cubicBezTo>
                  <a:cubicBezTo>
                    <a:pt x="5" y="0"/>
                    <a:pt x="9" y="0"/>
                    <a:pt x="12" y="1"/>
                  </a:cubicBezTo>
                  <a:cubicBezTo>
                    <a:pt x="15" y="2"/>
                    <a:pt x="17" y="4"/>
                    <a:pt x="19" y="6"/>
                  </a:cubicBezTo>
                  <a:cubicBezTo>
                    <a:pt x="20" y="9"/>
                    <a:pt x="21" y="12"/>
                    <a:pt x="21" y="17"/>
                  </a:cubicBezTo>
                  <a:cubicBezTo>
                    <a:pt x="21" y="24"/>
                    <a:pt x="21" y="24"/>
                    <a:pt x="21" y="24"/>
                  </a:cubicBezTo>
                  <a:cubicBezTo>
                    <a:pt x="21" y="29"/>
                    <a:pt x="23" y="32"/>
                    <a:pt x="27" y="32"/>
                  </a:cubicBezTo>
                  <a:cubicBezTo>
                    <a:pt x="27" y="40"/>
                    <a:pt x="27" y="40"/>
                    <a:pt x="27" y="40"/>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cxnSp>
        <p:nvCxnSpPr>
          <p:cNvPr id="69" name="Straight Arrow Connector 68">
            <a:extLst>
              <a:ext uri="{FF2B5EF4-FFF2-40B4-BE49-F238E27FC236}">
                <a16:creationId xmlns:a16="http://schemas.microsoft.com/office/drawing/2014/main" id="{AE7BEC72-CE87-44AE-9C6D-58271BBBBCB1}"/>
              </a:ext>
              <a:ext uri="{C183D7F6-B498-43B3-948B-1728B52AA6E4}">
                <adec:decorative xmlns:adec="http://schemas.microsoft.com/office/drawing/2017/decorative" val="1"/>
              </a:ext>
            </a:extLst>
          </p:cNvPr>
          <p:cNvCxnSpPr>
            <a:cxnSpLocks/>
          </p:cNvCxnSpPr>
          <p:nvPr/>
        </p:nvCxnSpPr>
        <p:spPr>
          <a:xfrm>
            <a:off x="7611460" y="3460731"/>
            <a:ext cx="32385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C227C71B-A6B1-4A8B-817E-F27DD7A25017}"/>
              </a:ext>
              <a:ext uri="{C183D7F6-B498-43B3-948B-1728B52AA6E4}">
                <adec:decorative xmlns:adec="http://schemas.microsoft.com/office/drawing/2017/decorative" val="1"/>
              </a:ext>
            </a:extLst>
          </p:cNvPr>
          <p:cNvCxnSpPr>
            <a:cxnSpLocks/>
          </p:cNvCxnSpPr>
          <p:nvPr/>
        </p:nvCxnSpPr>
        <p:spPr>
          <a:xfrm>
            <a:off x="9506935" y="3460731"/>
            <a:ext cx="323850" cy="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462506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8055B3-8451-40D8-909D-85742BB35B7D}"/>
              </a:ext>
            </a:extLst>
          </p:cNvPr>
          <p:cNvSpPr>
            <a:spLocks noGrp="1"/>
          </p:cNvSpPr>
          <p:nvPr>
            <p:ph type="title" idx="4294967295"/>
          </p:nvPr>
        </p:nvSpPr>
        <p:spPr>
          <a:xfrm>
            <a:off x="0" y="457200"/>
            <a:ext cx="8482013" cy="554038"/>
          </a:xfrm>
        </p:spPr>
        <p:txBody>
          <a:bodyPr>
            <a:normAutofit fontScale="90000"/>
          </a:bodyPr>
          <a:lstStyle/>
          <a:p>
            <a:r>
              <a:rPr lang="en-US"/>
              <a:t>Azure Spot Virtual Machines </a:t>
            </a:r>
          </a:p>
        </p:txBody>
      </p:sp>
      <p:sp>
        <p:nvSpPr>
          <p:cNvPr id="3" name="Text Placeholder 8">
            <a:extLst>
              <a:ext uri="{FF2B5EF4-FFF2-40B4-BE49-F238E27FC236}">
                <a16:creationId xmlns:a16="http://schemas.microsoft.com/office/drawing/2014/main" id="{05581A16-664B-4E4B-9CE4-EE205E335B89}"/>
              </a:ext>
            </a:extLst>
          </p:cNvPr>
          <p:cNvSpPr txBox="1">
            <a:spLocks/>
          </p:cNvSpPr>
          <p:nvPr/>
        </p:nvSpPr>
        <p:spPr>
          <a:xfrm>
            <a:off x="9515475" y="168934"/>
            <a:ext cx="2676525" cy="9417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Public Preview</a:t>
            </a:r>
          </a:p>
          <a:p>
            <a:r>
              <a:rPr lang="en-US" dirty="0"/>
              <a:t>March 2021</a:t>
            </a:r>
          </a:p>
        </p:txBody>
      </p:sp>
      <p:sp>
        <p:nvSpPr>
          <p:cNvPr id="4" name="Text Placeholder 2">
            <a:extLst>
              <a:ext uri="{FF2B5EF4-FFF2-40B4-BE49-F238E27FC236}">
                <a16:creationId xmlns:a16="http://schemas.microsoft.com/office/drawing/2014/main" id="{BEB5973D-0802-4D22-98D5-21FE2C930FC0}"/>
              </a:ext>
            </a:extLst>
          </p:cNvPr>
          <p:cNvSpPr txBox="1">
            <a:spLocks/>
          </p:cNvSpPr>
          <p:nvPr/>
        </p:nvSpPr>
        <p:spPr>
          <a:xfrm>
            <a:off x="532463" y="3500510"/>
            <a:ext cx="5446400" cy="806364"/>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Simulate Evictions </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Using REST API</a:t>
            </a:r>
            <a:endParaRPr kumimoji="0" lang="en-US" sz="2200" b="0" i="0" u="none" strike="noStrike" kern="1200" cap="none" spc="0" normalizeH="0" baseline="0" noProof="0">
              <a:ln>
                <a:noFill/>
              </a:ln>
              <a:solidFill>
                <a:srgbClr val="000000"/>
              </a:solidFill>
              <a:effectLst/>
              <a:uLnTx/>
              <a:uFillTx/>
              <a:latin typeface="Segoe UI Light" panose="020B0502040204020203" pitchFamily="34" charset="0"/>
              <a:ea typeface="+mn-ea"/>
              <a:cs typeface="Segoe UI Light" panose="020B0502040204020203" pitchFamily="34" charset="0"/>
            </a:endParaRPr>
          </a:p>
        </p:txBody>
      </p:sp>
      <p:sp>
        <p:nvSpPr>
          <p:cNvPr id="5" name="Text Placeholder 2">
            <a:extLst>
              <a:ext uri="{FF2B5EF4-FFF2-40B4-BE49-F238E27FC236}">
                <a16:creationId xmlns:a16="http://schemas.microsoft.com/office/drawing/2014/main" id="{D4B34B2A-60BB-40F1-A870-BFA51C6D9B37}"/>
              </a:ext>
            </a:extLst>
          </p:cNvPr>
          <p:cNvSpPr txBox="1">
            <a:spLocks/>
          </p:cNvSpPr>
          <p:nvPr/>
        </p:nvSpPr>
        <p:spPr>
          <a:xfrm>
            <a:off x="6322783" y="3472423"/>
            <a:ext cx="5446400" cy="1212626"/>
          </a:xfrm>
          <a:prstGeom prst="rect">
            <a:avLst/>
          </a:prstGeom>
        </p:spPr>
        <p:txBody>
          <a:bodyPr vert="horz" wrap="square" lIns="0" tIns="0" rIns="0" bIns="0" rtlCol="0" anchor="ctr">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6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rPr>
              <a:t>Try/Restore</a:t>
            </a:r>
            <a:endParaRPr kumimoji="0" lang="en-US" sz="2400" b="0" i="0" u="none" strike="noStrike" kern="1200" cap="none" spc="0" normalizeH="0" baseline="0" noProof="0">
              <a:ln>
                <a:noFill/>
              </a:ln>
              <a:solidFill>
                <a:srgbClr val="0078D4"/>
              </a:solidFill>
              <a:effectLst/>
              <a:uLnTx/>
              <a:uFillTx/>
              <a:latin typeface="Segoe UI Semibold" panose="020B0702040204020203" pitchFamily="34" charset="0"/>
              <a:ea typeface="+mn-ea"/>
              <a:cs typeface="Segoe UI Semibold" panose="020B0702040204020203" pitchFamily="34" charset="0"/>
            </a:endParaRP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Automatically try and restore </a:t>
            </a:r>
          </a:p>
          <a:p>
            <a:pPr marL="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2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evicted VMs</a:t>
            </a:r>
          </a:p>
        </p:txBody>
      </p:sp>
      <p:cxnSp>
        <p:nvCxnSpPr>
          <p:cNvPr id="6" name="Straight Connector 5" descr="Black dotted line">
            <a:extLst>
              <a:ext uri="{FF2B5EF4-FFF2-40B4-BE49-F238E27FC236}">
                <a16:creationId xmlns:a16="http://schemas.microsoft.com/office/drawing/2014/main" id="{856525A0-CB31-4816-AFD6-F1880E8FD03E}"/>
              </a:ext>
            </a:extLst>
          </p:cNvPr>
          <p:cNvCxnSpPr>
            <a:cxnSpLocks/>
          </p:cNvCxnSpPr>
          <p:nvPr/>
        </p:nvCxnSpPr>
        <p:spPr>
          <a:xfrm>
            <a:off x="6144115" y="2537457"/>
            <a:ext cx="0" cy="3474228"/>
          </a:xfrm>
          <a:prstGeom prst="line">
            <a:avLst/>
          </a:prstGeom>
          <a:ln w="12700">
            <a:solidFill>
              <a:schemeClr val="accent2">
                <a:lumMod val="75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7" name="Rectangle 21">
            <a:extLst>
              <a:ext uri="{FF2B5EF4-FFF2-40B4-BE49-F238E27FC236}">
                <a16:creationId xmlns:a16="http://schemas.microsoft.com/office/drawing/2014/main" id="{916BC2B1-CDD2-4191-866D-4D3355A37F2E}"/>
              </a:ext>
            </a:extLst>
          </p:cNvPr>
          <p:cNvSpPr/>
          <p:nvPr/>
        </p:nvSpPr>
        <p:spPr bwMode="auto">
          <a:xfrm>
            <a:off x="866" y="1393217"/>
            <a:ext cx="12185231" cy="87611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523706" tIns="146263" rIns="548484" bIns="146263" numCol="1" spcCol="0" rtlCol="0" fromWordArt="0" anchor="ctr"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r>
              <a:rPr kumimoji="0" lang="en-US" sz="28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Improved runtime and ease of use</a:t>
            </a:r>
          </a:p>
        </p:txBody>
      </p:sp>
      <p:grpSp>
        <p:nvGrpSpPr>
          <p:cNvPr id="8" name="Group 7" descr="wrench icon in a circle">
            <a:extLst>
              <a:ext uri="{FF2B5EF4-FFF2-40B4-BE49-F238E27FC236}">
                <a16:creationId xmlns:a16="http://schemas.microsoft.com/office/drawing/2014/main" id="{12FCBEA6-F76D-413E-86AB-380CE981D7A9}"/>
              </a:ext>
            </a:extLst>
          </p:cNvPr>
          <p:cNvGrpSpPr/>
          <p:nvPr/>
        </p:nvGrpSpPr>
        <p:grpSpPr>
          <a:xfrm>
            <a:off x="8573549" y="2388073"/>
            <a:ext cx="918040" cy="918040"/>
            <a:chOff x="2036846" y="6390140"/>
            <a:chExt cx="673006" cy="673006"/>
          </a:xfrm>
        </p:grpSpPr>
        <p:sp>
          <p:nvSpPr>
            <p:cNvPr id="9" name="Oval 8">
              <a:extLst>
                <a:ext uri="{FF2B5EF4-FFF2-40B4-BE49-F238E27FC236}">
                  <a16:creationId xmlns:a16="http://schemas.microsoft.com/office/drawing/2014/main" id="{9C68CE9B-DA91-40B5-86D0-C0D7A97F545F}"/>
                </a:ext>
              </a:extLst>
            </p:cNvPr>
            <p:cNvSpPr/>
            <p:nvPr/>
          </p:nvSpPr>
          <p:spPr bwMode="auto">
            <a:xfrm>
              <a:off x="2036846" y="6390140"/>
              <a:ext cx="673006" cy="673006"/>
            </a:xfrm>
            <a:prstGeom prst="ellipse">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a:extLst>
                <a:ext uri="{FF2B5EF4-FFF2-40B4-BE49-F238E27FC236}">
                  <a16:creationId xmlns:a16="http://schemas.microsoft.com/office/drawing/2014/main" id="{403FCAA1-5403-47ED-90B5-9B19F86E2099}"/>
                </a:ext>
              </a:extLst>
            </p:cNvPr>
            <p:cNvSpPr/>
            <p:nvPr/>
          </p:nvSpPr>
          <p:spPr bwMode="auto">
            <a:xfrm>
              <a:off x="2103875" y="6457168"/>
              <a:ext cx="538949" cy="538949"/>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52" descr="check, approve">
              <a:extLst>
                <a:ext uri="{FF2B5EF4-FFF2-40B4-BE49-F238E27FC236}">
                  <a16:creationId xmlns:a16="http://schemas.microsoft.com/office/drawing/2014/main" id="{E19C025E-6390-47D3-83E3-AA61441B3120}"/>
                </a:ext>
              </a:extLst>
            </p:cNvPr>
            <p:cNvGrpSpPr>
              <a:grpSpLocks noChangeAspect="1"/>
            </p:cNvGrpSpPr>
            <p:nvPr/>
          </p:nvGrpSpPr>
          <p:grpSpPr bwMode="auto">
            <a:xfrm>
              <a:off x="2183914" y="6537863"/>
              <a:ext cx="378872" cy="377560"/>
              <a:chOff x="4560" y="2506"/>
              <a:chExt cx="289" cy="288"/>
            </a:xfrm>
          </p:grpSpPr>
          <p:sp>
            <p:nvSpPr>
              <p:cNvPr id="12" name="AutoShape 151">
                <a:extLst>
                  <a:ext uri="{FF2B5EF4-FFF2-40B4-BE49-F238E27FC236}">
                    <a16:creationId xmlns:a16="http://schemas.microsoft.com/office/drawing/2014/main" id="{79A573B5-30AF-4D62-B03D-AB2FA398FB5A}"/>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155">
                <a:extLst>
                  <a:ext uri="{FF2B5EF4-FFF2-40B4-BE49-F238E27FC236}">
                    <a16:creationId xmlns:a16="http://schemas.microsoft.com/office/drawing/2014/main" id="{38D2B7B1-E4A7-4A06-900A-E61B363104F5}"/>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156">
                <a:extLst>
                  <a:ext uri="{FF2B5EF4-FFF2-40B4-BE49-F238E27FC236}">
                    <a16:creationId xmlns:a16="http://schemas.microsoft.com/office/drawing/2014/main" id="{E60FB12F-49BE-40A3-84B2-59D2D96F1E36}"/>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157">
                <a:extLst>
                  <a:ext uri="{FF2B5EF4-FFF2-40B4-BE49-F238E27FC236}">
                    <a16:creationId xmlns:a16="http://schemas.microsoft.com/office/drawing/2014/main" id="{84F77726-633C-49DA-8C0A-CD0C7901064C}"/>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158">
                <a:extLst>
                  <a:ext uri="{FF2B5EF4-FFF2-40B4-BE49-F238E27FC236}">
                    <a16:creationId xmlns:a16="http://schemas.microsoft.com/office/drawing/2014/main" id="{9F390B39-A375-485B-8FB5-058CBCF39171}"/>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159">
                <a:extLst>
                  <a:ext uri="{FF2B5EF4-FFF2-40B4-BE49-F238E27FC236}">
                    <a16:creationId xmlns:a16="http://schemas.microsoft.com/office/drawing/2014/main" id="{4E4ABA62-EC7D-40C5-B0CB-D3E8454CD000}"/>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160">
                <a:extLst>
                  <a:ext uri="{FF2B5EF4-FFF2-40B4-BE49-F238E27FC236}">
                    <a16:creationId xmlns:a16="http://schemas.microsoft.com/office/drawing/2014/main" id="{57970870-0478-44C1-AE8D-1CE8CCE38D53}"/>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161">
                <a:extLst>
                  <a:ext uri="{FF2B5EF4-FFF2-40B4-BE49-F238E27FC236}">
                    <a16:creationId xmlns:a16="http://schemas.microsoft.com/office/drawing/2014/main" id="{18DC0C92-A0A3-4A8E-900B-1F98D8D5E924}"/>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162">
                <a:extLst>
                  <a:ext uri="{FF2B5EF4-FFF2-40B4-BE49-F238E27FC236}">
                    <a16:creationId xmlns:a16="http://schemas.microsoft.com/office/drawing/2014/main" id="{1D22863A-0234-418D-AD3D-EBE7D18B8B01}"/>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21" name="Group 20" descr="Browser icon in a circle">
            <a:extLst>
              <a:ext uri="{FF2B5EF4-FFF2-40B4-BE49-F238E27FC236}">
                <a16:creationId xmlns:a16="http://schemas.microsoft.com/office/drawing/2014/main" id="{DFABB2E4-5B01-4991-82D8-76D0A45B8A6F}"/>
              </a:ext>
            </a:extLst>
          </p:cNvPr>
          <p:cNvGrpSpPr/>
          <p:nvPr/>
        </p:nvGrpSpPr>
        <p:grpSpPr>
          <a:xfrm>
            <a:off x="2796644" y="2388073"/>
            <a:ext cx="918040" cy="918040"/>
            <a:chOff x="2036846" y="5128569"/>
            <a:chExt cx="673006" cy="673006"/>
          </a:xfrm>
        </p:grpSpPr>
        <p:sp>
          <p:nvSpPr>
            <p:cNvPr id="22" name="Oval 21">
              <a:extLst>
                <a:ext uri="{FF2B5EF4-FFF2-40B4-BE49-F238E27FC236}">
                  <a16:creationId xmlns:a16="http://schemas.microsoft.com/office/drawing/2014/main" id="{339FF28E-41BF-4C57-8100-7D4DFA97FF79}"/>
                </a:ext>
              </a:extLst>
            </p:cNvPr>
            <p:cNvSpPr/>
            <p:nvPr/>
          </p:nvSpPr>
          <p:spPr bwMode="auto">
            <a:xfrm>
              <a:off x="2036846" y="5128569"/>
              <a:ext cx="673006" cy="673006"/>
            </a:xfrm>
            <a:prstGeom prst="ellipse">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a:extLst>
                <a:ext uri="{FF2B5EF4-FFF2-40B4-BE49-F238E27FC236}">
                  <a16:creationId xmlns:a16="http://schemas.microsoft.com/office/drawing/2014/main" id="{0735EE1A-072A-4744-8949-AA78684FECAC}"/>
                </a:ext>
              </a:extLst>
            </p:cNvPr>
            <p:cNvSpPr/>
            <p:nvPr/>
          </p:nvSpPr>
          <p:spPr bwMode="auto">
            <a:xfrm>
              <a:off x="2103875" y="5195597"/>
              <a:ext cx="538949" cy="538949"/>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4" name="Group 23" descr="Checkmark icon in a circle">
            <a:extLst>
              <a:ext uri="{FF2B5EF4-FFF2-40B4-BE49-F238E27FC236}">
                <a16:creationId xmlns:a16="http://schemas.microsoft.com/office/drawing/2014/main" id="{4A877FA1-7891-4C85-B55C-9B8F0C4B4D17}"/>
              </a:ext>
            </a:extLst>
          </p:cNvPr>
          <p:cNvGrpSpPr/>
          <p:nvPr/>
        </p:nvGrpSpPr>
        <p:grpSpPr>
          <a:xfrm>
            <a:off x="532463" y="1393217"/>
            <a:ext cx="862726" cy="876119"/>
            <a:chOff x="2036846" y="6390140"/>
            <a:chExt cx="673006" cy="673006"/>
          </a:xfrm>
        </p:grpSpPr>
        <p:sp>
          <p:nvSpPr>
            <p:cNvPr id="25" name="Oval 24">
              <a:extLst>
                <a:ext uri="{FF2B5EF4-FFF2-40B4-BE49-F238E27FC236}">
                  <a16:creationId xmlns:a16="http://schemas.microsoft.com/office/drawing/2014/main" id="{F224F086-758D-4D54-825A-BA9183D4BEEE}"/>
                </a:ext>
              </a:extLst>
            </p:cNvPr>
            <p:cNvSpPr/>
            <p:nvPr/>
          </p:nvSpPr>
          <p:spPr bwMode="auto">
            <a:xfrm>
              <a:off x="2036846" y="6390140"/>
              <a:ext cx="673006" cy="673006"/>
            </a:xfrm>
            <a:prstGeom prst="ellipse">
              <a:avLst/>
            </a:prstGeom>
            <a:no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a:extLst>
                <a:ext uri="{FF2B5EF4-FFF2-40B4-BE49-F238E27FC236}">
                  <a16:creationId xmlns:a16="http://schemas.microsoft.com/office/drawing/2014/main" id="{EB377ED5-FDFF-4535-BB2C-0F596A856276}"/>
                </a:ext>
              </a:extLst>
            </p:cNvPr>
            <p:cNvSpPr/>
            <p:nvPr/>
          </p:nvSpPr>
          <p:spPr bwMode="auto">
            <a:xfrm>
              <a:off x="2103875" y="6457168"/>
              <a:ext cx="538949" cy="538949"/>
            </a:xfrm>
            <a:prstGeom prst="ellipse">
              <a:avLst/>
            </a:prstGeom>
            <a:solidFill>
              <a:schemeClr val="bg2"/>
            </a:solidFill>
            <a:ln w="635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marL="0" marR="0" lvl="0" indent="0" algn="l" defTabSz="932114"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7" name="Group 152" descr="check, approve">
              <a:extLst>
                <a:ext uri="{FF2B5EF4-FFF2-40B4-BE49-F238E27FC236}">
                  <a16:creationId xmlns:a16="http://schemas.microsoft.com/office/drawing/2014/main" id="{68CBABC7-76E5-4D13-97B0-A5F5268971E3}"/>
                </a:ext>
              </a:extLst>
            </p:cNvPr>
            <p:cNvGrpSpPr>
              <a:grpSpLocks noChangeAspect="1"/>
            </p:cNvGrpSpPr>
            <p:nvPr/>
          </p:nvGrpSpPr>
          <p:grpSpPr bwMode="auto">
            <a:xfrm>
              <a:off x="2183914" y="6537863"/>
              <a:ext cx="378872" cy="377560"/>
              <a:chOff x="4560" y="2506"/>
              <a:chExt cx="289" cy="288"/>
            </a:xfrm>
          </p:grpSpPr>
          <p:sp>
            <p:nvSpPr>
              <p:cNvPr id="28" name="AutoShape 151">
                <a:extLst>
                  <a:ext uri="{FF2B5EF4-FFF2-40B4-BE49-F238E27FC236}">
                    <a16:creationId xmlns:a16="http://schemas.microsoft.com/office/drawing/2014/main" id="{5FC19F14-EC28-4329-AC96-61272E512673}"/>
                  </a:ext>
                </a:extLst>
              </p:cNvPr>
              <p:cNvSpPr>
                <a:spLocks noChangeAspect="1" noChangeArrowheads="1" noTextEdit="1"/>
              </p:cNvSpPr>
              <p:nvPr/>
            </p:nvSpPr>
            <p:spPr bwMode="auto">
              <a:xfrm>
                <a:off x="4560" y="2506"/>
                <a:ext cx="2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0000"/>
                  </a:solidFill>
                  <a:effectLst/>
                  <a:uLnTx/>
                  <a:uFillTx/>
                  <a:latin typeface="Segoe UI"/>
                  <a:ea typeface="+mn-ea"/>
                  <a:cs typeface="+mn-cs"/>
                </a:endParaRPr>
              </a:p>
            </p:txBody>
          </p:sp>
          <p:sp>
            <p:nvSpPr>
              <p:cNvPr id="29" name="Oval 153">
                <a:extLst>
                  <a:ext uri="{FF2B5EF4-FFF2-40B4-BE49-F238E27FC236}">
                    <a16:creationId xmlns:a16="http://schemas.microsoft.com/office/drawing/2014/main" id="{0F30AAC7-AC52-44FE-A850-8916175A03B6}"/>
                  </a:ext>
                </a:extLst>
              </p:cNvPr>
              <p:cNvSpPr>
                <a:spLocks noChangeArrowheads="1"/>
              </p:cNvSpPr>
              <p:nvPr/>
            </p:nvSpPr>
            <p:spPr bwMode="auto">
              <a:xfrm>
                <a:off x="4613" y="2557"/>
                <a:ext cx="185" cy="18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154">
                <a:extLst>
                  <a:ext uri="{FF2B5EF4-FFF2-40B4-BE49-F238E27FC236}">
                    <a16:creationId xmlns:a16="http://schemas.microsoft.com/office/drawing/2014/main" id="{024B04F8-FB6A-4B13-9D01-71E68EA183BE}"/>
                  </a:ext>
                </a:extLst>
              </p:cNvPr>
              <p:cNvSpPr>
                <a:spLocks/>
              </p:cNvSpPr>
              <p:nvPr/>
            </p:nvSpPr>
            <p:spPr bwMode="auto">
              <a:xfrm>
                <a:off x="4647" y="2605"/>
                <a:ext cx="110" cy="90"/>
              </a:xfrm>
              <a:custGeom>
                <a:avLst/>
                <a:gdLst>
                  <a:gd name="T0" fmla="*/ 110 w 110"/>
                  <a:gd name="T1" fmla="*/ 12 h 90"/>
                  <a:gd name="T2" fmla="*/ 98 w 110"/>
                  <a:gd name="T3" fmla="*/ 0 h 90"/>
                  <a:gd name="T4" fmla="*/ 33 w 110"/>
                  <a:gd name="T5" fmla="*/ 65 h 90"/>
                  <a:gd name="T6" fmla="*/ 14 w 110"/>
                  <a:gd name="T7" fmla="*/ 45 h 90"/>
                  <a:gd name="T8" fmla="*/ 0 w 110"/>
                  <a:gd name="T9" fmla="*/ 57 h 90"/>
                  <a:gd name="T10" fmla="*/ 33 w 110"/>
                  <a:gd name="T11" fmla="*/ 90 h 90"/>
                  <a:gd name="T12" fmla="*/ 110 w 110"/>
                  <a:gd name="T13" fmla="*/ 12 h 90"/>
                </a:gdLst>
                <a:ahLst/>
                <a:cxnLst>
                  <a:cxn ang="0">
                    <a:pos x="T0" y="T1"/>
                  </a:cxn>
                  <a:cxn ang="0">
                    <a:pos x="T2" y="T3"/>
                  </a:cxn>
                  <a:cxn ang="0">
                    <a:pos x="T4" y="T5"/>
                  </a:cxn>
                  <a:cxn ang="0">
                    <a:pos x="T6" y="T7"/>
                  </a:cxn>
                  <a:cxn ang="0">
                    <a:pos x="T8" y="T9"/>
                  </a:cxn>
                  <a:cxn ang="0">
                    <a:pos x="T10" y="T11"/>
                  </a:cxn>
                  <a:cxn ang="0">
                    <a:pos x="T12" y="T13"/>
                  </a:cxn>
                </a:cxnLst>
                <a:rect l="0" t="0" r="r" b="b"/>
                <a:pathLst>
                  <a:path w="110" h="90">
                    <a:moveTo>
                      <a:pt x="110" y="12"/>
                    </a:moveTo>
                    <a:lnTo>
                      <a:pt x="98" y="0"/>
                    </a:lnTo>
                    <a:lnTo>
                      <a:pt x="33" y="65"/>
                    </a:lnTo>
                    <a:lnTo>
                      <a:pt x="14" y="45"/>
                    </a:lnTo>
                    <a:lnTo>
                      <a:pt x="0" y="57"/>
                    </a:lnTo>
                    <a:lnTo>
                      <a:pt x="33" y="90"/>
                    </a:lnTo>
                    <a:lnTo>
                      <a:pt x="110" y="12"/>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155">
                <a:extLst>
                  <a:ext uri="{FF2B5EF4-FFF2-40B4-BE49-F238E27FC236}">
                    <a16:creationId xmlns:a16="http://schemas.microsoft.com/office/drawing/2014/main" id="{384844AA-153E-4EC1-AA05-9AB44579FE64}"/>
                  </a:ext>
                </a:extLst>
              </p:cNvPr>
              <p:cNvSpPr>
                <a:spLocks/>
              </p:cNvSpPr>
              <p:nvPr/>
            </p:nvSpPr>
            <p:spPr bwMode="auto">
              <a:xfrm>
                <a:off x="4790" y="2658"/>
                <a:ext cx="59" cy="88"/>
              </a:xfrm>
              <a:custGeom>
                <a:avLst/>
                <a:gdLst>
                  <a:gd name="T0" fmla="*/ 14 w 39"/>
                  <a:gd name="T1" fmla="*/ 59 h 59"/>
                  <a:gd name="T2" fmla="*/ 39 w 39"/>
                  <a:gd name="T3" fmla="*/ 0 h 59"/>
                  <a:gd name="T4" fmla="*/ 19 w 39"/>
                  <a:gd name="T5" fmla="*/ 0 h 59"/>
                  <a:gd name="T6" fmla="*/ 0 w 39"/>
                  <a:gd name="T7" fmla="*/ 45 h 59"/>
                  <a:gd name="T8" fmla="*/ 14 w 39"/>
                  <a:gd name="T9" fmla="*/ 59 h 59"/>
                </a:gdLst>
                <a:ahLst/>
                <a:cxnLst>
                  <a:cxn ang="0">
                    <a:pos x="T0" y="T1"/>
                  </a:cxn>
                  <a:cxn ang="0">
                    <a:pos x="T2" y="T3"/>
                  </a:cxn>
                  <a:cxn ang="0">
                    <a:pos x="T4" y="T5"/>
                  </a:cxn>
                  <a:cxn ang="0">
                    <a:pos x="T6" y="T7"/>
                  </a:cxn>
                  <a:cxn ang="0">
                    <a:pos x="T8" y="T9"/>
                  </a:cxn>
                </a:cxnLst>
                <a:rect l="0" t="0" r="r" b="b"/>
                <a:pathLst>
                  <a:path w="39" h="59">
                    <a:moveTo>
                      <a:pt x="14" y="59"/>
                    </a:moveTo>
                    <a:cubicBezTo>
                      <a:pt x="28" y="43"/>
                      <a:pt x="37" y="23"/>
                      <a:pt x="39" y="0"/>
                    </a:cubicBezTo>
                    <a:cubicBezTo>
                      <a:pt x="19" y="0"/>
                      <a:pt x="19" y="0"/>
                      <a:pt x="19" y="0"/>
                    </a:cubicBezTo>
                    <a:cubicBezTo>
                      <a:pt x="18" y="17"/>
                      <a:pt x="11" y="33"/>
                      <a:pt x="0" y="45"/>
                    </a:cubicBezTo>
                    <a:lnTo>
                      <a:pt x="14" y="5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156">
                <a:extLst>
                  <a:ext uri="{FF2B5EF4-FFF2-40B4-BE49-F238E27FC236}">
                    <a16:creationId xmlns:a16="http://schemas.microsoft.com/office/drawing/2014/main" id="{F52D12C1-5A74-4CB5-8001-579DFA7B918F}"/>
                  </a:ext>
                </a:extLst>
              </p:cNvPr>
              <p:cNvSpPr>
                <a:spLocks/>
              </p:cNvSpPr>
              <p:nvPr/>
            </p:nvSpPr>
            <p:spPr bwMode="auto">
              <a:xfrm>
                <a:off x="4560" y="2554"/>
                <a:ext cx="59" cy="89"/>
              </a:xfrm>
              <a:custGeom>
                <a:avLst/>
                <a:gdLst>
                  <a:gd name="T0" fmla="*/ 25 w 39"/>
                  <a:gd name="T1" fmla="*/ 0 h 59"/>
                  <a:gd name="T2" fmla="*/ 0 w 39"/>
                  <a:gd name="T3" fmla="*/ 59 h 59"/>
                  <a:gd name="T4" fmla="*/ 21 w 39"/>
                  <a:gd name="T5" fmla="*/ 59 h 59"/>
                  <a:gd name="T6" fmla="*/ 39 w 39"/>
                  <a:gd name="T7" fmla="*/ 14 h 59"/>
                  <a:gd name="T8" fmla="*/ 25 w 39"/>
                  <a:gd name="T9" fmla="*/ 0 h 59"/>
                </a:gdLst>
                <a:ahLst/>
                <a:cxnLst>
                  <a:cxn ang="0">
                    <a:pos x="T0" y="T1"/>
                  </a:cxn>
                  <a:cxn ang="0">
                    <a:pos x="T2" y="T3"/>
                  </a:cxn>
                  <a:cxn ang="0">
                    <a:pos x="T4" y="T5"/>
                  </a:cxn>
                  <a:cxn ang="0">
                    <a:pos x="T6" y="T7"/>
                  </a:cxn>
                  <a:cxn ang="0">
                    <a:pos x="T8" y="T9"/>
                  </a:cxn>
                </a:cxnLst>
                <a:rect l="0" t="0" r="r" b="b"/>
                <a:pathLst>
                  <a:path w="39" h="59">
                    <a:moveTo>
                      <a:pt x="25" y="0"/>
                    </a:moveTo>
                    <a:cubicBezTo>
                      <a:pt x="10" y="16"/>
                      <a:pt x="1" y="36"/>
                      <a:pt x="0" y="59"/>
                    </a:cubicBezTo>
                    <a:cubicBezTo>
                      <a:pt x="21" y="59"/>
                      <a:pt x="21" y="59"/>
                      <a:pt x="21" y="59"/>
                    </a:cubicBezTo>
                    <a:cubicBezTo>
                      <a:pt x="22" y="42"/>
                      <a:pt x="29" y="27"/>
                      <a:pt x="39" y="14"/>
                    </a:cubicBezTo>
                    <a:lnTo>
                      <a:pt x="25"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157">
                <a:extLst>
                  <a:ext uri="{FF2B5EF4-FFF2-40B4-BE49-F238E27FC236}">
                    <a16:creationId xmlns:a16="http://schemas.microsoft.com/office/drawing/2014/main" id="{E57BA571-3D27-46B4-97E0-8D054E916C31}"/>
                  </a:ext>
                </a:extLst>
              </p:cNvPr>
              <p:cNvSpPr>
                <a:spLocks/>
              </p:cNvSpPr>
              <p:nvPr/>
            </p:nvSpPr>
            <p:spPr bwMode="auto">
              <a:xfrm>
                <a:off x="4608" y="2736"/>
                <a:ext cx="89" cy="58"/>
              </a:xfrm>
              <a:custGeom>
                <a:avLst/>
                <a:gdLst>
                  <a:gd name="T0" fmla="*/ 0 w 59"/>
                  <a:gd name="T1" fmla="*/ 15 h 39"/>
                  <a:gd name="T2" fmla="*/ 59 w 59"/>
                  <a:gd name="T3" fmla="*/ 39 h 39"/>
                  <a:gd name="T4" fmla="*/ 59 w 59"/>
                  <a:gd name="T5" fmla="*/ 19 h 39"/>
                  <a:gd name="T6" fmla="*/ 14 w 59"/>
                  <a:gd name="T7" fmla="*/ 0 h 39"/>
                  <a:gd name="T8" fmla="*/ 0 w 59"/>
                  <a:gd name="T9" fmla="*/ 15 h 39"/>
                </a:gdLst>
                <a:ahLst/>
                <a:cxnLst>
                  <a:cxn ang="0">
                    <a:pos x="T0" y="T1"/>
                  </a:cxn>
                  <a:cxn ang="0">
                    <a:pos x="T2" y="T3"/>
                  </a:cxn>
                  <a:cxn ang="0">
                    <a:pos x="T4" y="T5"/>
                  </a:cxn>
                  <a:cxn ang="0">
                    <a:pos x="T6" y="T7"/>
                  </a:cxn>
                  <a:cxn ang="0">
                    <a:pos x="T8" y="T9"/>
                  </a:cxn>
                </a:cxnLst>
                <a:rect l="0" t="0" r="r" b="b"/>
                <a:pathLst>
                  <a:path w="59" h="39">
                    <a:moveTo>
                      <a:pt x="0" y="15"/>
                    </a:moveTo>
                    <a:cubicBezTo>
                      <a:pt x="16" y="29"/>
                      <a:pt x="36" y="38"/>
                      <a:pt x="59" y="39"/>
                    </a:cubicBezTo>
                    <a:cubicBezTo>
                      <a:pt x="59" y="19"/>
                      <a:pt x="59" y="19"/>
                      <a:pt x="59" y="19"/>
                    </a:cubicBezTo>
                    <a:cubicBezTo>
                      <a:pt x="42" y="18"/>
                      <a:pt x="26" y="11"/>
                      <a:pt x="14" y="0"/>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158">
                <a:extLst>
                  <a:ext uri="{FF2B5EF4-FFF2-40B4-BE49-F238E27FC236}">
                    <a16:creationId xmlns:a16="http://schemas.microsoft.com/office/drawing/2014/main" id="{61865E32-BF3A-4FD3-B194-C5AA294E0B59}"/>
                  </a:ext>
                </a:extLst>
              </p:cNvPr>
              <p:cNvSpPr>
                <a:spLocks/>
              </p:cNvSpPr>
              <p:nvPr/>
            </p:nvSpPr>
            <p:spPr bwMode="auto">
              <a:xfrm>
                <a:off x="4560" y="2658"/>
                <a:ext cx="59" cy="88"/>
              </a:xfrm>
              <a:custGeom>
                <a:avLst/>
                <a:gdLst>
                  <a:gd name="T0" fmla="*/ 0 w 39"/>
                  <a:gd name="T1" fmla="*/ 0 h 59"/>
                  <a:gd name="T2" fmla="*/ 25 w 39"/>
                  <a:gd name="T3" fmla="*/ 59 h 59"/>
                  <a:gd name="T4" fmla="*/ 39 w 39"/>
                  <a:gd name="T5" fmla="*/ 45 h 59"/>
                  <a:gd name="T6" fmla="*/ 21 w 39"/>
                  <a:gd name="T7" fmla="*/ 0 h 59"/>
                  <a:gd name="T8" fmla="*/ 0 w 39"/>
                  <a:gd name="T9" fmla="*/ 0 h 59"/>
                </a:gdLst>
                <a:ahLst/>
                <a:cxnLst>
                  <a:cxn ang="0">
                    <a:pos x="T0" y="T1"/>
                  </a:cxn>
                  <a:cxn ang="0">
                    <a:pos x="T2" y="T3"/>
                  </a:cxn>
                  <a:cxn ang="0">
                    <a:pos x="T4" y="T5"/>
                  </a:cxn>
                  <a:cxn ang="0">
                    <a:pos x="T6" y="T7"/>
                  </a:cxn>
                  <a:cxn ang="0">
                    <a:pos x="T8" y="T9"/>
                  </a:cxn>
                </a:cxnLst>
                <a:rect l="0" t="0" r="r" b="b"/>
                <a:pathLst>
                  <a:path w="39" h="59">
                    <a:moveTo>
                      <a:pt x="0" y="0"/>
                    </a:moveTo>
                    <a:cubicBezTo>
                      <a:pt x="1" y="23"/>
                      <a:pt x="10" y="44"/>
                      <a:pt x="25" y="59"/>
                    </a:cubicBezTo>
                    <a:cubicBezTo>
                      <a:pt x="39" y="45"/>
                      <a:pt x="39" y="45"/>
                      <a:pt x="39" y="45"/>
                    </a:cubicBezTo>
                    <a:cubicBezTo>
                      <a:pt x="28" y="33"/>
                      <a:pt x="22" y="17"/>
                      <a:pt x="21" y="0"/>
                    </a:cubicBez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159">
                <a:extLst>
                  <a:ext uri="{FF2B5EF4-FFF2-40B4-BE49-F238E27FC236}">
                    <a16:creationId xmlns:a16="http://schemas.microsoft.com/office/drawing/2014/main" id="{151DC653-A790-45F9-8692-10C69DD9C4DE}"/>
                  </a:ext>
                </a:extLst>
              </p:cNvPr>
              <p:cNvSpPr>
                <a:spLocks/>
              </p:cNvSpPr>
              <p:nvPr/>
            </p:nvSpPr>
            <p:spPr bwMode="auto">
              <a:xfrm>
                <a:off x="4790" y="2554"/>
                <a:ext cx="59" cy="89"/>
              </a:xfrm>
              <a:custGeom>
                <a:avLst/>
                <a:gdLst>
                  <a:gd name="T0" fmla="*/ 14 w 39"/>
                  <a:gd name="T1" fmla="*/ 0 h 59"/>
                  <a:gd name="T2" fmla="*/ 0 w 39"/>
                  <a:gd name="T3" fmla="*/ 14 h 59"/>
                  <a:gd name="T4" fmla="*/ 19 w 39"/>
                  <a:gd name="T5" fmla="*/ 59 h 59"/>
                  <a:gd name="T6" fmla="*/ 39 w 39"/>
                  <a:gd name="T7" fmla="*/ 59 h 59"/>
                  <a:gd name="T8" fmla="*/ 14 w 39"/>
                  <a:gd name="T9" fmla="*/ 0 h 59"/>
                </a:gdLst>
                <a:ahLst/>
                <a:cxnLst>
                  <a:cxn ang="0">
                    <a:pos x="T0" y="T1"/>
                  </a:cxn>
                  <a:cxn ang="0">
                    <a:pos x="T2" y="T3"/>
                  </a:cxn>
                  <a:cxn ang="0">
                    <a:pos x="T4" y="T5"/>
                  </a:cxn>
                  <a:cxn ang="0">
                    <a:pos x="T6" y="T7"/>
                  </a:cxn>
                  <a:cxn ang="0">
                    <a:pos x="T8" y="T9"/>
                  </a:cxn>
                </a:cxnLst>
                <a:rect l="0" t="0" r="r" b="b"/>
                <a:pathLst>
                  <a:path w="39" h="59">
                    <a:moveTo>
                      <a:pt x="14" y="0"/>
                    </a:moveTo>
                    <a:cubicBezTo>
                      <a:pt x="0" y="14"/>
                      <a:pt x="0" y="14"/>
                      <a:pt x="0" y="14"/>
                    </a:cubicBezTo>
                    <a:cubicBezTo>
                      <a:pt x="11" y="26"/>
                      <a:pt x="18" y="42"/>
                      <a:pt x="19" y="59"/>
                    </a:cubicBezTo>
                    <a:cubicBezTo>
                      <a:pt x="39" y="59"/>
                      <a:pt x="39" y="59"/>
                      <a:pt x="39" y="59"/>
                    </a:cubicBezTo>
                    <a:cubicBezTo>
                      <a:pt x="37" y="37"/>
                      <a:pt x="28" y="16"/>
                      <a:pt x="14"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160">
                <a:extLst>
                  <a:ext uri="{FF2B5EF4-FFF2-40B4-BE49-F238E27FC236}">
                    <a16:creationId xmlns:a16="http://schemas.microsoft.com/office/drawing/2014/main" id="{868C4CF6-F205-4DFA-8BC2-F0310B677E4A}"/>
                  </a:ext>
                </a:extLst>
              </p:cNvPr>
              <p:cNvSpPr>
                <a:spLocks/>
              </p:cNvSpPr>
              <p:nvPr/>
            </p:nvSpPr>
            <p:spPr bwMode="auto">
              <a:xfrm>
                <a:off x="4712" y="2736"/>
                <a:ext cx="89" cy="58"/>
              </a:xfrm>
              <a:custGeom>
                <a:avLst/>
                <a:gdLst>
                  <a:gd name="T0" fmla="*/ 0 w 59"/>
                  <a:gd name="T1" fmla="*/ 39 h 39"/>
                  <a:gd name="T2" fmla="*/ 59 w 59"/>
                  <a:gd name="T3" fmla="*/ 14 h 39"/>
                  <a:gd name="T4" fmla="*/ 45 w 59"/>
                  <a:gd name="T5" fmla="*/ 0 h 39"/>
                  <a:gd name="T6" fmla="*/ 0 w 59"/>
                  <a:gd name="T7" fmla="*/ 19 h 39"/>
                  <a:gd name="T8" fmla="*/ 0 w 59"/>
                  <a:gd name="T9" fmla="*/ 39 h 39"/>
                </a:gdLst>
                <a:ahLst/>
                <a:cxnLst>
                  <a:cxn ang="0">
                    <a:pos x="T0" y="T1"/>
                  </a:cxn>
                  <a:cxn ang="0">
                    <a:pos x="T2" y="T3"/>
                  </a:cxn>
                  <a:cxn ang="0">
                    <a:pos x="T4" y="T5"/>
                  </a:cxn>
                  <a:cxn ang="0">
                    <a:pos x="T6" y="T7"/>
                  </a:cxn>
                  <a:cxn ang="0">
                    <a:pos x="T8" y="T9"/>
                  </a:cxn>
                </a:cxnLst>
                <a:rect l="0" t="0" r="r" b="b"/>
                <a:pathLst>
                  <a:path w="59" h="39">
                    <a:moveTo>
                      <a:pt x="0" y="39"/>
                    </a:moveTo>
                    <a:cubicBezTo>
                      <a:pt x="23" y="38"/>
                      <a:pt x="43" y="29"/>
                      <a:pt x="59" y="14"/>
                    </a:cubicBezTo>
                    <a:cubicBezTo>
                      <a:pt x="45" y="0"/>
                      <a:pt x="45" y="0"/>
                      <a:pt x="45" y="0"/>
                    </a:cubicBezTo>
                    <a:cubicBezTo>
                      <a:pt x="33" y="11"/>
                      <a:pt x="17" y="18"/>
                      <a:pt x="0" y="19"/>
                    </a:cubicBezTo>
                    <a:lnTo>
                      <a:pt x="0" y="39"/>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161">
                <a:extLst>
                  <a:ext uri="{FF2B5EF4-FFF2-40B4-BE49-F238E27FC236}">
                    <a16:creationId xmlns:a16="http://schemas.microsoft.com/office/drawing/2014/main" id="{B9FBC749-5C44-43FC-AA60-3EF854806514}"/>
                  </a:ext>
                </a:extLst>
              </p:cNvPr>
              <p:cNvSpPr>
                <a:spLocks/>
              </p:cNvSpPr>
              <p:nvPr/>
            </p:nvSpPr>
            <p:spPr bwMode="auto">
              <a:xfrm>
                <a:off x="4712" y="2508"/>
                <a:ext cx="89" cy="57"/>
              </a:xfrm>
              <a:custGeom>
                <a:avLst/>
                <a:gdLst>
                  <a:gd name="T0" fmla="*/ 0 w 59"/>
                  <a:gd name="T1" fmla="*/ 0 h 38"/>
                  <a:gd name="T2" fmla="*/ 0 w 59"/>
                  <a:gd name="T3" fmla="*/ 20 h 38"/>
                  <a:gd name="T4" fmla="*/ 45 w 59"/>
                  <a:gd name="T5" fmla="*/ 38 h 38"/>
                  <a:gd name="T6" fmla="*/ 59 w 59"/>
                  <a:gd name="T7" fmla="*/ 24 h 38"/>
                  <a:gd name="T8" fmla="*/ 0 w 59"/>
                  <a:gd name="T9" fmla="*/ 0 h 38"/>
                </a:gdLst>
                <a:ahLst/>
                <a:cxnLst>
                  <a:cxn ang="0">
                    <a:pos x="T0" y="T1"/>
                  </a:cxn>
                  <a:cxn ang="0">
                    <a:pos x="T2" y="T3"/>
                  </a:cxn>
                  <a:cxn ang="0">
                    <a:pos x="T4" y="T5"/>
                  </a:cxn>
                  <a:cxn ang="0">
                    <a:pos x="T6" y="T7"/>
                  </a:cxn>
                  <a:cxn ang="0">
                    <a:pos x="T8" y="T9"/>
                  </a:cxn>
                </a:cxnLst>
                <a:rect l="0" t="0" r="r" b="b"/>
                <a:pathLst>
                  <a:path w="59" h="38">
                    <a:moveTo>
                      <a:pt x="0" y="0"/>
                    </a:moveTo>
                    <a:cubicBezTo>
                      <a:pt x="0" y="20"/>
                      <a:pt x="0" y="20"/>
                      <a:pt x="0" y="20"/>
                    </a:cubicBezTo>
                    <a:cubicBezTo>
                      <a:pt x="17" y="21"/>
                      <a:pt x="33" y="28"/>
                      <a:pt x="45" y="38"/>
                    </a:cubicBezTo>
                    <a:cubicBezTo>
                      <a:pt x="59" y="24"/>
                      <a:pt x="59" y="24"/>
                      <a:pt x="59" y="24"/>
                    </a:cubicBezTo>
                    <a:cubicBezTo>
                      <a:pt x="43" y="10"/>
                      <a:pt x="23" y="1"/>
                      <a:pt x="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162">
                <a:extLst>
                  <a:ext uri="{FF2B5EF4-FFF2-40B4-BE49-F238E27FC236}">
                    <a16:creationId xmlns:a16="http://schemas.microsoft.com/office/drawing/2014/main" id="{CCECDAD9-65D5-43B8-87BA-45601736084F}"/>
                  </a:ext>
                </a:extLst>
              </p:cNvPr>
              <p:cNvSpPr>
                <a:spLocks/>
              </p:cNvSpPr>
              <p:nvPr/>
            </p:nvSpPr>
            <p:spPr bwMode="auto">
              <a:xfrm>
                <a:off x="4608" y="2508"/>
                <a:ext cx="89" cy="57"/>
              </a:xfrm>
              <a:custGeom>
                <a:avLst/>
                <a:gdLst>
                  <a:gd name="T0" fmla="*/ 59 w 59"/>
                  <a:gd name="T1" fmla="*/ 0 h 38"/>
                  <a:gd name="T2" fmla="*/ 0 w 59"/>
                  <a:gd name="T3" fmla="*/ 24 h 38"/>
                  <a:gd name="T4" fmla="*/ 14 w 59"/>
                  <a:gd name="T5" fmla="*/ 38 h 38"/>
                  <a:gd name="T6" fmla="*/ 59 w 59"/>
                  <a:gd name="T7" fmla="*/ 20 h 38"/>
                  <a:gd name="T8" fmla="*/ 59 w 59"/>
                  <a:gd name="T9" fmla="*/ 0 h 38"/>
                </a:gdLst>
                <a:ahLst/>
                <a:cxnLst>
                  <a:cxn ang="0">
                    <a:pos x="T0" y="T1"/>
                  </a:cxn>
                  <a:cxn ang="0">
                    <a:pos x="T2" y="T3"/>
                  </a:cxn>
                  <a:cxn ang="0">
                    <a:pos x="T4" y="T5"/>
                  </a:cxn>
                  <a:cxn ang="0">
                    <a:pos x="T6" y="T7"/>
                  </a:cxn>
                  <a:cxn ang="0">
                    <a:pos x="T8" y="T9"/>
                  </a:cxn>
                </a:cxnLst>
                <a:rect l="0" t="0" r="r" b="b"/>
                <a:pathLst>
                  <a:path w="59" h="38">
                    <a:moveTo>
                      <a:pt x="59" y="0"/>
                    </a:moveTo>
                    <a:cubicBezTo>
                      <a:pt x="36" y="1"/>
                      <a:pt x="16" y="10"/>
                      <a:pt x="0" y="24"/>
                    </a:cubicBezTo>
                    <a:cubicBezTo>
                      <a:pt x="14" y="38"/>
                      <a:pt x="14" y="38"/>
                      <a:pt x="14" y="38"/>
                    </a:cubicBezTo>
                    <a:cubicBezTo>
                      <a:pt x="27" y="28"/>
                      <a:pt x="42" y="21"/>
                      <a:pt x="59" y="20"/>
                    </a:cubicBezTo>
                    <a:cubicBezTo>
                      <a:pt x="59" y="0"/>
                      <a:pt x="59" y="0"/>
                      <a:pt x="59"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30" tIns="44814" rIns="89630" bIns="44814"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29"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39" name="Rectangle: Rounded Corners 38" descr="Black rectangle">
            <a:extLst>
              <a:ext uri="{FF2B5EF4-FFF2-40B4-BE49-F238E27FC236}">
                <a16:creationId xmlns:a16="http://schemas.microsoft.com/office/drawing/2014/main" id="{D77CCBB4-BC07-4083-8707-7A303F9D009D}"/>
              </a:ext>
            </a:extLst>
          </p:cNvPr>
          <p:cNvSpPr/>
          <p:nvPr/>
        </p:nvSpPr>
        <p:spPr>
          <a:xfrm>
            <a:off x="2739181" y="4914302"/>
            <a:ext cx="918034" cy="99637"/>
          </a:xfrm>
          <a:prstGeom prst="round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40" name="Rectangle: Rounded Corners 39">
            <a:extLst>
              <a:ext uri="{FF2B5EF4-FFF2-40B4-BE49-F238E27FC236}">
                <a16:creationId xmlns:a16="http://schemas.microsoft.com/office/drawing/2014/main" id="{CB0E223B-E69F-4FC2-8877-E188DBF06769}"/>
              </a:ext>
            </a:extLst>
          </p:cNvPr>
          <p:cNvSpPr/>
          <p:nvPr/>
        </p:nvSpPr>
        <p:spPr>
          <a:xfrm>
            <a:off x="1398724" y="4991652"/>
            <a:ext cx="3598947" cy="748110"/>
          </a:xfrm>
          <a:prstGeom prst="roundRect">
            <a:avLst>
              <a:gd name="adj" fmla="val 9150"/>
            </a:avLst>
          </a:prstGeom>
          <a:solidFill>
            <a:schemeClr val="accent1"/>
          </a:solidFill>
          <a:ln w="63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Available now in Preview</a:t>
            </a:r>
          </a:p>
        </p:txBody>
      </p:sp>
      <p:sp>
        <p:nvSpPr>
          <p:cNvPr id="41" name="Rectangle: Rounded Corners 40">
            <a:extLst>
              <a:ext uri="{FF2B5EF4-FFF2-40B4-BE49-F238E27FC236}">
                <a16:creationId xmlns:a16="http://schemas.microsoft.com/office/drawing/2014/main" id="{77B2504C-02CE-4B11-87C8-065AB218C401}"/>
              </a:ext>
            </a:extLst>
          </p:cNvPr>
          <p:cNvSpPr/>
          <p:nvPr/>
        </p:nvSpPr>
        <p:spPr>
          <a:xfrm>
            <a:off x="7175629" y="4991652"/>
            <a:ext cx="3598947" cy="748110"/>
          </a:xfrm>
          <a:prstGeom prst="roundRect">
            <a:avLst>
              <a:gd name="adj" fmla="val 9150"/>
            </a:avLst>
          </a:prstGeom>
          <a:solidFill>
            <a:schemeClr val="accent1"/>
          </a:solidFill>
          <a:ln w="6350">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FFFFFF"/>
                </a:solidFill>
                <a:effectLst/>
                <a:uLnTx/>
                <a:uFillTx/>
                <a:latin typeface="Segoe UI Semibold"/>
                <a:ea typeface="+mn-ea"/>
                <a:cs typeface="+mn-cs"/>
              </a:rPr>
              <a:t>Available now in Preview</a:t>
            </a:r>
          </a:p>
        </p:txBody>
      </p:sp>
      <p:sp>
        <p:nvSpPr>
          <p:cNvPr id="42" name="Rectangle: Rounded Corners 41" descr="Black rectangle">
            <a:extLst>
              <a:ext uri="{FF2B5EF4-FFF2-40B4-BE49-F238E27FC236}">
                <a16:creationId xmlns:a16="http://schemas.microsoft.com/office/drawing/2014/main" id="{70B6360A-6E28-4B66-87C7-D155F55483B1}"/>
              </a:ext>
            </a:extLst>
          </p:cNvPr>
          <p:cNvSpPr/>
          <p:nvPr/>
        </p:nvSpPr>
        <p:spPr>
          <a:xfrm>
            <a:off x="8516086" y="4914302"/>
            <a:ext cx="918034" cy="99637"/>
          </a:xfrm>
          <a:prstGeom prst="round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srgbClr val="FFFFFF"/>
              </a:solidFill>
              <a:effectLst/>
              <a:uLnTx/>
              <a:uFillTx/>
              <a:latin typeface="Segoe UI"/>
              <a:ea typeface="+mn-ea"/>
              <a:cs typeface="+mn-cs"/>
            </a:endParaRPr>
          </a:p>
        </p:txBody>
      </p:sp>
      <p:sp>
        <p:nvSpPr>
          <p:cNvPr id="43" name="TextBox 42">
            <a:extLst>
              <a:ext uri="{FF2B5EF4-FFF2-40B4-BE49-F238E27FC236}">
                <a16:creationId xmlns:a16="http://schemas.microsoft.com/office/drawing/2014/main" id="{7E65C4D9-9ADA-46BC-A459-06D6123DC0AD}"/>
              </a:ext>
            </a:extLst>
          </p:cNvPr>
          <p:cNvSpPr txBox="1"/>
          <p:nvPr/>
        </p:nvSpPr>
        <p:spPr>
          <a:xfrm>
            <a:off x="495839" y="6052448"/>
            <a:ext cx="6164034"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mn-cs"/>
                <a:hlinkClick r:id="rId2">
                  <a:extLst>
                    <a:ext uri="{A12FA001-AC4F-418D-AE19-62706E023703}">
                      <ahyp:hlinkClr xmlns:ahyp="http://schemas.microsoft.com/office/drawing/2018/hyperlinkcolor" val="tx"/>
                    </a:ext>
                  </a:extLst>
                </a:hlinkClick>
              </a:rPr>
              <a:t>Access the new capabilities via the Azure portal</a:t>
            </a:r>
            <a:r>
              <a:rPr kumimoji="0" lang="en-US" sz="1600" b="0" i="0" u="none" strike="noStrike" kern="1200" cap="none" spc="0" normalizeH="0" baseline="0" noProof="0">
                <a:ln>
                  <a:noFill/>
                </a:ln>
                <a:solidFill>
                  <a:schemeClr val="accent1"/>
                </a:solidFill>
                <a:effectLst/>
                <a:uLnTx/>
                <a:uFillTx/>
                <a:latin typeface="Segoe UI"/>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a:ea typeface="+mn-ea"/>
                <a:cs typeface="+mn-cs"/>
                <a:hlinkClick r:id="rId3">
                  <a:extLst>
                    <a:ext uri="{A12FA001-AC4F-418D-AE19-62706E023703}">
                      <ahyp:hlinkClr xmlns:ahyp="http://schemas.microsoft.com/office/drawing/2018/hyperlinkcolor" val="tx"/>
                    </a:ext>
                  </a:extLst>
                </a:hlinkClick>
              </a:rPr>
              <a:t>Documentation</a:t>
            </a:r>
            <a:r>
              <a:rPr kumimoji="0" lang="en-US" sz="1600" b="0" i="0" u="none" strike="noStrike" kern="1200" cap="none" spc="0" normalizeH="0" baseline="0" noProof="0">
                <a:ln>
                  <a:noFill/>
                </a:ln>
                <a:solidFill>
                  <a:schemeClr val="accent1"/>
                </a:solidFill>
                <a:effectLst/>
                <a:uLnTx/>
                <a:uFillTx/>
                <a:latin typeface="Segoe UI"/>
                <a:ea typeface="+mn-ea"/>
                <a:cs typeface="+mn-cs"/>
              </a:rPr>
              <a:t>.</a:t>
            </a:r>
          </a:p>
        </p:txBody>
      </p:sp>
      <p:sp>
        <p:nvSpPr>
          <p:cNvPr id="44" name="Rectangle 86" descr="paper icon">
            <a:extLst>
              <a:ext uri="{FF2B5EF4-FFF2-40B4-BE49-F238E27FC236}">
                <a16:creationId xmlns:a16="http://schemas.microsoft.com/office/drawing/2014/main" id="{0DB4FA75-4C4E-4BF1-BD5B-09A6A4ADE45A}"/>
              </a:ext>
            </a:extLst>
          </p:cNvPr>
          <p:cNvSpPr>
            <a:spLocks noChangeArrowheads="1"/>
          </p:cNvSpPr>
          <p:nvPr/>
        </p:nvSpPr>
        <p:spPr bwMode="auto">
          <a:xfrm>
            <a:off x="8945258" y="2711866"/>
            <a:ext cx="180737" cy="26996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sp>
        <p:nvSpPr>
          <p:cNvPr id="45" name="Freeform 88" descr="Paper icon">
            <a:extLst>
              <a:ext uri="{FF2B5EF4-FFF2-40B4-BE49-F238E27FC236}">
                <a16:creationId xmlns:a16="http://schemas.microsoft.com/office/drawing/2014/main" id="{28D548D5-DAD4-41B4-8839-E072719DFDCD}"/>
              </a:ext>
            </a:extLst>
          </p:cNvPr>
          <p:cNvSpPr>
            <a:spLocks noEditPoints="1"/>
          </p:cNvSpPr>
          <p:nvPr/>
        </p:nvSpPr>
        <p:spPr bwMode="auto">
          <a:xfrm>
            <a:off x="8929145" y="2710051"/>
            <a:ext cx="233673" cy="232915"/>
          </a:xfrm>
          <a:custGeom>
            <a:avLst/>
            <a:gdLst>
              <a:gd name="T0" fmla="*/ 376 w 462"/>
              <a:gd name="T1" fmla="*/ 164 h 461"/>
              <a:gd name="T2" fmla="*/ 297 w 462"/>
              <a:gd name="T3" fmla="*/ 85 h 461"/>
              <a:gd name="T4" fmla="*/ 368 w 462"/>
              <a:gd name="T5" fmla="*/ 14 h 461"/>
              <a:gd name="T6" fmla="*/ 284 w 462"/>
              <a:gd name="T7" fmla="*/ 5 h 461"/>
              <a:gd name="T8" fmla="*/ 209 w 462"/>
              <a:gd name="T9" fmla="*/ 44 h 461"/>
              <a:gd name="T10" fmla="*/ 168 w 462"/>
              <a:gd name="T11" fmla="*/ 118 h 461"/>
              <a:gd name="T12" fmla="*/ 175 w 462"/>
              <a:gd name="T13" fmla="*/ 202 h 461"/>
              <a:gd name="T14" fmla="*/ 17 w 462"/>
              <a:gd name="T15" fmla="*/ 360 h 461"/>
              <a:gd name="T16" fmla="*/ 0 w 462"/>
              <a:gd name="T17" fmla="*/ 402 h 461"/>
              <a:gd name="T18" fmla="*/ 17 w 462"/>
              <a:gd name="T19" fmla="*/ 444 h 461"/>
              <a:gd name="T20" fmla="*/ 59 w 462"/>
              <a:gd name="T21" fmla="*/ 461 h 461"/>
              <a:gd name="T22" fmla="*/ 101 w 462"/>
              <a:gd name="T23" fmla="*/ 444 h 461"/>
              <a:gd name="T24" fmla="*/ 259 w 462"/>
              <a:gd name="T25" fmla="*/ 286 h 461"/>
              <a:gd name="T26" fmla="*/ 343 w 462"/>
              <a:gd name="T27" fmla="*/ 293 h 461"/>
              <a:gd name="T28" fmla="*/ 417 w 462"/>
              <a:gd name="T29" fmla="*/ 252 h 461"/>
              <a:gd name="T30" fmla="*/ 456 w 462"/>
              <a:gd name="T31" fmla="*/ 177 h 461"/>
              <a:gd name="T32" fmla="*/ 448 w 462"/>
              <a:gd name="T33" fmla="*/ 93 h 461"/>
              <a:gd name="T34" fmla="*/ 376 w 462"/>
              <a:gd name="T35" fmla="*/ 164 h 461"/>
              <a:gd name="T36" fmla="*/ 80 w 462"/>
              <a:gd name="T37" fmla="*/ 423 h 461"/>
              <a:gd name="T38" fmla="*/ 65 w 462"/>
              <a:gd name="T39" fmla="*/ 431 h 461"/>
              <a:gd name="T40" fmla="*/ 48 w 462"/>
              <a:gd name="T41" fmla="*/ 429 h 461"/>
              <a:gd name="T42" fmla="*/ 35 w 462"/>
              <a:gd name="T43" fmla="*/ 418 h 461"/>
              <a:gd name="T44" fmla="*/ 30 w 462"/>
              <a:gd name="T45" fmla="*/ 402 h 461"/>
              <a:gd name="T46" fmla="*/ 35 w 462"/>
              <a:gd name="T47" fmla="*/ 385 h 461"/>
              <a:gd name="T48" fmla="*/ 48 w 462"/>
              <a:gd name="T49" fmla="*/ 374 h 461"/>
              <a:gd name="T50" fmla="*/ 65 w 462"/>
              <a:gd name="T51" fmla="*/ 373 h 461"/>
              <a:gd name="T52" fmla="*/ 80 w 462"/>
              <a:gd name="T53" fmla="*/ 381 h 461"/>
              <a:gd name="T54" fmla="*/ 89 w 462"/>
              <a:gd name="T55" fmla="*/ 402 h 461"/>
              <a:gd name="T56" fmla="*/ 80 w 462"/>
              <a:gd name="T57" fmla="*/ 423 h 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62" h="461">
                <a:moveTo>
                  <a:pt x="376" y="164"/>
                </a:moveTo>
                <a:cubicBezTo>
                  <a:pt x="297" y="85"/>
                  <a:pt x="297" y="85"/>
                  <a:pt x="297" y="85"/>
                </a:cubicBezTo>
                <a:cubicBezTo>
                  <a:pt x="368" y="14"/>
                  <a:pt x="368" y="14"/>
                  <a:pt x="368" y="14"/>
                </a:cubicBezTo>
                <a:cubicBezTo>
                  <a:pt x="342" y="3"/>
                  <a:pt x="313" y="0"/>
                  <a:pt x="284" y="5"/>
                </a:cubicBezTo>
                <a:cubicBezTo>
                  <a:pt x="256" y="10"/>
                  <a:pt x="230" y="24"/>
                  <a:pt x="209" y="44"/>
                </a:cubicBezTo>
                <a:cubicBezTo>
                  <a:pt x="189" y="64"/>
                  <a:pt x="175" y="90"/>
                  <a:pt x="168" y="118"/>
                </a:cubicBezTo>
                <a:cubicBezTo>
                  <a:pt x="162" y="146"/>
                  <a:pt x="165" y="175"/>
                  <a:pt x="175" y="202"/>
                </a:cubicBezTo>
                <a:cubicBezTo>
                  <a:pt x="17" y="360"/>
                  <a:pt x="17" y="360"/>
                  <a:pt x="17" y="360"/>
                </a:cubicBezTo>
                <a:cubicBezTo>
                  <a:pt x="6" y="371"/>
                  <a:pt x="0" y="386"/>
                  <a:pt x="0" y="402"/>
                </a:cubicBezTo>
                <a:cubicBezTo>
                  <a:pt x="0" y="418"/>
                  <a:pt x="6" y="433"/>
                  <a:pt x="17" y="444"/>
                </a:cubicBezTo>
                <a:cubicBezTo>
                  <a:pt x="28" y="455"/>
                  <a:pt x="44" y="461"/>
                  <a:pt x="59" y="461"/>
                </a:cubicBezTo>
                <a:cubicBezTo>
                  <a:pt x="75" y="461"/>
                  <a:pt x="90" y="455"/>
                  <a:pt x="101" y="444"/>
                </a:cubicBezTo>
                <a:cubicBezTo>
                  <a:pt x="259" y="286"/>
                  <a:pt x="259" y="286"/>
                  <a:pt x="259" y="286"/>
                </a:cubicBezTo>
                <a:cubicBezTo>
                  <a:pt x="286" y="297"/>
                  <a:pt x="315" y="299"/>
                  <a:pt x="343" y="293"/>
                </a:cubicBezTo>
                <a:cubicBezTo>
                  <a:pt x="371" y="287"/>
                  <a:pt x="397" y="272"/>
                  <a:pt x="417" y="252"/>
                </a:cubicBezTo>
                <a:cubicBezTo>
                  <a:pt x="437" y="231"/>
                  <a:pt x="451" y="205"/>
                  <a:pt x="456" y="177"/>
                </a:cubicBezTo>
                <a:cubicBezTo>
                  <a:pt x="462" y="149"/>
                  <a:pt x="459" y="119"/>
                  <a:pt x="448" y="93"/>
                </a:cubicBezTo>
                <a:lnTo>
                  <a:pt x="376" y="164"/>
                </a:lnTo>
                <a:close/>
                <a:moveTo>
                  <a:pt x="80" y="423"/>
                </a:moveTo>
                <a:cubicBezTo>
                  <a:pt x="76" y="427"/>
                  <a:pt x="71" y="430"/>
                  <a:pt x="65" y="431"/>
                </a:cubicBezTo>
                <a:cubicBezTo>
                  <a:pt x="59" y="432"/>
                  <a:pt x="53" y="432"/>
                  <a:pt x="48" y="429"/>
                </a:cubicBezTo>
                <a:cubicBezTo>
                  <a:pt x="43" y="427"/>
                  <a:pt x="38" y="423"/>
                  <a:pt x="35" y="418"/>
                </a:cubicBezTo>
                <a:cubicBezTo>
                  <a:pt x="31" y="414"/>
                  <a:pt x="30" y="408"/>
                  <a:pt x="30" y="402"/>
                </a:cubicBezTo>
                <a:cubicBezTo>
                  <a:pt x="30" y="396"/>
                  <a:pt x="31" y="390"/>
                  <a:pt x="35" y="385"/>
                </a:cubicBezTo>
                <a:cubicBezTo>
                  <a:pt x="38" y="381"/>
                  <a:pt x="43" y="377"/>
                  <a:pt x="48" y="374"/>
                </a:cubicBezTo>
                <a:cubicBezTo>
                  <a:pt x="53" y="372"/>
                  <a:pt x="59" y="372"/>
                  <a:pt x="65" y="373"/>
                </a:cubicBezTo>
                <a:cubicBezTo>
                  <a:pt x="71" y="374"/>
                  <a:pt x="76" y="377"/>
                  <a:pt x="80" y="381"/>
                </a:cubicBezTo>
                <a:cubicBezTo>
                  <a:pt x="86" y="386"/>
                  <a:pt x="89" y="394"/>
                  <a:pt x="89" y="402"/>
                </a:cubicBezTo>
                <a:cubicBezTo>
                  <a:pt x="89" y="410"/>
                  <a:pt x="86" y="417"/>
                  <a:pt x="80" y="423"/>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marL="0" marR="0" lvl="0" indent="0" algn="ctr" defTabSz="878727" rtl="0" eaLnBrk="1" fontAlgn="base" latinLnBrk="0" hangingPunct="1">
              <a:lnSpc>
                <a:spcPct val="100000"/>
              </a:lnSpc>
              <a:spcBef>
                <a:spcPts val="0"/>
              </a:spcBef>
              <a:spcAft>
                <a:spcPts val="0"/>
              </a:spcAft>
              <a:buClrTx/>
              <a:buSzTx/>
              <a:buFontTx/>
              <a:buNone/>
              <a:tabLst/>
              <a:defRPr/>
            </a:pPr>
            <a:endParaRPr kumimoji="0" lang="en-US" sz="1634" b="0" i="0" u="none" strike="noStrike" kern="1200" cap="none" spc="0" normalizeH="0" baseline="0" noProof="0">
              <a:ln>
                <a:noFill/>
              </a:ln>
              <a:solidFill>
                <a:srgbClr val="505050"/>
              </a:solidFill>
              <a:effectLst/>
              <a:uLnTx/>
              <a:uFillTx/>
              <a:latin typeface="Segoe UI"/>
              <a:ea typeface="+mn-ea"/>
              <a:cs typeface="+mn-cs"/>
            </a:endParaRPr>
          </a:p>
        </p:txBody>
      </p:sp>
      <p:grpSp>
        <p:nvGrpSpPr>
          <p:cNvPr id="46" name="Group 57" descr="API gateway">
            <a:extLst>
              <a:ext uri="{FF2B5EF4-FFF2-40B4-BE49-F238E27FC236}">
                <a16:creationId xmlns:a16="http://schemas.microsoft.com/office/drawing/2014/main" id="{43668290-ADA5-4DC0-BB29-0625F3412B17}"/>
              </a:ext>
            </a:extLst>
          </p:cNvPr>
          <p:cNvGrpSpPr>
            <a:grpSpLocks noChangeAspect="1"/>
          </p:cNvGrpSpPr>
          <p:nvPr/>
        </p:nvGrpSpPr>
        <p:grpSpPr bwMode="auto">
          <a:xfrm>
            <a:off x="3095778" y="2725938"/>
            <a:ext cx="319770" cy="235555"/>
            <a:chOff x="5765" y="2520"/>
            <a:chExt cx="262" cy="193"/>
          </a:xfrm>
        </p:grpSpPr>
        <p:sp>
          <p:nvSpPr>
            <p:cNvPr id="47" name="AutoShape 56">
              <a:extLst>
                <a:ext uri="{FF2B5EF4-FFF2-40B4-BE49-F238E27FC236}">
                  <a16:creationId xmlns:a16="http://schemas.microsoft.com/office/drawing/2014/main" id="{41F8391B-ED12-4EBD-B60D-53E30E23CFE6}"/>
                </a:ext>
              </a:extLst>
            </p:cNvPr>
            <p:cNvSpPr>
              <a:spLocks noChangeAspect="1" noChangeArrowheads="1" noTextEdit="1"/>
            </p:cNvSpPr>
            <p:nvPr/>
          </p:nvSpPr>
          <p:spPr bwMode="auto">
            <a:xfrm>
              <a:off x="5765" y="2520"/>
              <a:ext cx="262" cy="1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48" name="Rectangle 58">
              <a:extLst>
                <a:ext uri="{FF2B5EF4-FFF2-40B4-BE49-F238E27FC236}">
                  <a16:creationId xmlns:a16="http://schemas.microsoft.com/office/drawing/2014/main" id="{741E9D59-D66F-455C-B62F-936AEBC5D80C}"/>
                </a:ext>
              </a:extLst>
            </p:cNvPr>
            <p:cNvSpPr>
              <a:spLocks noChangeArrowheads="1"/>
            </p:cNvSpPr>
            <p:nvPr/>
          </p:nvSpPr>
          <p:spPr bwMode="auto">
            <a:xfrm>
              <a:off x="5765" y="2546"/>
              <a:ext cx="262" cy="166"/>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49" name="Rectangle 59">
              <a:extLst>
                <a:ext uri="{FF2B5EF4-FFF2-40B4-BE49-F238E27FC236}">
                  <a16:creationId xmlns:a16="http://schemas.microsoft.com/office/drawing/2014/main" id="{3AD6DFD2-A05B-4702-A2D6-CE5453F6A1C2}"/>
                </a:ext>
              </a:extLst>
            </p:cNvPr>
            <p:cNvSpPr>
              <a:spLocks noChangeArrowheads="1"/>
            </p:cNvSpPr>
            <p:nvPr/>
          </p:nvSpPr>
          <p:spPr bwMode="auto">
            <a:xfrm>
              <a:off x="5765" y="2519"/>
              <a:ext cx="262" cy="28"/>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50" name="Oval 60">
              <a:extLst>
                <a:ext uri="{FF2B5EF4-FFF2-40B4-BE49-F238E27FC236}">
                  <a16:creationId xmlns:a16="http://schemas.microsoft.com/office/drawing/2014/main" id="{C430E360-2117-49DA-BE30-7B377F6C4907}"/>
                </a:ext>
              </a:extLst>
            </p:cNvPr>
            <p:cNvSpPr>
              <a:spLocks noChangeArrowheads="1"/>
            </p:cNvSpPr>
            <p:nvPr/>
          </p:nvSpPr>
          <p:spPr bwMode="auto">
            <a:xfrm>
              <a:off x="5801" y="2591"/>
              <a:ext cx="65" cy="65"/>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61">
              <a:extLst>
                <a:ext uri="{FF2B5EF4-FFF2-40B4-BE49-F238E27FC236}">
                  <a16:creationId xmlns:a16="http://schemas.microsoft.com/office/drawing/2014/main" id="{443685D1-0162-4EC7-8251-A75115B4AD7E}"/>
                </a:ext>
              </a:extLst>
            </p:cNvPr>
            <p:cNvSpPr>
              <a:spLocks noEditPoints="1"/>
            </p:cNvSpPr>
            <p:nvPr/>
          </p:nvSpPr>
          <p:spPr bwMode="auto">
            <a:xfrm>
              <a:off x="5786" y="2575"/>
              <a:ext cx="96" cy="96"/>
            </a:xfrm>
            <a:custGeom>
              <a:avLst/>
              <a:gdLst>
                <a:gd name="T0" fmla="*/ 141 w 141"/>
                <a:gd name="T1" fmla="*/ 78 h 141"/>
                <a:gd name="T2" fmla="*/ 141 w 141"/>
                <a:gd name="T3" fmla="*/ 63 h 141"/>
                <a:gd name="T4" fmla="*/ 126 w 141"/>
                <a:gd name="T5" fmla="*/ 63 h 141"/>
                <a:gd name="T6" fmla="*/ 115 w 141"/>
                <a:gd name="T7" fmla="*/ 37 h 141"/>
                <a:gd name="T8" fmla="*/ 126 w 141"/>
                <a:gd name="T9" fmla="*/ 26 h 141"/>
                <a:gd name="T10" fmla="*/ 115 w 141"/>
                <a:gd name="T11" fmla="*/ 16 h 141"/>
                <a:gd name="T12" fmla="*/ 104 w 141"/>
                <a:gd name="T13" fmla="*/ 26 h 141"/>
                <a:gd name="T14" fmla="*/ 78 w 141"/>
                <a:gd name="T15" fmla="*/ 15 h 141"/>
                <a:gd name="T16" fmla="*/ 78 w 141"/>
                <a:gd name="T17" fmla="*/ 0 h 141"/>
                <a:gd name="T18" fmla="*/ 63 w 141"/>
                <a:gd name="T19" fmla="*/ 0 h 141"/>
                <a:gd name="T20" fmla="*/ 63 w 141"/>
                <a:gd name="T21" fmla="*/ 15 h 141"/>
                <a:gd name="T22" fmla="*/ 37 w 141"/>
                <a:gd name="T23" fmla="*/ 26 h 141"/>
                <a:gd name="T24" fmla="*/ 26 w 141"/>
                <a:gd name="T25" fmla="*/ 16 h 141"/>
                <a:gd name="T26" fmla="*/ 16 w 141"/>
                <a:gd name="T27" fmla="*/ 26 h 141"/>
                <a:gd name="T28" fmla="*/ 26 w 141"/>
                <a:gd name="T29" fmla="*/ 37 h 141"/>
                <a:gd name="T30" fmla="*/ 15 w 141"/>
                <a:gd name="T31" fmla="*/ 63 h 141"/>
                <a:gd name="T32" fmla="*/ 0 w 141"/>
                <a:gd name="T33" fmla="*/ 63 h 141"/>
                <a:gd name="T34" fmla="*/ 0 w 141"/>
                <a:gd name="T35" fmla="*/ 78 h 141"/>
                <a:gd name="T36" fmla="*/ 15 w 141"/>
                <a:gd name="T37" fmla="*/ 78 h 141"/>
                <a:gd name="T38" fmla="*/ 26 w 141"/>
                <a:gd name="T39" fmla="*/ 105 h 141"/>
                <a:gd name="T40" fmla="*/ 15 w 141"/>
                <a:gd name="T41" fmla="*/ 115 h 141"/>
                <a:gd name="T42" fmla="*/ 26 w 141"/>
                <a:gd name="T43" fmla="*/ 126 h 141"/>
                <a:gd name="T44" fmla="*/ 37 w 141"/>
                <a:gd name="T45" fmla="*/ 115 h 141"/>
                <a:gd name="T46" fmla="*/ 63 w 141"/>
                <a:gd name="T47" fmla="*/ 126 h 141"/>
                <a:gd name="T48" fmla="*/ 63 w 141"/>
                <a:gd name="T49" fmla="*/ 141 h 141"/>
                <a:gd name="T50" fmla="*/ 78 w 141"/>
                <a:gd name="T51" fmla="*/ 141 h 141"/>
                <a:gd name="T52" fmla="*/ 78 w 141"/>
                <a:gd name="T53" fmla="*/ 126 h 141"/>
                <a:gd name="T54" fmla="*/ 104 w 141"/>
                <a:gd name="T55" fmla="*/ 115 h 141"/>
                <a:gd name="T56" fmla="*/ 115 w 141"/>
                <a:gd name="T57" fmla="*/ 126 h 141"/>
                <a:gd name="T58" fmla="*/ 126 w 141"/>
                <a:gd name="T59" fmla="*/ 115 h 141"/>
                <a:gd name="T60" fmla="*/ 115 w 141"/>
                <a:gd name="T61" fmla="*/ 105 h 141"/>
                <a:gd name="T62" fmla="*/ 126 w 141"/>
                <a:gd name="T63" fmla="*/ 78 h 141"/>
                <a:gd name="T64" fmla="*/ 141 w 141"/>
                <a:gd name="T65" fmla="*/ 78 h 141"/>
                <a:gd name="T66" fmla="*/ 30 w 141"/>
                <a:gd name="T67" fmla="*/ 71 h 141"/>
                <a:gd name="T68" fmla="*/ 42 w 141"/>
                <a:gd name="T69" fmla="*/ 42 h 141"/>
                <a:gd name="T70" fmla="*/ 71 w 141"/>
                <a:gd name="T71" fmla="*/ 30 h 141"/>
                <a:gd name="T72" fmla="*/ 99 w 141"/>
                <a:gd name="T73" fmla="*/ 42 h 141"/>
                <a:gd name="T74" fmla="*/ 111 w 141"/>
                <a:gd name="T75" fmla="*/ 71 h 141"/>
                <a:gd name="T76" fmla="*/ 99 w 141"/>
                <a:gd name="T77" fmla="*/ 100 h 141"/>
                <a:gd name="T78" fmla="*/ 71 w 141"/>
                <a:gd name="T79" fmla="*/ 112 h 141"/>
                <a:gd name="T80" fmla="*/ 42 w 141"/>
                <a:gd name="T81" fmla="*/ 100 h 141"/>
                <a:gd name="T82" fmla="*/ 30 w 141"/>
                <a:gd name="T83" fmla="*/ 71 h 1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41" h="141">
                  <a:moveTo>
                    <a:pt x="141" y="78"/>
                  </a:moveTo>
                  <a:cubicBezTo>
                    <a:pt x="141" y="63"/>
                    <a:pt x="141" y="63"/>
                    <a:pt x="141" y="63"/>
                  </a:cubicBezTo>
                  <a:cubicBezTo>
                    <a:pt x="126" y="63"/>
                    <a:pt x="126" y="63"/>
                    <a:pt x="126" y="63"/>
                  </a:cubicBezTo>
                  <a:cubicBezTo>
                    <a:pt x="125" y="53"/>
                    <a:pt x="121" y="44"/>
                    <a:pt x="115" y="37"/>
                  </a:cubicBezTo>
                  <a:cubicBezTo>
                    <a:pt x="126" y="26"/>
                    <a:pt x="126" y="26"/>
                    <a:pt x="126" y="26"/>
                  </a:cubicBezTo>
                  <a:cubicBezTo>
                    <a:pt x="115" y="16"/>
                    <a:pt x="115" y="16"/>
                    <a:pt x="115" y="16"/>
                  </a:cubicBezTo>
                  <a:cubicBezTo>
                    <a:pt x="104" y="26"/>
                    <a:pt x="104" y="26"/>
                    <a:pt x="104" y="26"/>
                  </a:cubicBezTo>
                  <a:cubicBezTo>
                    <a:pt x="97" y="21"/>
                    <a:pt x="88" y="17"/>
                    <a:pt x="78" y="15"/>
                  </a:cubicBezTo>
                  <a:cubicBezTo>
                    <a:pt x="78" y="0"/>
                    <a:pt x="78" y="0"/>
                    <a:pt x="78" y="0"/>
                  </a:cubicBezTo>
                  <a:cubicBezTo>
                    <a:pt x="63" y="0"/>
                    <a:pt x="63" y="0"/>
                    <a:pt x="63" y="0"/>
                  </a:cubicBezTo>
                  <a:cubicBezTo>
                    <a:pt x="63" y="15"/>
                    <a:pt x="63" y="15"/>
                    <a:pt x="63" y="15"/>
                  </a:cubicBezTo>
                  <a:cubicBezTo>
                    <a:pt x="53" y="17"/>
                    <a:pt x="44" y="21"/>
                    <a:pt x="37" y="26"/>
                  </a:cubicBezTo>
                  <a:cubicBezTo>
                    <a:pt x="26" y="16"/>
                    <a:pt x="26" y="16"/>
                    <a:pt x="26" y="16"/>
                  </a:cubicBezTo>
                  <a:cubicBezTo>
                    <a:pt x="16" y="26"/>
                    <a:pt x="16" y="26"/>
                    <a:pt x="16" y="26"/>
                  </a:cubicBezTo>
                  <a:cubicBezTo>
                    <a:pt x="26" y="37"/>
                    <a:pt x="26" y="37"/>
                    <a:pt x="26" y="37"/>
                  </a:cubicBezTo>
                  <a:cubicBezTo>
                    <a:pt x="21" y="44"/>
                    <a:pt x="17" y="53"/>
                    <a:pt x="15" y="63"/>
                  </a:cubicBezTo>
                  <a:cubicBezTo>
                    <a:pt x="0" y="63"/>
                    <a:pt x="0" y="63"/>
                    <a:pt x="0" y="63"/>
                  </a:cubicBezTo>
                  <a:cubicBezTo>
                    <a:pt x="0" y="78"/>
                    <a:pt x="0" y="78"/>
                    <a:pt x="0" y="78"/>
                  </a:cubicBezTo>
                  <a:cubicBezTo>
                    <a:pt x="15" y="78"/>
                    <a:pt x="15" y="78"/>
                    <a:pt x="15" y="78"/>
                  </a:cubicBezTo>
                  <a:cubicBezTo>
                    <a:pt x="17" y="88"/>
                    <a:pt x="21" y="97"/>
                    <a:pt x="26" y="105"/>
                  </a:cubicBezTo>
                  <a:cubicBezTo>
                    <a:pt x="15" y="115"/>
                    <a:pt x="15" y="115"/>
                    <a:pt x="15" y="115"/>
                  </a:cubicBezTo>
                  <a:cubicBezTo>
                    <a:pt x="26" y="126"/>
                    <a:pt x="26" y="126"/>
                    <a:pt x="26" y="126"/>
                  </a:cubicBezTo>
                  <a:cubicBezTo>
                    <a:pt x="37" y="115"/>
                    <a:pt x="37" y="115"/>
                    <a:pt x="37" y="115"/>
                  </a:cubicBezTo>
                  <a:cubicBezTo>
                    <a:pt x="44" y="121"/>
                    <a:pt x="53" y="125"/>
                    <a:pt x="63" y="126"/>
                  </a:cubicBezTo>
                  <a:cubicBezTo>
                    <a:pt x="63" y="141"/>
                    <a:pt x="63" y="141"/>
                    <a:pt x="63" y="141"/>
                  </a:cubicBezTo>
                  <a:cubicBezTo>
                    <a:pt x="78" y="141"/>
                    <a:pt x="78" y="141"/>
                    <a:pt x="78" y="141"/>
                  </a:cubicBezTo>
                  <a:cubicBezTo>
                    <a:pt x="78" y="126"/>
                    <a:pt x="78" y="126"/>
                    <a:pt x="78" y="126"/>
                  </a:cubicBezTo>
                  <a:cubicBezTo>
                    <a:pt x="88" y="125"/>
                    <a:pt x="97" y="121"/>
                    <a:pt x="104" y="115"/>
                  </a:cubicBezTo>
                  <a:cubicBezTo>
                    <a:pt x="115" y="126"/>
                    <a:pt x="115" y="126"/>
                    <a:pt x="115" y="126"/>
                  </a:cubicBezTo>
                  <a:cubicBezTo>
                    <a:pt x="126" y="115"/>
                    <a:pt x="126" y="115"/>
                    <a:pt x="126" y="115"/>
                  </a:cubicBezTo>
                  <a:cubicBezTo>
                    <a:pt x="115" y="105"/>
                    <a:pt x="115" y="105"/>
                    <a:pt x="115" y="105"/>
                  </a:cubicBezTo>
                  <a:cubicBezTo>
                    <a:pt x="121" y="97"/>
                    <a:pt x="124" y="88"/>
                    <a:pt x="126" y="78"/>
                  </a:cubicBezTo>
                  <a:lnTo>
                    <a:pt x="141" y="78"/>
                  </a:lnTo>
                  <a:close/>
                  <a:moveTo>
                    <a:pt x="30" y="71"/>
                  </a:moveTo>
                  <a:cubicBezTo>
                    <a:pt x="30" y="60"/>
                    <a:pt x="34" y="50"/>
                    <a:pt x="42" y="42"/>
                  </a:cubicBezTo>
                  <a:cubicBezTo>
                    <a:pt x="50" y="34"/>
                    <a:pt x="60" y="30"/>
                    <a:pt x="71" y="30"/>
                  </a:cubicBezTo>
                  <a:cubicBezTo>
                    <a:pt x="82" y="30"/>
                    <a:pt x="92" y="34"/>
                    <a:pt x="99" y="42"/>
                  </a:cubicBezTo>
                  <a:cubicBezTo>
                    <a:pt x="107" y="50"/>
                    <a:pt x="111" y="60"/>
                    <a:pt x="111" y="71"/>
                  </a:cubicBezTo>
                  <a:cubicBezTo>
                    <a:pt x="111" y="82"/>
                    <a:pt x="107" y="92"/>
                    <a:pt x="99" y="100"/>
                  </a:cubicBezTo>
                  <a:cubicBezTo>
                    <a:pt x="92" y="107"/>
                    <a:pt x="82" y="112"/>
                    <a:pt x="71" y="112"/>
                  </a:cubicBezTo>
                  <a:cubicBezTo>
                    <a:pt x="60" y="112"/>
                    <a:pt x="49" y="107"/>
                    <a:pt x="42" y="100"/>
                  </a:cubicBezTo>
                  <a:cubicBezTo>
                    <a:pt x="34" y="92"/>
                    <a:pt x="30" y="82"/>
                    <a:pt x="30" y="7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62">
              <a:extLst>
                <a:ext uri="{FF2B5EF4-FFF2-40B4-BE49-F238E27FC236}">
                  <a16:creationId xmlns:a16="http://schemas.microsoft.com/office/drawing/2014/main" id="{BDD70574-2176-4FF6-8199-B4E57D53E2A4}"/>
                </a:ext>
              </a:extLst>
            </p:cNvPr>
            <p:cNvSpPr>
              <a:spLocks/>
            </p:cNvSpPr>
            <p:nvPr/>
          </p:nvSpPr>
          <p:spPr bwMode="auto">
            <a:xfrm>
              <a:off x="5820" y="2592"/>
              <a:ext cx="31" cy="62"/>
            </a:xfrm>
            <a:custGeom>
              <a:avLst/>
              <a:gdLst>
                <a:gd name="T0" fmla="*/ 17 w 31"/>
                <a:gd name="T1" fmla="*/ 24 h 62"/>
                <a:gd name="T2" fmla="*/ 17 w 31"/>
                <a:gd name="T3" fmla="*/ 24 h 62"/>
                <a:gd name="T4" fmla="*/ 26 w 31"/>
                <a:gd name="T5" fmla="*/ 0 h 62"/>
                <a:gd name="T6" fmla="*/ 11 w 31"/>
                <a:gd name="T7" fmla="*/ 0 h 62"/>
                <a:gd name="T8" fmla="*/ 0 w 31"/>
                <a:gd name="T9" fmla="*/ 33 h 62"/>
                <a:gd name="T10" fmla="*/ 13 w 31"/>
                <a:gd name="T11" fmla="*/ 33 h 62"/>
                <a:gd name="T12" fmla="*/ 14 w 31"/>
                <a:gd name="T13" fmla="*/ 33 h 62"/>
                <a:gd name="T14" fmla="*/ 3 w 31"/>
                <a:gd name="T15" fmla="*/ 62 h 62"/>
                <a:gd name="T16" fmla="*/ 31 w 31"/>
                <a:gd name="T17" fmla="*/ 24 h 62"/>
                <a:gd name="T18" fmla="*/ 17 w 31"/>
                <a:gd name="T19" fmla="*/ 2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62">
                  <a:moveTo>
                    <a:pt x="17" y="24"/>
                  </a:moveTo>
                  <a:lnTo>
                    <a:pt x="17" y="24"/>
                  </a:lnTo>
                  <a:lnTo>
                    <a:pt x="26" y="0"/>
                  </a:lnTo>
                  <a:lnTo>
                    <a:pt x="11" y="0"/>
                  </a:lnTo>
                  <a:lnTo>
                    <a:pt x="0" y="33"/>
                  </a:lnTo>
                  <a:lnTo>
                    <a:pt x="13" y="33"/>
                  </a:lnTo>
                  <a:lnTo>
                    <a:pt x="14" y="33"/>
                  </a:lnTo>
                  <a:lnTo>
                    <a:pt x="3" y="62"/>
                  </a:lnTo>
                  <a:lnTo>
                    <a:pt x="31" y="24"/>
                  </a:lnTo>
                  <a:lnTo>
                    <a:pt x="17" y="2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53" name="Rectangle 63">
              <a:extLst>
                <a:ext uri="{FF2B5EF4-FFF2-40B4-BE49-F238E27FC236}">
                  <a16:creationId xmlns:a16="http://schemas.microsoft.com/office/drawing/2014/main" id="{84FE56AB-D103-4659-A054-63A980AD2E82}"/>
                </a:ext>
              </a:extLst>
            </p:cNvPr>
            <p:cNvSpPr>
              <a:spLocks noChangeArrowheads="1"/>
            </p:cNvSpPr>
            <p:nvPr/>
          </p:nvSpPr>
          <p:spPr bwMode="auto">
            <a:xfrm>
              <a:off x="5903" y="2574"/>
              <a:ext cx="96"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54" name="Rectangle 64">
              <a:extLst>
                <a:ext uri="{FF2B5EF4-FFF2-40B4-BE49-F238E27FC236}">
                  <a16:creationId xmlns:a16="http://schemas.microsoft.com/office/drawing/2014/main" id="{A5CFF634-B150-4894-A5FE-8F5C58B12EE4}"/>
                </a:ext>
              </a:extLst>
            </p:cNvPr>
            <p:cNvSpPr>
              <a:spLocks noChangeArrowheads="1"/>
            </p:cNvSpPr>
            <p:nvPr/>
          </p:nvSpPr>
          <p:spPr bwMode="auto">
            <a:xfrm>
              <a:off x="5903" y="2616"/>
              <a:ext cx="82"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sp>
          <p:nvSpPr>
            <p:cNvPr id="55" name="Rectangle 65">
              <a:extLst>
                <a:ext uri="{FF2B5EF4-FFF2-40B4-BE49-F238E27FC236}">
                  <a16:creationId xmlns:a16="http://schemas.microsoft.com/office/drawing/2014/main" id="{E51BE77E-F9C0-42F8-9AEA-CA9F6D18EBDC}"/>
                </a:ext>
              </a:extLst>
            </p:cNvPr>
            <p:cNvSpPr>
              <a:spLocks noChangeArrowheads="1"/>
            </p:cNvSpPr>
            <p:nvPr/>
          </p:nvSpPr>
          <p:spPr bwMode="auto">
            <a:xfrm>
              <a:off x="5903" y="2657"/>
              <a:ext cx="69" cy="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730" b="0" i="0" u="none" strike="noStrike" kern="1200" cap="none" spc="0" normalizeH="0" baseline="0" noProof="0">
                <a:ln>
                  <a:noFill/>
                </a:ln>
                <a:solidFill>
                  <a:srgbClr val="000000"/>
                </a:solidFill>
                <a:effectLst/>
                <a:uLnTx/>
                <a:uFillTx/>
                <a:latin typeface="Segoe UI"/>
                <a:ea typeface="+mn-ea"/>
                <a:cs typeface="+mn-cs"/>
              </a:endParaRPr>
            </a:p>
          </p:txBody>
        </p:sp>
      </p:grpSp>
      <p:sp>
        <p:nvSpPr>
          <p:cNvPr id="59" name="Content Placeholder 5">
            <a:extLst>
              <a:ext uri="{FF2B5EF4-FFF2-40B4-BE49-F238E27FC236}">
                <a16:creationId xmlns:a16="http://schemas.microsoft.com/office/drawing/2014/main" id="{69786746-86BF-4CAF-A65F-0292075E3389}"/>
              </a:ext>
            </a:extLst>
          </p:cNvPr>
          <p:cNvSpPr txBox="1">
            <a:spLocks/>
          </p:cNvSpPr>
          <p:nvPr/>
        </p:nvSpPr>
        <p:spPr>
          <a:xfrm>
            <a:off x="9424036" y="168828"/>
            <a:ext cx="91440" cy="9418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 </a:t>
            </a:r>
          </a:p>
        </p:txBody>
      </p:sp>
    </p:spTree>
    <p:extLst>
      <p:ext uri="{BB962C8B-B14F-4D97-AF65-F5344CB8AC3E}">
        <p14:creationId xmlns:p14="http://schemas.microsoft.com/office/powerpoint/2010/main" val="334992195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2010AE-DE82-4CAF-A26C-D190F24F952A}"/>
              </a:ext>
            </a:extLst>
          </p:cNvPr>
          <p:cNvSpPr>
            <a:spLocks noGrp="1"/>
          </p:cNvSpPr>
          <p:nvPr>
            <p:ph type="title" idx="4294967295"/>
          </p:nvPr>
        </p:nvSpPr>
        <p:spPr>
          <a:xfrm>
            <a:off x="0" y="457200"/>
            <a:ext cx="4159250" cy="1477963"/>
          </a:xfrm>
        </p:spPr>
        <p:txBody>
          <a:bodyPr>
            <a:normAutofit/>
          </a:bodyPr>
          <a:lstStyle/>
          <a:p>
            <a:r>
              <a:rPr lang="en-US" sz="3200" dirty="0"/>
              <a:t>Virtual Machine Scale Sets</a:t>
            </a:r>
          </a:p>
        </p:txBody>
      </p:sp>
      <p:grpSp>
        <p:nvGrpSpPr>
          <p:cNvPr id="4" name="Group 3">
            <a:extLst>
              <a:ext uri="{FF2B5EF4-FFF2-40B4-BE49-F238E27FC236}">
                <a16:creationId xmlns:a16="http://schemas.microsoft.com/office/drawing/2014/main" id="{EA05B7EB-13C6-4A18-9AE0-04E1D1FB439E}"/>
              </a:ext>
              <a:ext uri="{C183D7F6-B498-43B3-948B-1728B52AA6E4}">
                <adec:decorative xmlns:adec="http://schemas.microsoft.com/office/drawing/2017/decorative" val="1"/>
              </a:ext>
            </a:extLst>
          </p:cNvPr>
          <p:cNvGrpSpPr>
            <a:grpSpLocks noChangeAspect="1"/>
          </p:cNvGrpSpPr>
          <p:nvPr/>
        </p:nvGrpSpPr>
        <p:grpSpPr>
          <a:xfrm>
            <a:off x="737419" y="2307476"/>
            <a:ext cx="425634" cy="425634"/>
            <a:chOff x="8281988" y="4418013"/>
            <a:chExt cx="495300" cy="495300"/>
          </a:xfrm>
        </p:grpSpPr>
        <p:sp>
          <p:nvSpPr>
            <p:cNvPr id="5" name="Freeform: Shape 4">
              <a:extLst>
                <a:ext uri="{FF2B5EF4-FFF2-40B4-BE49-F238E27FC236}">
                  <a16:creationId xmlns:a16="http://schemas.microsoft.com/office/drawing/2014/main" id="{400327D0-D43D-4B9D-A98E-A7E08B9D695A}"/>
                </a:ext>
              </a:extLst>
            </p:cNvPr>
            <p:cNvSpPr>
              <a:spLocks/>
            </p:cNvSpPr>
            <p:nvPr/>
          </p:nvSpPr>
          <p:spPr bwMode="auto">
            <a:xfrm>
              <a:off x="8281988" y="4603751"/>
              <a:ext cx="247650" cy="309562"/>
            </a:xfrm>
            <a:custGeom>
              <a:avLst/>
              <a:gdLst>
                <a:gd name="connsiteX0" fmla="*/ 124006 w 247650"/>
                <a:gd name="connsiteY0" fmla="*/ 169862 h 309562"/>
                <a:gd name="connsiteX1" fmla="*/ 247650 w 247650"/>
                <a:gd name="connsiteY1" fmla="*/ 293919 h 309562"/>
                <a:gd name="connsiteX2" fmla="*/ 247650 w 247650"/>
                <a:gd name="connsiteY2" fmla="*/ 309562 h 309562"/>
                <a:gd name="connsiteX3" fmla="*/ 0 w 247650"/>
                <a:gd name="connsiteY3" fmla="*/ 309562 h 309562"/>
                <a:gd name="connsiteX4" fmla="*/ 0 w 247650"/>
                <a:gd name="connsiteY4" fmla="*/ 293919 h 309562"/>
                <a:gd name="connsiteX5" fmla="*/ 124006 w 247650"/>
                <a:gd name="connsiteY5" fmla="*/ 169862 h 309562"/>
                <a:gd name="connsiteX6" fmla="*/ 123825 w 247650"/>
                <a:gd name="connsiteY6" fmla="*/ 0 h 309562"/>
                <a:gd name="connsiteX7" fmla="*/ 193675 w 247650"/>
                <a:gd name="connsiteY7" fmla="*/ 69850 h 309562"/>
                <a:gd name="connsiteX8" fmla="*/ 123825 w 247650"/>
                <a:gd name="connsiteY8" fmla="*/ 139700 h 309562"/>
                <a:gd name="connsiteX9" fmla="*/ 53975 w 247650"/>
                <a:gd name="connsiteY9" fmla="*/ 69850 h 309562"/>
                <a:gd name="connsiteX10" fmla="*/ 123825 w 247650"/>
                <a:gd name="connsiteY10" fmla="*/ 0 h 3095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2">
                  <a:moveTo>
                    <a:pt x="124006" y="169862"/>
                  </a:moveTo>
                  <a:cubicBezTo>
                    <a:pt x="192174" y="169862"/>
                    <a:pt x="247650" y="225524"/>
                    <a:pt x="247650" y="293919"/>
                  </a:cubicBezTo>
                  <a:cubicBezTo>
                    <a:pt x="247650" y="309562"/>
                    <a:pt x="247650" y="309562"/>
                    <a:pt x="247650" y="309562"/>
                  </a:cubicBezTo>
                  <a:cubicBezTo>
                    <a:pt x="0" y="309562"/>
                    <a:pt x="0" y="309562"/>
                    <a:pt x="0" y="309562"/>
                  </a:cubicBezTo>
                  <a:cubicBezTo>
                    <a:pt x="0" y="293919"/>
                    <a:pt x="0" y="293919"/>
                    <a:pt x="0" y="293919"/>
                  </a:cubicBezTo>
                  <a:cubicBezTo>
                    <a:pt x="0" y="225524"/>
                    <a:pt x="55477" y="169862"/>
                    <a:pt x="124006" y="169862"/>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6" name="Freeform: Shape 5">
              <a:extLst>
                <a:ext uri="{FF2B5EF4-FFF2-40B4-BE49-F238E27FC236}">
                  <a16:creationId xmlns:a16="http://schemas.microsoft.com/office/drawing/2014/main" id="{D4F766A0-727B-4F85-B31D-8E8D72B91DE9}"/>
                </a:ext>
              </a:extLst>
            </p:cNvPr>
            <p:cNvSpPr>
              <a:spLocks/>
            </p:cNvSpPr>
            <p:nvPr/>
          </p:nvSpPr>
          <p:spPr bwMode="auto">
            <a:xfrm>
              <a:off x="8529638" y="4418013"/>
              <a:ext cx="247650" cy="309563"/>
            </a:xfrm>
            <a:custGeom>
              <a:avLst/>
              <a:gdLst>
                <a:gd name="connsiteX0" fmla="*/ 123644 w 247650"/>
                <a:gd name="connsiteY0" fmla="*/ 169863 h 309563"/>
                <a:gd name="connsiteX1" fmla="*/ 247650 w 247650"/>
                <a:gd name="connsiteY1" fmla="*/ 293920 h 309563"/>
                <a:gd name="connsiteX2" fmla="*/ 247650 w 247650"/>
                <a:gd name="connsiteY2" fmla="*/ 309563 h 309563"/>
                <a:gd name="connsiteX3" fmla="*/ 0 w 247650"/>
                <a:gd name="connsiteY3" fmla="*/ 309563 h 309563"/>
                <a:gd name="connsiteX4" fmla="*/ 0 w 247650"/>
                <a:gd name="connsiteY4" fmla="*/ 293920 h 309563"/>
                <a:gd name="connsiteX5" fmla="*/ 123644 w 247650"/>
                <a:gd name="connsiteY5" fmla="*/ 169863 h 309563"/>
                <a:gd name="connsiteX6" fmla="*/ 123825 w 247650"/>
                <a:gd name="connsiteY6" fmla="*/ 0 h 309563"/>
                <a:gd name="connsiteX7" fmla="*/ 193675 w 247650"/>
                <a:gd name="connsiteY7" fmla="*/ 69850 h 309563"/>
                <a:gd name="connsiteX8" fmla="*/ 123825 w 247650"/>
                <a:gd name="connsiteY8" fmla="*/ 139700 h 309563"/>
                <a:gd name="connsiteX9" fmla="*/ 53975 w 247650"/>
                <a:gd name="connsiteY9" fmla="*/ 69850 h 309563"/>
                <a:gd name="connsiteX10" fmla="*/ 123825 w 247650"/>
                <a:gd name="connsiteY10" fmla="*/ 0 h 309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47650" h="309563">
                  <a:moveTo>
                    <a:pt x="123644" y="169863"/>
                  </a:moveTo>
                  <a:cubicBezTo>
                    <a:pt x="192174" y="169863"/>
                    <a:pt x="247650" y="225525"/>
                    <a:pt x="247650" y="293920"/>
                  </a:cubicBezTo>
                  <a:cubicBezTo>
                    <a:pt x="247650" y="309563"/>
                    <a:pt x="247650" y="309563"/>
                    <a:pt x="247650" y="309563"/>
                  </a:cubicBezTo>
                  <a:cubicBezTo>
                    <a:pt x="0" y="309563"/>
                    <a:pt x="0" y="309563"/>
                    <a:pt x="0" y="309563"/>
                  </a:cubicBezTo>
                  <a:cubicBezTo>
                    <a:pt x="0" y="293920"/>
                    <a:pt x="0" y="293920"/>
                    <a:pt x="0" y="293920"/>
                  </a:cubicBezTo>
                  <a:cubicBezTo>
                    <a:pt x="0" y="225525"/>
                    <a:pt x="55476" y="169863"/>
                    <a:pt x="123644" y="169863"/>
                  </a:cubicBezTo>
                  <a:close/>
                  <a:moveTo>
                    <a:pt x="123825" y="0"/>
                  </a:moveTo>
                  <a:cubicBezTo>
                    <a:pt x="162402" y="0"/>
                    <a:pt x="193675" y="31273"/>
                    <a:pt x="193675" y="69850"/>
                  </a:cubicBezTo>
                  <a:cubicBezTo>
                    <a:pt x="193675" y="108427"/>
                    <a:pt x="162402" y="139700"/>
                    <a:pt x="123825" y="139700"/>
                  </a:cubicBezTo>
                  <a:cubicBezTo>
                    <a:pt x="85248" y="139700"/>
                    <a:pt x="53975" y="108427"/>
                    <a:pt x="53975" y="69850"/>
                  </a:cubicBezTo>
                  <a:cubicBezTo>
                    <a:pt x="53975" y="31273"/>
                    <a:pt x="85248" y="0"/>
                    <a:pt x="12382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grpSp>
        <p:nvGrpSpPr>
          <p:cNvPr id="7" name="Group 174">
            <a:extLst>
              <a:ext uri="{FF2B5EF4-FFF2-40B4-BE49-F238E27FC236}">
                <a16:creationId xmlns:a16="http://schemas.microsoft.com/office/drawing/2014/main" id="{71C4F129-5153-4B37-B51E-A054B00D10ED}"/>
              </a:ext>
              <a:ext uri="{C183D7F6-B498-43B3-948B-1728B52AA6E4}">
                <adec:decorative xmlns:adec="http://schemas.microsoft.com/office/drawing/2017/decorative" val="1"/>
              </a:ext>
            </a:extLst>
          </p:cNvPr>
          <p:cNvGrpSpPr>
            <a:grpSpLocks noChangeAspect="1"/>
          </p:cNvGrpSpPr>
          <p:nvPr/>
        </p:nvGrpSpPr>
        <p:grpSpPr bwMode="auto">
          <a:xfrm>
            <a:off x="679222" y="3331526"/>
            <a:ext cx="542030" cy="406524"/>
            <a:chOff x="4013" y="1038"/>
            <a:chExt cx="312" cy="234"/>
          </a:xfrm>
        </p:grpSpPr>
        <p:sp>
          <p:nvSpPr>
            <p:cNvPr id="8" name="AutoShape 173">
              <a:extLst>
                <a:ext uri="{FF2B5EF4-FFF2-40B4-BE49-F238E27FC236}">
                  <a16:creationId xmlns:a16="http://schemas.microsoft.com/office/drawing/2014/main" id="{81DEE78A-70D7-4879-94F9-39A995B96627}"/>
                </a:ext>
              </a:extLst>
            </p:cNvPr>
            <p:cNvSpPr>
              <a:spLocks noChangeAspect="1" noChangeArrowheads="1" noTextEdit="1"/>
            </p:cNvSpPr>
            <p:nvPr/>
          </p:nvSpPr>
          <p:spPr bwMode="auto">
            <a:xfrm>
              <a:off x="4013" y="1038"/>
              <a:ext cx="312" cy="2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9" name="Rectangle 175">
              <a:extLst>
                <a:ext uri="{FF2B5EF4-FFF2-40B4-BE49-F238E27FC236}">
                  <a16:creationId xmlns:a16="http://schemas.microsoft.com/office/drawing/2014/main" id="{52E7DBC1-7000-4F6B-86BA-B3F9FDEAC7E2}"/>
                </a:ext>
              </a:extLst>
            </p:cNvPr>
            <p:cNvSpPr>
              <a:spLocks noChangeArrowheads="1"/>
            </p:cNvSpPr>
            <p:nvPr/>
          </p:nvSpPr>
          <p:spPr bwMode="auto">
            <a:xfrm>
              <a:off x="4013" y="1038"/>
              <a:ext cx="312"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0" name="Rectangle 176">
              <a:extLst>
                <a:ext uri="{FF2B5EF4-FFF2-40B4-BE49-F238E27FC236}">
                  <a16:creationId xmlns:a16="http://schemas.microsoft.com/office/drawing/2014/main" id="{1638D30E-6023-4D4D-95CF-58E7ACA3FB83}"/>
                </a:ext>
              </a:extLst>
            </p:cNvPr>
            <p:cNvSpPr>
              <a:spLocks noChangeArrowheads="1"/>
            </p:cNvSpPr>
            <p:nvPr/>
          </p:nvSpPr>
          <p:spPr bwMode="auto">
            <a:xfrm>
              <a:off x="4013" y="1067"/>
              <a:ext cx="312" cy="205"/>
            </a:xfrm>
            <a:prstGeom prst="rect">
              <a:avLst/>
            </a:prstGeom>
            <a:solidFill>
              <a:schemeClr val="accent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1" name="Oval 177">
              <a:extLst>
                <a:ext uri="{FF2B5EF4-FFF2-40B4-BE49-F238E27FC236}">
                  <a16:creationId xmlns:a16="http://schemas.microsoft.com/office/drawing/2014/main" id="{AB4C4A98-90BB-4A44-87A0-387354E52D94}"/>
                </a:ext>
              </a:extLst>
            </p:cNvPr>
            <p:cNvSpPr>
              <a:spLocks noChangeArrowheads="1"/>
            </p:cNvSpPr>
            <p:nvPr/>
          </p:nvSpPr>
          <p:spPr bwMode="auto">
            <a:xfrm>
              <a:off x="4023" y="1048"/>
              <a:ext cx="9"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2" name="Oval 178">
              <a:extLst>
                <a:ext uri="{FF2B5EF4-FFF2-40B4-BE49-F238E27FC236}">
                  <a16:creationId xmlns:a16="http://schemas.microsoft.com/office/drawing/2014/main" id="{5C6278C7-C4A7-45F8-9D71-065590484FBD}"/>
                </a:ext>
              </a:extLst>
            </p:cNvPr>
            <p:cNvSpPr>
              <a:spLocks noChangeArrowheads="1"/>
            </p:cNvSpPr>
            <p:nvPr/>
          </p:nvSpPr>
          <p:spPr bwMode="auto">
            <a:xfrm>
              <a:off x="4037"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3" name="Oval 179">
              <a:extLst>
                <a:ext uri="{FF2B5EF4-FFF2-40B4-BE49-F238E27FC236}">
                  <a16:creationId xmlns:a16="http://schemas.microsoft.com/office/drawing/2014/main" id="{D2431E41-AD62-4D4A-9409-87350C650CB6}"/>
                </a:ext>
              </a:extLst>
            </p:cNvPr>
            <p:cNvSpPr>
              <a:spLocks noChangeArrowheads="1"/>
            </p:cNvSpPr>
            <p:nvPr/>
          </p:nvSpPr>
          <p:spPr bwMode="auto">
            <a:xfrm>
              <a:off x="4052" y="1048"/>
              <a:ext cx="10" cy="1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4" name="Freeform 180">
              <a:extLst>
                <a:ext uri="{FF2B5EF4-FFF2-40B4-BE49-F238E27FC236}">
                  <a16:creationId xmlns:a16="http://schemas.microsoft.com/office/drawing/2014/main" id="{FEB9C3D5-3487-4826-B690-CB090113425D}"/>
                </a:ext>
              </a:extLst>
            </p:cNvPr>
            <p:cNvSpPr>
              <a:spLocks/>
            </p:cNvSpPr>
            <p:nvPr/>
          </p:nvSpPr>
          <p:spPr bwMode="auto">
            <a:xfrm>
              <a:off x="4213" y="1159"/>
              <a:ext cx="45" cy="45"/>
            </a:xfrm>
            <a:custGeom>
              <a:avLst/>
              <a:gdLst>
                <a:gd name="T0" fmla="*/ 34 w 45"/>
                <a:gd name="T1" fmla="*/ 0 h 45"/>
                <a:gd name="T2" fmla="*/ 45 w 45"/>
                <a:gd name="T3" fmla="*/ 11 h 45"/>
                <a:gd name="T4" fmla="*/ 10 w 45"/>
                <a:gd name="T5" fmla="*/ 45 h 45"/>
                <a:gd name="T6" fmla="*/ 0 w 45"/>
                <a:gd name="T7" fmla="*/ 35 h 45"/>
                <a:gd name="T8" fmla="*/ 34 w 45"/>
                <a:gd name="T9" fmla="*/ 0 h 45"/>
              </a:gdLst>
              <a:ahLst/>
              <a:cxnLst>
                <a:cxn ang="0">
                  <a:pos x="T0" y="T1"/>
                </a:cxn>
                <a:cxn ang="0">
                  <a:pos x="T2" y="T3"/>
                </a:cxn>
                <a:cxn ang="0">
                  <a:pos x="T4" y="T5"/>
                </a:cxn>
                <a:cxn ang="0">
                  <a:pos x="T6" y="T7"/>
                </a:cxn>
                <a:cxn ang="0">
                  <a:pos x="T8" y="T9"/>
                </a:cxn>
              </a:cxnLst>
              <a:rect l="0" t="0" r="r" b="b"/>
              <a:pathLst>
                <a:path w="45" h="45">
                  <a:moveTo>
                    <a:pt x="34" y="0"/>
                  </a:moveTo>
                  <a:lnTo>
                    <a:pt x="45" y="11"/>
                  </a:lnTo>
                  <a:lnTo>
                    <a:pt x="10" y="45"/>
                  </a:lnTo>
                  <a:lnTo>
                    <a:pt x="0" y="35"/>
                  </a:lnTo>
                  <a:lnTo>
                    <a:pt x="34"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5" name="Freeform 181">
              <a:extLst>
                <a:ext uri="{FF2B5EF4-FFF2-40B4-BE49-F238E27FC236}">
                  <a16:creationId xmlns:a16="http://schemas.microsoft.com/office/drawing/2014/main" id="{DBC76854-37E4-4C86-BEEC-D238C9AD7B89}"/>
                </a:ext>
              </a:extLst>
            </p:cNvPr>
            <p:cNvSpPr>
              <a:spLocks/>
            </p:cNvSpPr>
            <p:nvPr/>
          </p:nvSpPr>
          <p:spPr bwMode="auto">
            <a:xfrm>
              <a:off x="4213" y="1135"/>
              <a:ext cx="45" cy="45"/>
            </a:xfrm>
            <a:custGeom>
              <a:avLst/>
              <a:gdLst>
                <a:gd name="T0" fmla="*/ 45 w 45"/>
                <a:gd name="T1" fmla="*/ 35 h 45"/>
                <a:gd name="T2" fmla="*/ 34 w 45"/>
                <a:gd name="T3" fmla="*/ 45 h 45"/>
                <a:gd name="T4" fmla="*/ 0 w 45"/>
                <a:gd name="T5" fmla="*/ 11 h 45"/>
                <a:gd name="T6" fmla="*/ 10 w 45"/>
                <a:gd name="T7" fmla="*/ 0 h 45"/>
                <a:gd name="T8" fmla="*/ 45 w 45"/>
                <a:gd name="T9" fmla="*/ 35 h 45"/>
              </a:gdLst>
              <a:ahLst/>
              <a:cxnLst>
                <a:cxn ang="0">
                  <a:pos x="T0" y="T1"/>
                </a:cxn>
                <a:cxn ang="0">
                  <a:pos x="T2" y="T3"/>
                </a:cxn>
                <a:cxn ang="0">
                  <a:pos x="T4" y="T5"/>
                </a:cxn>
                <a:cxn ang="0">
                  <a:pos x="T6" y="T7"/>
                </a:cxn>
                <a:cxn ang="0">
                  <a:pos x="T8" y="T9"/>
                </a:cxn>
              </a:cxnLst>
              <a:rect l="0" t="0" r="r" b="b"/>
              <a:pathLst>
                <a:path w="45" h="45">
                  <a:moveTo>
                    <a:pt x="45" y="35"/>
                  </a:moveTo>
                  <a:lnTo>
                    <a:pt x="34" y="45"/>
                  </a:lnTo>
                  <a:lnTo>
                    <a:pt x="0" y="11"/>
                  </a:lnTo>
                  <a:lnTo>
                    <a:pt x="10" y="0"/>
                  </a:lnTo>
                  <a:lnTo>
                    <a:pt x="45" y="3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6" name="Freeform 182">
              <a:extLst>
                <a:ext uri="{FF2B5EF4-FFF2-40B4-BE49-F238E27FC236}">
                  <a16:creationId xmlns:a16="http://schemas.microsoft.com/office/drawing/2014/main" id="{9984D4A5-2F4F-49E7-9467-EC26742E0DEE}"/>
                </a:ext>
              </a:extLst>
            </p:cNvPr>
            <p:cNvSpPr>
              <a:spLocks/>
            </p:cNvSpPr>
            <p:nvPr/>
          </p:nvSpPr>
          <p:spPr bwMode="auto">
            <a:xfrm>
              <a:off x="4081" y="1159"/>
              <a:ext cx="45" cy="45"/>
            </a:xfrm>
            <a:custGeom>
              <a:avLst/>
              <a:gdLst>
                <a:gd name="T0" fmla="*/ 11 w 45"/>
                <a:gd name="T1" fmla="*/ 0 h 45"/>
                <a:gd name="T2" fmla="*/ 0 w 45"/>
                <a:gd name="T3" fmla="*/ 11 h 45"/>
                <a:gd name="T4" fmla="*/ 35 w 45"/>
                <a:gd name="T5" fmla="*/ 45 h 45"/>
                <a:gd name="T6" fmla="*/ 45 w 45"/>
                <a:gd name="T7" fmla="*/ 35 h 45"/>
                <a:gd name="T8" fmla="*/ 11 w 45"/>
                <a:gd name="T9" fmla="*/ 0 h 45"/>
              </a:gdLst>
              <a:ahLst/>
              <a:cxnLst>
                <a:cxn ang="0">
                  <a:pos x="T0" y="T1"/>
                </a:cxn>
                <a:cxn ang="0">
                  <a:pos x="T2" y="T3"/>
                </a:cxn>
                <a:cxn ang="0">
                  <a:pos x="T4" y="T5"/>
                </a:cxn>
                <a:cxn ang="0">
                  <a:pos x="T6" y="T7"/>
                </a:cxn>
                <a:cxn ang="0">
                  <a:pos x="T8" y="T9"/>
                </a:cxn>
              </a:cxnLst>
              <a:rect l="0" t="0" r="r" b="b"/>
              <a:pathLst>
                <a:path w="45" h="45">
                  <a:moveTo>
                    <a:pt x="11" y="0"/>
                  </a:moveTo>
                  <a:lnTo>
                    <a:pt x="0" y="11"/>
                  </a:lnTo>
                  <a:lnTo>
                    <a:pt x="35" y="45"/>
                  </a:lnTo>
                  <a:lnTo>
                    <a:pt x="45" y="35"/>
                  </a:lnTo>
                  <a:lnTo>
                    <a:pt x="11" y="0"/>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7" name="Freeform 183">
              <a:extLst>
                <a:ext uri="{FF2B5EF4-FFF2-40B4-BE49-F238E27FC236}">
                  <a16:creationId xmlns:a16="http://schemas.microsoft.com/office/drawing/2014/main" id="{3FD0507B-4CA0-4A8E-B1A2-6A95C6E8D0DD}"/>
                </a:ext>
              </a:extLst>
            </p:cNvPr>
            <p:cNvSpPr>
              <a:spLocks/>
            </p:cNvSpPr>
            <p:nvPr/>
          </p:nvSpPr>
          <p:spPr bwMode="auto">
            <a:xfrm>
              <a:off x="4081" y="1135"/>
              <a:ext cx="45" cy="45"/>
            </a:xfrm>
            <a:custGeom>
              <a:avLst/>
              <a:gdLst>
                <a:gd name="T0" fmla="*/ 0 w 45"/>
                <a:gd name="T1" fmla="*/ 35 h 45"/>
                <a:gd name="T2" fmla="*/ 11 w 45"/>
                <a:gd name="T3" fmla="*/ 45 h 45"/>
                <a:gd name="T4" fmla="*/ 45 w 45"/>
                <a:gd name="T5" fmla="*/ 11 h 45"/>
                <a:gd name="T6" fmla="*/ 35 w 45"/>
                <a:gd name="T7" fmla="*/ 0 h 45"/>
                <a:gd name="T8" fmla="*/ 0 w 45"/>
                <a:gd name="T9" fmla="*/ 35 h 45"/>
              </a:gdLst>
              <a:ahLst/>
              <a:cxnLst>
                <a:cxn ang="0">
                  <a:pos x="T0" y="T1"/>
                </a:cxn>
                <a:cxn ang="0">
                  <a:pos x="T2" y="T3"/>
                </a:cxn>
                <a:cxn ang="0">
                  <a:pos x="T4" y="T5"/>
                </a:cxn>
                <a:cxn ang="0">
                  <a:pos x="T6" y="T7"/>
                </a:cxn>
                <a:cxn ang="0">
                  <a:pos x="T8" y="T9"/>
                </a:cxn>
              </a:cxnLst>
              <a:rect l="0" t="0" r="r" b="b"/>
              <a:pathLst>
                <a:path w="45" h="45">
                  <a:moveTo>
                    <a:pt x="0" y="35"/>
                  </a:moveTo>
                  <a:lnTo>
                    <a:pt x="11" y="45"/>
                  </a:lnTo>
                  <a:lnTo>
                    <a:pt x="45" y="11"/>
                  </a:lnTo>
                  <a:lnTo>
                    <a:pt x="35" y="0"/>
                  </a:lnTo>
                  <a:lnTo>
                    <a:pt x="0" y="35"/>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8" name="Oval 184">
              <a:extLst>
                <a:ext uri="{FF2B5EF4-FFF2-40B4-BE49-F238E27FC236}">
                  <a16:creationId xmlns:a16="http://schemas.microsoft.com/office/drawing/2014/main" id="{DB6CE663-0A2C-4E1C-8F37-57EB631C0CF4}"/>
                </a:ext>
              </a:extLst>
            </p:cNvPr>
            <p:cNvSpPr>
              <a:spLocks noChangeArrowheads="1"/>
            </p:cNvSpPr>
            <p:nvPr/>
          </p:nvSpPr>
          <p:spPr bwMode="auto">
            <a:xfrm>
              <a:off x="4159" y="1160"/>
              <a:ext cx="20"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19" name="Oval 185">
              <a:extLst>
                <a:ext uri="{FF2B5EF4-FFF2-40B4-BE49-F238E27FC236}">
                  <a16:creationId xmlns:a16="http://schemas.microsoft.com/office/drawing/2014/main" id="{35AF196F-A4AF-447C-8447-D07336DA5C89}"/>
                </a:ext>
              </a:extLst>
            </p:cNvPr>
            <p:cNvSpPr>
              <a:spLocks noChangeArrowheads="1"/>
            </p:cNvSpPr>
            <p:nvPr/>
          </p:nvSpPr>
          <p:spPr bwMode="auto">
            <a:xfrm>
              <a:off x="4189"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sp>
          <p:nvSpPr>
            <p:cNvPr id="20" name="Oval 186">
              <a:extLst>
                <a:ext uri="{FF2B5EF4-FFF2-40B4-BE49-F238E27FC236}">
                  <a16:creationId xmlns:a16="http://schemas.microsoft.com/office/drawing/2014/main" id="{1831C937-B92A-4B41-AB58-9DE06F2F7EAC}"/>
                </a:ext>
              </a:extLst>
            </p:cNvPr>
            <p:cNvSpPr>
              <a:spLocks noChangeArrowheads="1"/>
            </p:cNvSpPr>
            <p:nvPr/>
          </p:nvSpPr>
          <p:spPr bwMode="auto">
            <a:xfrm>
              <a:off x="4130" y="116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Segoe UI"/>
                <a:ea typeface="+mn-ea"/>
                <a:cs typeface="+mn-cs"/>
              </a:endParaRPr>
            </a:p>
          </p:txBody>
        </p:sp>
      </p:grpSp>
      <p:grpSp>
        <p:nvGrpSpPr>
          <p:cNvPr id="21" name="Group 49">
            <a:extLst>
              <a:ext uri="{FF2B5EF4-FFF2-40B4-BE49-F238E27FC236}">
                <a16:creationId xmlns:a16="http://schemas.microsoft.com/office/drawing/2014/main" id="{81FD86D9-D24C-40B5-885D-2883B51A2795}"/>
              </a:ext>
              <a:ext uri="{C183D7F6-B498-43B3-948B-1728B52AA6E4}">
                <adec:decorative xmlns:adec="http://schemas.microsoft.com/office/drawing/2017/decorative" val="1"/>
              </a:ext>
            </a:extLst>
          </p:cNvPr>
          <p:cNvGrpSpPr>
            <a:grpSpLocks noChangeAspect="1"/>
          </p:cNvGrpSpPr>
          <p:nvPr/>
        </p:nvGrpSpPr>
        <p:grpSpPr bwMode="auto">
          <a:xfrm>
            <a:off x="673140" y="4406185"/>
            <a:ext cx="554192" cy="542030"/>
            <a:chOff x="3404" y="999"/>
            <a:chExt cx="319" cy="312"/>
          </a:xfrm>
        </p:grpSpPr>
        <p:sp>
          <p:nvSpPr>
            <p:cNvPr id="22" name="Freeform 50">
              <a:extLst>
                <a:ext uri="{FF2B5EF4-FFF2-40B4-BE49-F238E27FC236}">
                  <a16:creationId xmlns:a16="http://schemas.microsoft.com/office/drawing/2014/main" id="{84CBF79B-F3EB-417F-8798-C4A46982AAB7}"/>
                </a:ext>
              </a:extLst>
            </p:cNvPr>
            <p:cNvSpPr>
              <a:spLocks/>
            </p:cNvSpPr>
            <p:nvPr/>
          </p:nvSpPr>
          <p:spPr bwMode="auto">
            <a:xfrm>
              <a:off x="3433" y="999"/>
              <a:ext cx="134" cy="93"/>
            </a:xfrm>
            <a:custGeom>
              <a:avLst/>
              <a:gdLst>
                <a:gd name="T0" fmla="*/ 588 w 590"/>
                <a:gd name="T1" fmla="*/ 128 h 405"/>
                <a:gd name="T2" fmla="*/ 590 w 590"/>
                <a:gd name="T3" fmla="*/ 128 h 405"/>
                <a:gd name="T4" fmla="*/ 590 w 590"/>
                <a:gd name="T5" fmla="*/ 0 h 405"/>
                <a:gd name="T6" fmla="*/ 0 w 590"/>
                <a:gd name="T7" fmla="*/ 342 h 405"/>
                <a:gd name="T8" fmla="*/ 109 w 590"/>
                <a:gd name="T9" fmla="*/ 405 h 405"/>
                <a:gd name="T10" fmla="*/ 588 w 590"/>
                <a:gd name="T11" fmla="*/ 128 h 405"/>
              </a:gdLst>
              <a:ahLst/>
              <a:cxnLst>
                <a:cxn ang="0">
                  <a:pos x="T0" y="T1"/>
                </a:cxn>
                <a:cxn ang="0">
                  <a:pos x="T2" y="T3"/>
                </a:cxn>
                <a:cxn ang="0">
                  <a:pos x="T4" y="T5"/>
                </a:cxn>
                <a:cxn ang="0">
                  <a:pos x="T6" y="T7"/>
                </a:cxn>
                <a:cxn ang="0">
                  <a:pos x="T8" y="T9"/>
                </a:cxn>
                <a:cxn ang="0">
                  <a:pos x="T10" y="T11"/>
                </a:cxn>
              </a:cxnLst>
              <a:rect l="0" t="0" r="r" b="b"/>
              <a:pathLst>
                <a:path w="590" h="405">
                  <a:moveTo>
                    <a:pt x="588" y="128"/>
                  </a:moveTo>
                  <a:cubicBezTo>
                    <a:pt x="589" y="128"/>
                    <a:pt x="589" y="128"/>
                    <a:pt x="590" y="128"/>
                  </a:cubicBezTo>
                  <a:cubicBezTo>
                    <a:pt x="590" y="0"/>
                    <a:pt x="590" y="0"/>
                    <a:pt x="590" y="0"/>
                  </a:cubicBezTo>
                  <a:cubicBezTo>
                    <a:pt x="339" y="0"/>
                    <a:pt x="125" y="124"/>
                    <a:pt x="0" y="342"/>
                  </a:cubicBezTo>
                  <a:cubicBezTo>
                    <a:pt x="109" y="405"/>
                    <a:pt x="109" y="405"/>
                    <a:pt x="109" y="405"/>
                  </a:cubicBezTo>
                  <a:cubicBezTo>
                    <a:pt x="205" y="240"/>
                    <a:pt x="384" y="128"/>
                    <a:pt x="588"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3" name="Freeform 51">
              <a:extLst>
                <a:ext uri="{FF2B5EF4-FFF2-40B4-BE49-F238E27FC236}">
                  <a16:creationId xmlns:a16="http://schemas.microsoft.com/office/drawing/2014/main" id="{3103547B-F70D-4A8D-B22D-58F1401AF322}"/>
                </a:ext>
              </a:extLst>
            </p:cNvPr>
            <p:cNvSpPr>
              <a:spLocks/>
            </p:cNvSpPr>
            <p:nvPr/>
          </p:nvSpPr>
          <p:spPr bwMode="auto">
            <a:xfrm>
              <a:off x="3404" y="1077"/>
              <a:ext cx="53" cy="156"/>
            </a:xfrm>
            <a:custGeom>
              <a:avLst/>
              <a:gdLst>
                <a:gd name="T0" fmla="*/ 160 w 235"/>
                <a:gd name="T1" fmla="*/ 341 h 682"/>
                <a:gd name="T2" fmla="*/ 235 w 235"/>
                <a:gd name="T3" fmla="*/ 63 h 682"/>
                <a:gd name="T4" fmla="*/ 126 w 235"/>
                <a:gd name="T5" fmla="*/ 0 h 682"/>
                <a:gd name="T6" fmla="*/ 126 w 235"/>
                <a:gd name="T7" fmla="*/ 682 h 682"/>
                <a:gd name="T8" fmla="*/ 235 w 235"/>
                <a:gd name="T9" fmla="*/ 619 h 682"/>
                <a:gd name="T10" fmla="*/ 160 w 235"/>
                <a:gd name="T11" fmla="*/ 341 h 682"/>
              </a:gdLst>
              <a:ahLst/>
              <a:cxnLst>
                <a:cxn ang="0">
                  <a:pos x="T0" y="T1"/>
                </a:cxn>
                <a:cxn ang="0">
                  <a:pos x="T2" y="T3"/>
                </a:cxn>
                <a:cxn ang="0">
                  <a:pos x="T4" y="T5"/>
                </a:cxn>
                <a:cxn ang="0">
                  <a:pos x="T6" y="T7"/>
                </a:cxn>
                <a:cxn ang="0">
                  <a:pos x="T8" y="T9"/>
                </a:cxn>
                <a:cxn ang="0">
                  <a:pos x="T10" y="T11"/>
                </a:cxn>
              </a:cxnLst>
              <a:rect l="0" t="0" r="r" b="b"/>
              <a:pathLst>
                <a:path w="235" h="682">
                  <a:moveTo>
                    <a:pt x="160" y="341"/>
                  </a:moveTo>
                  <a:cubicBezTo>
                    <a:pt x="160" y="240"/>
                    <a:pt x="187" y="144"/>
                    <a:pt x="235" y="63"/>
                  </a:cubicBezTo>
                  <a:cubicBezTo>
                    <a:pt x="126" y="0"/>
                    <a:pt x="126" y="0"/>
                    <a:pt x="126" y="0"/>
                  </a:cubicBezTo>
                  <a:cubicBezTo>
                    <a:pt x="0" y="217"/>
                    <a:pt x="0" y="465"/>
                    <a:pt x="126" y="682"/>
                  </a:cubicBezTo>
                  <a:cubicBezTo>
                    <a:pt x="235" y="619"/>
                    <a:pt x="235" y="619"/>
                    <a:pt x="235" y="619"/>
                  </a:cubicBezTo>
                  <a:cubicBezTo>
                    <a:pt x="187" y="537"/>
                    <a:pt x="160" y="442"/>
                    <a:pt x="160" y="3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4" name="Freeform 52">
              <a:extLst>
                <a:ext uri="{FF2B5EF4-FFF2-40B4-BE49-F238E27FC236}">
                  <a16:creationId xmlns:a16="http://schemas.microsoft.com/office/drawing/2014/main" id="{34415692-9190-454D-B5DD-53C7A458552E}"/>
                </a:ext>
              </a:extLst>
            </p:cNvPr>
            <p:cNvSpPr>
              <a:spLocks/>
            </p:cNvSpPr>
            <p:nvPr/>
          </p:nvSpPr>
          <p:spPr bwMode="auto">
            <a:xfrm>
              <a:off x="3433" y="1219"/>
              <a:ext cx="134" cy="92"/>
            </a:xfrm>
            <a:custGeom>
              <a:avLst/>
              <a:gdLst>
                <a:gd name="T0" fmla="*/ 588 w 590"/>
                <a:gd name="T1" fmla="*/ 277 h 405"/>
                <a:gd name="T2" fmla="*/ 109 w 590"/>
                <a:gd name="T3" fmla="*/ 0 h 405"/>
                <a:gd name="T4" fmla="*/ 0 w 590"/>
                <a:gd name="T5" fmla="*/ 63 h 405"/>
                <a:gd name="T6" fmla="*/ 590 w 590"/>
                <a:gd name="T7" fmla="*/ 405 h 405"/>
                <a:gd name="T8" fmla="*/ 590 w 590"/>
                <a:gd name="T9" fmla="*/ 277 h 405"/>
                <a:gd name="T10" fmla="*/ 588 w 590"/>
                <a:gd name="T11" fmla="*/ 277 h 405"/>
              </a:gdLst>
              <a:ahLst/>
              <a:cxnLst>
                <a:cxn ang="0">
                  <a:pos x="T0" y="T1"/>
                </a:cxn>
                <a:cxn ang="0">
                  <a:pos x="T2" y="T3"/>
                </a:cxn>
                <a:cxn ang="0">
                  <a:pos x="T4" y="T5"/>
                </a:cxn>
                <a:cxn ang="0">
                  <a:pos x="T6" y="T7"/>
                </a:cxn>
                <a:cxn ang="0">
                  <a:pos x="T8" y="T9"/>
                </a:cxn>
                <a:cxn ang="0">
                  <a:pos x="T10" y="T11"/>
                </a:cxn>
              </a:cxnLst>
              <a:rect l="0" t="0" r="r" b="b"/>
              <a:pathLst>
                <a:path w="590" h="405">
                  <a:moveTo>
                    <a:pt x="588" y="277"/>
                  </a:moveTo>
                  <a:cubicBezTo>
                    <a:pt x="383" y="277"/>
                    <a:pt x="205" y="165"/>
                    <a:pt x="109" y="0"/>
                  </a:cubicBezTo>
                  <a:cubicBezTo>
                    <a:pt x="0" y="63"/>
                    <a:pt x="0" y="63"/>
                    <a:pt x="0" y="63"/>
                  </a:cubicBezTo>
                  <a:cubicBezTo>
                    <a:pt x="125" y="281"/>
                    <a:pt x="339" y="405"/>
                    <a:pt x="590" y="405"/>
                  </a:cubicBezTo>
                  <a:cubicBezTo>
                    <a:pt x="590" y="277"/>
                    <a:pt x="590" y="277"/>
                    <a:pt x="590" y="277"/>
                  </a:cubicBezTo>
                  <a:cubicBezTo>
                    <a:pt x="589" y="277"/>
                    <a:pt x="589" y="277"/>
                    <a:pt x="588" y="277"/>
                  </a:cubicBezTo>
                  <a:close/>
                </a:path>
              </a:pathLst>
            </a:custGeom>
            <a:solidFill>
              <a:schemeClr val="bg2">
                <a:lumMod val="60000"/>
                <a:lumOff val="4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5" name="Freeform 53">
              <a:extLst>
                <a:ext uri="{FF2B5EF4-FFF2-40B4-BE49-F238E27FC236}">
                  <a16:creationId xmlns:a16="http://schemas.microsoft.com/office/drawing/2014/main" id="{5D45E296-F49F-48F7-B6E3-7B752DA31757}"/>
                </a:ext>
              </a:extLst>
            </p:cNvPr>
            <p:cNvSpPr>
              <a:spLocks/>
            </p:cNvSpPr>
            <p:nvPr/>
          </p:nvSpPr>
          <p:spPr bwMode="auto">
            <a:xfrm>
              <a:off x="3567" y="999"/>
              <a:ext cx="156" cy="312"/>
            </a:xfrm>
            <a:custGeom>
              <a:avLst/>
              <a:gdLst>
                <a:gd name="T0" fmla="*/ 0 w 681"/>
                <a:gd name="T1" fmla="*/ 0 h 1366"/>
                <a:gd name="T2" fmla="*/ 0 w 681"/>
                <a:gd name="T3" fmla="*/ 128 h 1366"/>
                <a:gd name="T4" fmla="*/ 553 w 681"/>
                <a:gd name="T5" fmla="*/ 683 h 1366"/>
                <a:gd name="T6" fmla="*/ 0 w 681"/>
                <a:gd name="T7" fmla="*/ 1238 h 1366"/>
                <a:gd name="T8" fmla="*/ 0 w 681"/>
                <a:gd name="T9" fmla="*/ 1366 h 1366"/>
                <a:gd name="T10" fmla="*/ 681 w 681"/>
                <a:gd name="T11" fmla="*/ 683 h 1366"/>
                <a:gd name="T12" fmla="*/ 0 w 681"/>
                <a:gd name="T13" fmla="*/ 0 h 1366"/>
              </a:gdLst>
              <a:ahLst/>
              <a:cxnLst>
                <a:cxn ang="0">
                  <a:pos x="T0" y="T1"/>
                </a:cxn>
                <a:cxn ang="0">
                  <a:pos x="T2" y="T3"/>
                </a:cxn>
                <a:cxn ang="0">
                  <a:pos x="T4" y="T5"/>
                </a:cxn>
                <a:cxn ang="0">
                  <a:pos x="T6" y="T7"/>
                </a:cxn>
                <a:cxn ang="0">
                  <a:pos x="T8" y="T9"/>
                </a:cxn>
                <a:cxn ang="0">
                  <a:pos x="T10" y="T11"/>
                </a:cxn>
                <a:cxn ang="0">
                  <a:pos x="T12" y="T13"/>
                </a:cxn>
              </a:cxnLst>
              <a:rect l="0" t="0" r="r" b="b"/>
              <a:pathLst>
                <a:path w="681" h="1366">
                  <a:moveTo>
                    <a:pt x="0" y="0"/>
                  </a:moveTo>
                  <a:cubicBezTo>
                    <a:pt x="0" y="128"/>
                    <a:pt x="0" y="128"/>
                    <a:pt x="0" y="128"/>
                  </a:cubicBezTo>
                  <a:cubicBezTo>
                    <a:pt x="305" y="129"/>
                    <a:pt x="553" y="377"/>
                    <a:pt x="553" y="683"/>
                  </a:cubicBezTo>
                  <a:cubicBezTo>
                    <a:pt x="553" y="989"/>
                    <a:pt x="305" y="1237"/>
                    <a:pt x="0" y="1238"/>
                  </a:cubicBezTo>
                  <a:cubicBezTo>
                    <a:pt x="0" y="1366"/>
                    <a:pt x="0" y="1366"/>
                    <a:pt x="0" y="1366"/>
                  </a:cubicBezTo>
                  <a:cubicBezTo>
                    <a:pt x="376" y="1366"/>
                    <a:pt x="681" y="1060"/>
                    <a:pt x="681" y="683"/>
                  </a:cubicBezTo>
                  <a:cubicBezTo>
                    <a:pt x="681" y="306"/>
                    <a:pt x="376" y="0"/>
                    <a:pt x="0" y="0"/>
                  </a:cubicBez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26" name="Freeform 54">
              <a:extLst>
                <a:ext uri="{FF2B5EF4-FFF2-40B4-BE49-F238E27FC236}">
                  <a16:creationId xmlns:a16="http://schemas.microsoft.com/office/drawing/2014/main" id="{00B43683-3957-469F-95F5-CB1AAA1C099A}"/>
                </a:ext>
              </a:extLst>
            </p:cNvPr>
            <p:cNvSpPr>
              <a:spLocks noEditPoints="1"/>
            </p:cNvSpPr>
            <p:nvPr/>
          </p:nvSpPr>
          <p:spPr bwMode="auto">
            <a:xfrm>
              <a:off x="3528" y="1081"/>
              <a:ext cx="78" cy="148"/>
            </a:xfrm>
            <a:custGeom>
              <a:avLst/>
              <a:gdLst>
                <a:gd name="T0" fmla="*/ 341 w 341"/>
                <a:gd name="T1" fmla="*/ 434 h 650"/>
                <a:gd name="T2" fmla="*/ 304 w 341"/>
                <a:gd name="T3" fmla="*/ 529 h 650"/>
                <a:gd name="T4" fmla="*/ 196 w 341"/>
                <a:gd name="T5" fmla="*/ 573 h 650"/>
                <a:gd name="T6" fmla="*/ 196 w 341"/>
                <a:gd name="T7" fmla="*/ 650 h 650"/>
                <a:gd name="T8" fmla="*/ 144 w 341"/>
                <a:gd name="T9" fmla="*/ 650 h 650"/>
                <a:gd name="T10" fmla="*/ 144 w 341"/>
                <a:gd name="T11" fmla="*/ 575 h 650"/>
                <a:gd name="T12" fmla="*/ 9 w 341"/>
                <a:gd name="T13" fmla="*/ 542 h 650"/>
                <a:gd name="T14" fmla="*/ 9 w 341"/>
                <a:gd name="T15" fmla="*/ 444 h 650"/>
                <a:gd name="T16" fmla="*/ 71 w 341"/>
                <a:gd name="T17" fmla="*/ 474 h 650"/>
                <a:gd name="T18" fmla="*/ 144 w 341"/>
                <a:gd name="T19" fmla="*/ 491 h 650"/>
                <a:gd name="T20" fmla="*/ 144 w 341"/>
                <a:gd name="T21" fmla="*/ 362 h 650"/>
                <a:gd name="T22" fmla="*/ 32 w 341"/>
                <a:gd name="T23" fmla="*/ 298 h 650"/>
                <a:gd name="T24" fmla="*/ 0 w 341"/>
                <a:gd name="T25" fmla="*/ 207 h 650"/>
                <a:gd name="T26" fmla="*/ 40 w 341"/>
                <a:gd name="T27" fmla="*/ 111 h 650"/>
                <a:gd name="T28" fmla="*/ 144 w 341"/>
                <a:gd name="T29" fmla="*/ 66 h 650"/>
                <a:gd name="T30" fmla="*/ 144 w 341"/>
                <a:gd name="T31" fmla="*/ 0 h 650"/>
                <a:gd name="T32" fmla="*/ 196 w 341"/>
                <a:gd name="T33" fmla="*/ 0 h 650"/>
                <a:gd name="T34" fmla="*/ 196 w 341"/>
                <a:gd name="T35" fmla="*/ 64 h 650"/>
                <a:gd name="T36" fmla="*/ 308 w 341"/>
                <a:gd name="T37" fmla="*/ 89 h 650"/>
                <a:gd name="T38" fmla="*/ 308 w 341"/>
                <a:gd name="T39" fmla="*/ 185 h 650"/>
                <a:gd name="T40" fmla="*/ 196 w 341"/>
                <a:gd name="T41" fmla="*/ 148 h 650"/>
                <a:gd name="T42" fmla="*/ 196 w 341"/>
                <a:gd name="T43" fmla="*/ 282 h 650"/>
                <a:gd name="T44" fmla="*/ 308 w 341"/>
                <a:gd name="T45" fmla="*/ 346 h 650"/>
                <a:gd name="T46" fmla="*/ 341 w 341"/>
                <a:gd name="T47" fmla="*/ 434 h 650"/>
                <a:gd name="T48" fmla="*/ 144 w 341"/>
                <a:gd name="T49" fmla="*/ 262 h 650"/>
                <a:gd name="T50" fmla="*/ 144 w 341"/>
                <a:gd name="T51" fmla="*/ 149 h 650"/>
                <a:gd name="T52" fmla="*/ 94 w 341"/>
                <a:gd name="T53" fmla="*/ 201 h 650"/>
                <a:gd name="T54" fmla="*/ 144 w 341"/>
                <a:gd name="T55" fmla="*/ 262 h 650"/>
                <a:gd name="T56" fmla="*/ 246 w 341"/>
                <a:gd name="T57" fmla="*/ 439 h 650"/>
                <a:gd name="T58" fmla="*/ 196 w 341"/>
                <a:gd name="T59" fmla="*/ 382 h 650"/>
                <a:gd name="T60" fmla="*/ 196 w 341"/>
                <a:gd name="T61" fmla="*/ 490 h 650"/>
                <a:gd name="T62" fmla="*/ 246 w 341"/>
                <a:gd name="T63" fmla="*/ 439 h 6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41" h="650">
                  <a:moveTo>
                    <a:pt x="341" y="434"/>
                  </a:moveTo>
                  <a:cubicBezTo>
                    <a:pt x="341" y="473"/>
                    <a:pt x="329" y="505"/>
                    <a:pt x="304" y="529"/>
                  </a:cubicBezTo>
                  <a:cubicBezTo>
                    <a:pt x="279" y="553"/>
                    <a:pt x="243" y="567"/>
                    <a:pt x="196" y="573"/>
                  </a:cubicBezTo>
                  <a:cubicBezTo>
                    <a:pt x="196" y="650"/>
                    <a:pt x="196" y="650"/>
                    <a:pt x="196" y="650"/>
                  </a:cubicBezTo>
                  <a:cubicBezTo>
                    <a:pt x="144" y="650"/>
                    <a:pt x="144" y="650"/>
                    <a:pt x="144" y="650"/>
                  </a:cubicBezTo>
                  <a:cubicBezTo>
                    <a:pt x="144" y="575"/>
                    <a:pt x="144" y="575"/>
                    <a:pt x="144" y="575"/>
                  </a:cubicBezTo>
                  <a:cubicBezTo>
                    <a:pt x="95" y="575"/>
                    <a:pt x="50" y="564"/>
                    <a:pt x="9" y="542"/>
                  </a:cubicBezTo>
                  <a:cubicBezTo>
                    <a:pt x="9" y="444"/>
                    <a:pt x="9" y="444"/>
                    <a:pt x="9" y="444"/>
                  </a:cubicBezTo>
                  <a:cubicBezTo>
                    <a:pt x="22" y="454"/>
                    <a:pt x="43" y="464"/>
                    <a:pt x="71" y="474"/>
                  </a:cubicBezTo>
                  <a:cubicBezTo>
                    <a:pt x="99" y="484"/>
                    <a:pt x="123" y="490"/>
                    <a:pt x="144" y="491"/>
                  </a:cubicBezTo>
                  <a:cubicBezTo>
                    <a:pt x="144" y="362"/>
                    <a:pt x="144" y="362"/>
                    <a:pt x="144" y="362"/>
                  </a:cubicBezTo>
                  <a:cubicBezTo>
                    <a:pt x="91" y="342"/>
                    <a:pt x="54" y="321"/>
                    <a:pt x="32" y="298"/>
                  </a:cubicBezTo>
                  <a:cubicBezTo>
                    <a:pt x="11" y="275"/>
                    <a:pt x="0" y="244"/>
                    <a:pt x="0" y="207"/>
                  </a:cubicBezTo>
                  <a:cubicBezTo>
                    <a:pt x="0" y="169"/>
                    <a:pt x="13" y="137"/>
                    <a:pt x="40" y="111"/>
                  </a:cubicBezTo>
                  <a:cubicBezTo>
                    <a:pt x="67" y="85"/>
                    <a:pt x="101" y="70"/>
                    <a:pt x="144" y="66"/>
                  </a:cubicBezTo>
                  <a:cubicBezTo>
                    <a:pt x="144" y="0"/>
                    <a:pt x="144" y="0"/>
                    <a:pt x="144" y="0"/>
                  </a:cubicBezTo>
                  <a:cubicBezTo>
                    <a:pt x="196" y="0"/>
                    <a:pt x="196" y="0"/>
                    <a:pt x="196" y="0"/>
                  </a:cubicBezTo>
                  <a:cubicBezTo>
                    <a:pt x="196" y="64"/>
                    <a:pt x="196" y="64"/>
                    <a:pt x="196" y="64"/>
                  </a:cubicBezTo>
                  <a:cubicBezTo>
                    <a:pt x="246" y="67"/>
                    <a:pt x="283" y="75"/>
                    <a:pt x="308" y="89"/>
                  </a:cubicBezTo>
                  <a:cubicBezTo>
                    <a:pt x="308" y="185"/>
                    <a:pt x="308" y="185"/>
                    <a:pt x="308" y="185"/>
                  </a:cubicBezTo>
                  <a:cubicBezTo>
                    <a:pt x="275" y="165"/>
                    <a:pt x="237" y="152"/>
                    <a:pt x="196" y="148"/>
                  </a:cubicBezTo>
                  <a:cubicBezTo>
                    <a:pt x="196" y="282"/>
                    <a:pt x="196" y="282"/>
                    <a:pt x="196" y="282"/>
                  </a:cubicBezTo>
                  <a:cubicBezTo>
                    <a:pt x="248" y="301"/>
                    <a:pt x="285" y="323"/>
                    <a:pt x="308" y="346"/>
                  </a:cubicBezTo>
                  <a:cubicBezTo>
                    <a:pt x="330" y="370"/>
                    <a:pt x="341" y="399"/>
                    <a:pt x="341" y="434"/>
                  </a:cubicBezTo>
                  <a:close/>
                  <a:moveTo>
                    <a:pt x="144" y="262"/>
                  </a:moveTo>
                  <a:cubicBezTo>
                    <a:pt x="144" y="149"/>
                    <a:pt x="144" y="149"/>
                    <a:pt x="144" y="149"/>
                  </a:cubicBezTo>
                  <a:cubicBezTo>
                    <a:pt x="111" y="155"/>
                    <a:pt x="94" y="172"/>
                    <a:pt x="94" y="201"/>
                  </a:cubicBezTo>
                  <a:cubicBezTo>
                    <a:pt x="94" y="225"/>
                    <a:pt x="111" y="246"/>
                    <a:pt x="144" y="262"/>
                  </a:cubicBezTo>
                  <a:close/>
                  <a:moveTo>
                    <a:pt x="246" y="439"/>
                  </a:moveTo>
                  <a:cubicBezTo>
                    <a:pt x="246" y="416"/>
                    <a:pt x="230" y="397"/>
                    <a:pt x="196" y="382"/>
                  </a:cubicBezTo>
                  <a:cubicBezTo>
                    <a:pt x="196" y="490"/>
                    <a:pt x="196" y="490"/>
                    <a:pt x="196" y="490"/>
                  </a:cubicBezTo>
                  <a:cubicBezTo>
                    <a:pt x="230" y="484"/>
                    <a:pt x="246" y="467"/>
                    <a:pt x="246" y="43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sp>
        <p:nvSpPr>
          <p:cNvPr id="27" name="Text Placeholder 2">
            <a:extLst>
              <a:ext uri="{FF2B5EF4-FFF2-40B4-BE49-F238E27FC236}">
                <a16:creationId xmlns:a16="http://schemas.microsoft.com/office/drawing/2014/main" id="{FAA868A2-37C6-4D3E-9CF9-A69635E16EC3}"/>
              </a:ext>
            </a:extLst>
          </p:cNvPr>
          <p:cNvSpPr txBox="1">
            <a:spLocks/>
          </p:cNvSpPr>
          <p:nvPr/>
        </p:nvSpPr>
        <p:spPr>
          <a:xfrm>
            <a:off x="1435280" y="2068093"/>
            <a:ext cx="3931920" cy="904400"/>
          </a:xfrm>
          <a:prstGeom prst="rect">
            <a:avLst/>
          </a:prstGeom>
        </p:spPr>
        <p:txBody>
          <a:bodyPr vert="horz" wrap="square" lIns="91440" tIns="91440" rIns="91440" bIns="9144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Simplified management </a:t>
            </a:r>
            <a:br>
              <a:rPr kumimoji="0" lang="en-US" sz="1800" b="0" i="0" u="none" strike="noStrike" kern="120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br>
            <a:r>
              <a:rPr kumimoji="0" lang="en-US" sz="1800" b="0" i="0" u="none" strike="noStrike" kern="1200" cap="none" spc="0" normalizeH="0" baseline="0" noProof="0" dirty="0">
                <a:ln>
                  <a:noFill/>
                </a:ln>
                <a:solidFill>
                  <a:schemeClr val="tx1"/>
                </a:solidFill>
                <a:effectLst/>
                <a:uLnTx/>
                <a:uFillTx/>
                <a:latin typeface="Segoe UI Semibold" panose="020B0702040204020203" pitchFamily="34" charset="0"/>
                <a:ea typeface="+mn-ea"/>
                <a:cs typeface="Segoe UI Semibold" panose="020B0702040204020203" pitchFamily="34" charset="0"/>
              </a:rPr>
              <a:t>and scalability</a:t>
            </a:r>
          </a:p>
        </p:txBody>
      </p:sp>
      <p:sp>
        <p:nvSpPr>
          <p:cNvPr id="28" name="Text Placeholder 2">
            <a:extLst>
              <a:ext uri="{FF2B5EF4-FFF2-40B4-BE49-F238E27FC236}">
                <a16:creationId xmlns:a16="http://schemas.microsoft.com/office/drawing/2014/main" id="{7C51C9E9-BE95-4D22-87FD-CD9B698C376D}"/>
              </a:ext>
            </a:extLst>
          </p:cNvPr>
          <p:cNvSpPr txBox="1">
            <a:spLocks/>
          </p:cNvSpPr>
          <p:nvPr/>
        </p:nvSpPr>
        <p:spPr>
          <a:xfrm>
            <a:off x="1435280" y="3036690"/>
            <a:ext cx="3931920" cy="904400"/>
          </a:xfrm>
          <a:prstGeom prst="rect">
            <a:avLst/>
          </a:prstGeom>
        </p:spPr>
        <p:txBody>
          <a:bodyPr vert="horz" wrap="square" lIns="91440" tIns="91440" rIns="91440" bIns="9144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Increased application resiliency</a:t>
            </a:r>
          </a:p>
        </p:txBody>
      </p:sp>
      <p:sp>
        <p:nvSpPr>
          <p:cNvPr id="29" name="Text Placeholder 2">
            <a:extLst>
              <a:ext uri="{FF2B5EF4-FFF2-40B4-BE49-F238E27FC236}">
                <a16:creationId xmlns:a16="http://schemas.microsoft.com/office/drawing/2014/main" id="{7C067608-D4CA-40E5-97B3-8D4DBE1188BB}"/>
              </a:ext>
            </a:extLst>
          </p:cNvPr>
          <p:cNvSpPr txBox="1">
            <a:spLocks/>
          </p:cNvSpPr>
          <p:nvPr/>
        </p:nvSpPr>
        <p:spPr>
          <a:xfrm>
            <a:off x="1435280" y="4220300"/>
            <a:ext cx="3931920" cy="904400"/>
          </a:xfrm>
          <a:prstGeom prst="rect">
            <a:avLst/>
          </a:prstGeom>
        </p:spPr>
        <p:txBody>
          <a:bodyPr vert="horz" wrap="square" lIns="91440" tIns="91440" rIns="91440" bIns="91440" rtlCol="0" anchor="ctr">
            <a:no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800" b="0" i="0" u="none" strike="noStrike" kern="1200" cap="none" spc="0" normalizeH="0" baseline="0" noProof="0">
                <a:ln>
                  <a:noFill/>
                </a:ln>
                <a:solidFill>
                  <a:schemeClr val="tx1"/>
                </a:solidFill>
                <a:effectLst/>
                <a:uLnTx/>
                <a:uFillTx/>
                <a:latin typeface="Segoe UI Semibold" panose="020B0702040204020203" pitchFamily="34" charset="0"/>
                <a:ea typeface="+mn-ea"/>
                <a:cs typeface="Segoe UI Semibold" panose="020B0702040204020203" pitchFamily="34" charset="0"/>
              </a:rPr>
              <a:t>Greater operational agility</a:t>
            </a:r>
          </a:p>
        </p:txBody>
      </p:sp>
      <p:sp>
        <p:nvSpPr>
          <p:cNvPr id="30" name="TextBox 29">
            <a:extLst>
              <a:ext uri="{FF2B5EF4-FFF2-40B4-BE49-F238E27FC236}">
                <a16:creationId xmlns:a16="http://schemas.microsoft.com/office/drawing/2014/main" id="{60475CA8-2162-4377-850D-204C5E97FAC2}"/>
              </a:ext>
            </a:extLst>
          </p:cNvPr>
          <p:cNvSpPr txBox="1"/>
          <p:nvPr/>
        </p:nvSpPr>
        <p:spPr>
          <a:xfrm>
            <a:off x="500360" y="5306195"/>
            <a:ext cx="4386600" cy="772647"/>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Times New Roman" panose="02020603050405020304" pitchFamily="18" charset="0"/>
                <a:cs typeface="Arial" panose="020B0604020202020204" pitchFamily="34" charset="0"/>
              </a:rPr>
              <a:t>Read the </a:t>
            </a:r>
            <a:r>
              <a:rPr kumimoji="0" lang="en-US" sz="1800" b="0" i="0" u="sng" strike="noStrike" kern="1200" cap="none" spc="0" normalizeH="0" baseline="0" noProof="0">
                <a:ln>
                  <a:noFill/>
                </a:ln>
                <a:solidFill>
                  <a:srgbClr val="0563C1"/>
                </a:solidFill>
                <a:effectLst/>
                <a:uLnTx/>
                <a:uFillTx/>
                <a:latin typeface="Segoe UI" panose="020B0502040204020203" pitchFamily="34" charset="0"/>
                <a:ea typeface="Calibri" panose="020F0502020204030204" pitchFamily="34" charset="0"/>
                <a:cs typeface="Arial" panose="020B0604020202020204" pitchFamily="34" charset="0"/>
                <a:hlinkClick r:id="rId2"/>
              </a:rPr>
              <a:t>documentation</a:t>
            </a:r>
            <a:endPar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a:p>
            <a:pPr marL="0" marR="0" lvl="0" indent="0" algn="l" defTabSz="914400" rtl="0" eaLnBrk="1" fontAlgn="auto" latinLnBrk="0" hangingPunct="1">
              <a:lnSpc>
                <a:spcPct val="107000"/>
              </a:lnSpc>
              <a:spcBef>
                <a:spcPts val="0"/>
              </a:spcBef>
              <a:spcAft>
                <a:spcPts val="800"/>
              </a:spcAft>
              <a:buClrTx/>
              <a:buSzTx/>
              <a:buFontTx/>
              <a:buNone/>
              <a:tabLst/>
              <a:defRPr/>
            </a:pP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Times New Roman" panose="02020603050405020304" pitchFamily="18" charset="0"/>
                <a:cs typeface="Arial" panose="020B0604020202020204" pitchFamily="34" charset="0"/>
              </a:rPr>
              <a:t>Visit the </a:t>
            </a:r>
            <a:r>
              <a:rPr kumimoji="0" lang="en-US" sz="1800" b="0" i="0" u="sng" strike="noStrike" kern="1200" cap="none" spc="0" normalizeH="0" baseline="0" noProof="0">
                <a:ln>
                  <a:noFill/>
                </a:ln>
                <a:solidFill>
                  <a:srgbClr val="0563C1"/>
                </a:solidFill>
                <a:effectLst/>
                <a:uLnTx/>
                <a:uFillTx/>
                <a:latin typeface="Segoe UI" panose="020B0502040204020203" pitchFamily="34" charset="0"/>
                <a:ea typeface="Times New Roman" panose="02020603050405020304" pitchFamily="18" charset="0"/>
                <a:cs typeface="Arial" panose="020B0604020202020204" pitchFamily="34" charset="0"/>
                <a:hlinkClick r:id="rId3"/>
              </a:rPr>
              <a:t>website</a:t>
            </a:r>
            <a:endPar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8C2FE04B-3A00-4F17-ACCE-D02E810F3DC8}"/>
              </a:ext>
            </a:extLst>
          </p:cNvPr>
          <p:cNvSpPr txBox="1"/>
          <p:nvPr/>
        </p:nvSpPr>
        <p:spPr>
          <a:xfrm>
            <a:off x="7592039" y="1433363"/>
            <a:ext cx="3261698" cy="373692"/>
          </a:xfrm>
          <a:prstGeom prst="rect">
            <a:avLst/>
          </a:prstGeom>
          <a:noFill/>
        </p:spPr>
        <p:txBody>
          <a:bodyPr wrap="square">
            <a:spAutoFit/>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US" sz="1800">
                <a:solidFill>
                  <a:srgbClr val="000000"/>
                </a:solidFill>
                <a:latin typeface="Segoe UI" panose="020B0502040204020203" pitchFamily="34" charset="0"/>
                <a:ea typeface="Times New Roman" panose="02020603050405020304" pitchFamily="18" charset="0"/>
                <a:cs typeface="Arial" panose="020B0604020202020204" pitchFamily="34" charset="0"/>
              </a:rPr>
              <a:t>F</a:t>
            </a:r>
            <a:r>
              <a:rPr kumimoji="0" lang="en-US" sz="1800" b="0" i="0" u="none" strike="noStrike" kern="1200" cap="none" spc="0" normalizeH="0" baseline="0" noProof="0" err="1">
                <a:ln>
                  <a:noFill/>
                </a:ln>
                <a:solidFill>
                  <a:srgbClr val="000000"/>
                </a:solidFill>
                <a:effectLst/>
                <a:uLnTx/>
                <a:uFillTx/>
                <a:latin typeface="Segoe UI" panose="020B0502040204020203" pitchFamily="34" charset="0"/>
                <a:ea typeface="Times New Roman" panose="02020603050405020304" pitchFamily="18" charset="0"/>
                <a:cs typeface="Arial" panose="020B0604020202020204" pitchFamily="34" charset="0"/>
              </a:rPr>
              <a:t>lexible</a:t>
            </a:r>
            <a:r>
              <a:rPr kumimoji="0" lang="en-US" sz="1800" b="0" i="0" u="none" strike="noStrike" kern="1200" cap="none" spc="0" normalizeH="0" baseline="0" noProof="0">
                <a:ln>
                  <a:noFill/>
                </a:ln>
                <a:solidFill>
                  <a:srgbClr val="000000"/>
                </a:solidFill>
                <a:effectLst/>
                <a:uLnTx/>
                <a:uFillTx/>
                <a:latin typeface="Segoe UI" panose="020B0502040204020203" pitchFamily="34" charset="0"/>
                <a:ea typeface="Times New Roman" panose="02020603050405020304" pitchFamily="18" charset="0"/>
                <a:cs typeface="Arial" panose="020B0604020202020204" pitchFamily="34" charset="0"/>
              </a:rPr>
              <a:t> orchestration mode</a:t>
            </a:r>
            <a:endParaRPr kumimoji="0" lang="en-US" sz="2000" b="0" i="0" u="none" strike="noStrike" kern="1200" cap="none" spc="0" normalizeH="0" baseline="0" noProof="0">
              <a:ln>
                <a:noFill/>
              </a:ln>
              <a:solidFill>
                <a:srgbClr val="000000"/>
              </a:solidFill>
              <a:effectLst/>
              <a:uLnTx/>
              <a:uFillTx/>
              <a:latin typeface="Calibri" panose="020F0502020204030204" pitchFamily="34" charset="0"/>
              <a:ea typeface="Calibri" panose="020F0502020204030204" pitchFamily="34" charset="0"/>
              <a:cs typeface="Arial" panose="020B0604020202020204" pitchFamily="34" charset="0"/>
            </a:endParaRPr>
          </a:p>
        </p:txBody>
      </p:sp>
      <p:pic>
        <p:nvPicPr>
          <p:cNvPr id="32" name="Picture 31" descr="Create a virtual machine scale set screenshot">
            <a:extLst>
              <a:ext uri="{FF2B5EF4-FFF2-40B4-BE49-F238E27FC236}">
                <a16:creationId xmlns:a16="http://schemas.microsoft.com/office/drawing/2014/main" id="{117E1156-F94D-464A-AB2A-35640EC7FE32}"/>
              </a:ext>
            </a:extLst>
          </p:cNvPr>
          <p:cNvPicPr>
            <a:picLocks noChangeAspect="1"/>
          </p:cNvPicPr>
          <p:nvPr/>
        </p:nvPicPr>
        <p:blipFill>
          <a:blip r:embed="rId4"/>
          <a:stretch>
            <a:fillRect/>
          </a:stretch>
        </p:blipFill>
        <p:spPr>
          <a:xfrm>
            <a:off x="6400800" y="2047646"/>
            <a:ext cx="4545181" cy="4366938"/>
          </a:xfrm>
          <a:prstGeom prst="rect">
            <a:avLst/>
          </a:prstGeom>
        </p:spPr>
      </p:pic>
      <p:sp>
        <p:nvSpPr>
          <p:cNvPr id="36" name="Content Placeholder 5">
            <a:extLst>
              <a:ext uri="{FF2B5EF4-FFF2-40B4-BE49-F238E27FC236}">
                <a16:creationId xmlns:a16="http://schemas.microsoft.com/office/drawing/2014/main" id="{51E088CE-DCE0-44EE-AFDF-6E4F87FD95A7}"/>
              </a:ext>
            </a:extLst>
          </p:cNvPr>
          <p:cNvSpPr txBox="1">
            <a:spLocks/>
          </p:cNvSpPr>
          <p:nvPr/>
        </p:nvSpPr>
        <p:spPr>
          <a:xfrm>
            <a:off x="9424036" y="168828"/>
            <a:ext cx="91440" cy="9418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grpSp>
        <p:nvGrpSpPr>
          <p:cNvPr id="37" name="Group 36">
            <a:extLst>
              <a:ext uri="{FF2B5EF4-FFF2-40B4-BE49-F238E27FC236}">
                <a16:creationId xmlns:a16="http://schemas.microsoft.com/office/drawing/2014/main" id="{196568B5-21A4-4F77-BE14-B311847CE440}"/>
              </a:ext>
              <a:ext uri="{C183D7F6-B498-43B3-948B-1728B52AA6E4}">
                <adec:decorative xmlns:adec="http://schemas.microsoft.com/office/drawing/2017/decorative" val="1"/>
              </a:ext>
            </a:extLst>
          </p:cNvPr>
          <p:cNvGrpSpPr/>
          <p:nvPr/>
        </p:nvGrpSpPr>
        <p:grpSpPr>
          <a:xfrm>
            <a:off x="5359935" y="1382925"/>
            <a:ext cx="2134959" cy="510909"/>
            <a:chOff x="4729391" y="1422661"/>
            <a:chExt cx="2134959" cy="510909"/>
          </a:xfrm>
        </p:grpSpPr>
        <p:sp>
          <p:nvSpPr>
            <p:cNvPr id="38" name="Rectangle 37">
              <a:extLst>
                <a:ext uri="{FF2B5EF4-FFF2-40B4-BE49-F238E27FC236}">
                  <a16:creationId xmlns:a16="http://schemas.microsoft.com/office/drawing/2014/main" id="{616C6DEF-644C-4B06-8DFC-6CB9D1C5465E}"/>
                </a:ext>
              </a:extLst>
            </p:cNvPr>
            <p:cNvSpPr/>
            <p:nvPr/>
          </p:nvSpPr>
          <p:spPr bwMode="auto">
            <a:xfrm>
              <a:off x="4729391" y="1422661"/>
              <a:ext cx="2004784" cy="510909"/>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spAutoFit/>
            </a:bodyPr>
            <a:lstStyle/>
            <a:p>
              <a:pPr marL="0" marR="0" lvl="0" indent="0" algn="r" defTabSz="932742" rtl="0" eaLnBrk="1" fontAlgn="auto" latinLnBrk="0" hangingPunct="1">
                <a:lnSpc>
                  <a:spcPct val="100000"/>
                </a:lnSpc>
                <a:spcBef>
                  <a:spcPts val="0"/>
                </a:spcBef>
                <a:spcAft>
                  <a:spcPts val="0"/>
                </a:spcAft>
                <a:buClrTx/>
                <a:buSzPct val="90000"/>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mn-ea"/>
                  <a:cs typeface="Segoe UI Semilight" panose="020B0402040204020203" pitchFamily="34" charset="0"/>
                </a:rPr>
                <a:t>Preview</a:t>
              </a:r>
            </a:p>
          </p:txBody>
        </p:sp>
        <p:sp>
          <p:nvSpPr>
            <p:cNvPr id="39" name="Rectangle 38">
              <a:extLst>
                <a:ext uri="{FF2B5EF4-FFF2-40B4-BE49-F238E27FC236}">
                  <a16:creationId xmlns:a16="http://schemas.microsoft.com/office/drawing/2014/main" id="{33B9091E-075B-485A-B273-01E11FD69005}"/>
                </a:ext>
              </a:extLst>
            </p:cNvPr>
            <p:cNvSpPr/>
            <p:nvPr/>
          </p:nvSpPr>
          <p:spPr bwMode="auto">
            <a:xfrm>
              <a:off x="6734175" y="1422661"/>
              <a:ext cx="130175" cy="510909"/>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Tree>
    <p:extLst>
      <p:ext uri="{BB962C8B-B14F-4D97-AF65-F5344CB8AC3E}">
        <p14:creationId xmlns:p14="http://schemas.microsoft.com/office/powerpoint/2010/main" val="41627185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A0BBFF-71E5-4EAA-96C3-36A0F03245E3}"/>
              </a:ext>
              <a:ext uri="{C183D7F6-B498-43B3-948B-1728B52AA6E4}">
                <adec:decorative xmlns:adec="http://schemas.microsoft.com/office/drawing/2017/decorative" val="1"/>
              </a:ext>
            </a:extLst>
          </p:cNvPr>
          <p:cNvSpPr>
            <a:spLocks noGrp="1"/>
          </p:cNvSpPr>
          <p:nvPr>
            <p:ph type="title" idx="4294967295"/>
          </p:nvPr>
        </p:nvSpPr>
        <p:spPr>
          <a:xfrm>
            <a:off x="0" y="457200"/>
            <a:ext cx="4159250" cy="1108075"/>
          </a:xfrm>
        </p:spPr>
        <p:txBody>
          <a:bodyPr>
            <a:normAutofit fontScale="90000"/>
          </a:bodyPr>
          <a:lstStyle/>
          <a:p>
            <a:pPr lvl="0"/>
            <a:r>
              <a:rPr lang="en-US"/>
              <a:t>Azure </a:t>
            </a:r>
            <a:br>
              <a:rPr lang="en-US"/>
            </a:br>
            <a:r>
              <a:rPr lang="en-US"/>
              <a:t>Disk Storage  </a:t>
            </a:r>
          </a:p>
        </p:txBody>
      </p:sp>
      <p:sp>
        <p:nvSpPr>
          <p:cNvPr id="3" name="Text Placeholder 6">
            <a:extLst>
              <a:ext uri="{FF2B5EF4-FFF2-40B4-BE49-F238E27FC236}">
                <a16:creationId xmlns:a16="http://schemas.microsoft.com/office/drawing/2014/main" id="{7D328206-A4A8-4243-909D-0C08534A6403}"/>
              </a:ext>
            </a:extLst>
          </p:cNvPr>
          <p:cNvSpPr txBox="1">
            <a:spLocks/>
          </p:cNvSpPr>
          <p:nvPr/>
        </p:nvSpPr>
        <p:spPr>
          <a:xfrm>
            <a:off x="584200" y="2019300"/>
            <a:ext cx="4160520" cy="1129540"/>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300"/>
              </a:spcAft>
            </a:pPr>
            <a:r>
              <a:rPr lang="en-US" sz="6400" dirty="0">
                <a:solidFill>
                  <a:srgbClr val="000000"/>
                </a:solidFill>
                <a:latin typeface="Segoe UI"/>
                <a:ea typeface="+mn-ea"/>
                <a:cs typeface="Segoe UI" panose="020B0502040204020203" pitchFamily="34" charset="0"/>
              </a:rPr>
              <a:t>Upcoming (March – June 2021)</a:t>
            </a:r>
          </a:p>
          <a:p>
            <a:pPr marL="0" lvl="1"/>
            <a:r>
              <a:rPr lang="en-US" sz="6400" dirty="0">
                <a:solidFill>
                  <a:srgbClr val="000000"/>
                </a:solidFill>
                <a:latin typeface="Segoe UI"/>
                <a:cs typeface="Segoe UI" panose="020B0502040204020203" pitchFamily="34" charset="0"/>
              </a:rPr>
              <a:t>ZRS support for Azure Managed disks (GA)</a:t>
            </a:r>
          </a:p>
          <a:p>
            <a:pPr marL="0" lvl="1"/>
            <a:r>
              <a:rPr lang="en-US" sz="6400" dirty="0">
                <a:solidFill>
                  <a:srgbClr val="000000"/>
                </a:solidFill>
                <a:latin typeface="Segoe UI"/>
                <a:cs typeface="Segoe UI" panose="020B0502040204020203" pitchFamily="34" charset="0"/>
              </a:rPr>
              <a:t>Performance tiers w/o downtime (GA)</a:t>
            </a:r>
          </a:p>
          <a:p>
            <a:pPr marL="0" lvl="1"/>
            <a:r>
              <a:rPr lang="en-US" sz="6400" dirty="0">
                <a:solidFill>
                  <a:srgbClr val="000000"/>
                </a:solidFill>
                <a:latin typeface="Segoe UI"/>
                <a:cs typeface="Segoe UI" panose="020B0502040204020203" pitchFamily="34" charset="0"/>
              </a:rPr>
              <a:t>Cross-region snapshot copy (preview/GA)</a:t>
            </a:r>
          </a:p>
          <a:p>
            <a:pPr marL="0" lvl="1"/>
            <a:r>
              <a:rPr lang="en-US" sz="6400" dirty="0">
                <a:solidFill>
                  <a:srgbClr val="000000"/>
                </a:solidFill>
                <a:latin typeface="Segoe UI"/>
                <a:cs typeface="Segoe UI" panose="020B0502040204020203" pitchFamily="34" charset="0"/>
              </a:rPr>
              <a:t>Disk attach/detach latency improvements (preview/GA)</a:t>
            </a:r>
          </a:p>
          <a:p>
            <a:pPr marL="0" lvl="1">
              <a:spcAft>
                <a:spcPts val="1200"/>
              </a:spcAft>
            </a:pPr>
            <a:r>
              <a:rPr lang="en-US" sz="6400" dirty="0">
                <a:solidFill>
                  <a:srgbClr val="000000"/>
                </a:solidFill>
                <a:latin typeface="Segoe UI"/>
                <a:cs typeface="Segoe UI" panose="020B0502040204020203" pitchFamily="34" charset="0"/>
              </a:rPr>
              <a:t>Ultra Disk region expansion (ongoing) (GA)</a:t>
            </a:r>
          </a:p>
          <a:p>
            <a:pPr>
              <a:spcAft>
                <a:spcPts val="1200"/>
              </a:spcAft>
            </a:pPr>
            <a:r>
              <a:rPr lang="en-US" sz="6400" dirty="0">
                <a:solidFill>
                  <a:srgbClr val="000000"/>
                </a:solidFill>
                <a:latin typeface="Segoe UI"/>
                <a:ea typeface="+mn-ea"/>
                <a:cs typeface="Segoe UI" panose="020B0502040204020203" pitchFamily="34" charset="0"/>
                <a:hlinkClick r:id="rId2">
                  <a:extLst>
                    <a:ext uri="{A12FA001-AC4F-418D-AE19-62706E023703}">
                      <ahyp:hlinkClr xmlns:ahyp="http://schemas.microsoft.com/office/drawing/2018/hyperlinkcolor" val="tx"/>
                    </a:ext>
                  </a:extLst>
                </a:hlinkClick>
              </a:rPr>
              <a:t>Learn more</a:t>
            </a:r>
            <a:r>
              <a:rPr lang="en-US" sz="6400" dirty="0">
                <a:solidFill>
                  <a:srgbClr val="000000"/>
                </a:solidFill>
                <a:latin typeface="Segoe UI"/>
                <a:ea typeface="+mn-ea"/>
                <a:cs typeface="Segoe UI" panose="020B0502040204020203" pitchFamily="34" charset="0"/>
              </a:rPr>
              <a:t> about Azure Disk Storage</a:t>
            </a:r>
          </a:p>
          <a:p>
            <a:pPr>
              <a:spcAft>
                <a:spcPts val="1200"/>
              </a:spcAft>
            </a:pPr>
            <a:r>
              <a:rPr lang="en-US" sz="6400" dirty="0">
                <a:solidFill>
                  <a:srgbClr val="000000"/>
                </a:solidFill>
                <a:latin typeface="Segoe UI"/>
                <a:ea typeface="+mn-ea"/>
                <a:cs typeface="Segoe UI" panose="020B0502040204020203" pitchFamily="34" charset="0"/>
                <a:hlinkClick r:id="rId3">
                  <a:extLst>
                    <a:ext uri="{A12FA001-AC4F-418D-AE19-62706E023703}">
                      <ahyp:hlinkClr xmlns:ahyp="http://schemas.microsoft.com/office/drawing/2018/hyperlinkcolor" val="tx"/>
                    </a:ext>
                  </a:extLst>
                </a:hlinkClick>
              </a:rPr>
              <a:t>Azure Disk Documentation</a:t>
            </a:r>
            <a:endParaRPr lang="en-US" sz="6400" dirty="0">
              <a:solidFill>
                <a:srgbClr val="000000"/>
              </a:solidFill>
              <a:latin typeface="Segoe UI"/>
              <a:ea typeface="+mn-ea"/>
              <a:cs typeface="Segoe UI" panose="020B0502040204020203" pitchFamily="34" charset="0"/>
            </a:endParaRPr>
          </a:p>
          <a:p>
            <a:pPr>
              <a:spcAft>
                <a:spcPts val="1200"/>
              </a:spcAft>
            </a:pPr>
            <a:r>
              <a:rPr lang="en-US" sz="6400" dirty="0">
                <a:solidFill>
                  <a:srgbClr val="000000"/>
                </a:solidFill>
                <a:latin typeface="Segoe UI"/>
                <a:ea typeface="+mn-ea"/>
                <a:cs typeface="Segoe UI" panose="020B0502040204020203" pitchFamily="34" charset="0"/>
              </a:rPr>
              <a:t>Stay up to date with the latest releases on the </a:t>
            </a:r>
            <a:r>
              <a:rPr lang="en-US" sz="6400" dirty="0">
                <a:solidFill>
                  <a:srgbClr val="000000"/>
                </a:solidFill>
                <a:latin typeface="Segoe UI"/>
                <a:ea typeface="+mn-ea"/>
                <a:cs typeface="Segoe UI" panose="020B0502040204020203" pitchFamily="34" charset="0"/>
                <a:hlinkClick r:id="rId4">
                  <a:extLst>
                    <a:ext uri="{A12FA001-AC4F-418D-AE19-62706E023703}">
                      <ahyp:hlinkClr xmlns:ahyp="http://schemas.microsoft.com/office/drawing/2018/hyperlinkcolor" val="tx"/>
                    </a:ext>
                  </a:extLst>
                </a:hlinkClick>
              </a:rPr>
              <a:t>Azure Blog</a:t>
            </a:r>
            <a:endParaRPr lang="en-US" sz="6400" dirty="0">
              <a:solidFill>
                <a:srgbClr val="000000"/>
              </a:solidFill>
              <a:latin typeface="Segoe UI"/>
              <a:ea typeface="+mn-ea"/>
              <a:cs typeface="Segoe UI" panose="020B0502040204020203" pitchFamily="34" charset="0"/>
            </a:endParaRPr>
          </a:p>
          <a:p>
            <a:pPr marL="0" indent="0" defTabSz="932742">
              <a:spcBef>
                <a:spcPts val="0"/>
              </a:spcBef>
              <a:spcAft>
                <a:spcPts val="300"/>
              </a:spcAft>
              <a:buClr>
                <a:srgbClr val="000000"/>
              </a:buClr>
              <a:buSzPct val="90000"/>
              <a:buFont typeface="Wingdings" panose="05000000000000000000" pitchFamily="2" charset="2"/>
              <a:buNone/>
              <a:defRPr/>
            </a:pPr>
            <a:endParaRPr lang="en-US" sz="1200" dirty="0">
              <a:solidFill>
                <a:srgbClr val="000000"/>
              </a:solidFill>
              <a:latin typeface="Segoe UI" panose="020B0502040204020203" pitchFamily="34" charset="0"/>
              <a:ea typeface="+mn-ea"/>
              <a:cs typeface="Segoe UI" panose="020B0502040204020203" pitchFamily="34" charset="0"/>
            </a:endParaRPr>
          </a:p>
        </p:txBody>
      </p:sp>
      <p:grpSp>
        <p:nvGrpSpPr>
          <p:cNvPr id="10" name="Group 9" descr="Disk storage types">
            <a:extLst>
              <a:ext uri="{FF2B5EF4-FFF2-40B4-BE49-F238E27FC236}">
                <a16:creationId xmlns:a16="http://schemas.microsoft.com/office/drawing/2014/main" id="{35637D4D-61AF-463E-A104-4BAD8472227B}"/>
              </a:ext>
            </a:extLst>
          </p:cNvPr>
          <p:cNvGrpSpPr/>
          <p:nvPr/>
        </p:nvGrpSpPr>
        <p:grpSpPr>
          <a:xfrm>
            <a:off x="6249378" y="2441303"/>
            <a:ext cx="4802284" cy="1975393"/>
            <a:chOff x="6672166" y="2508498"/>
            <a:chExt cx="4802284" cy="1975393"/>
          </a:xfrm>
        </p:grpSpPr>
        <p:sp>
          <p:nvSpPr>
            <p:cNvPr id="11" name="Rectangle 10">
              <a:extLst>
                <a:ext uri="{FF2B5EF4-FFF2-40B4-BE49-F238E27FC236}">
                  <a16:creationId xmlns:a16="http://schemas.microsoft.com/office/drawing/2014/main" id="{3E066DE4-A05C-49F0-9D11-1D5AC29BF57F}"/>
                </a:ext>
                <a:ext uri="{C183D7F6-B498-43B3-948B-1728B52AA6E4}">
                  <adec:decorative xmlns:adec="http://schemas.microsoft.com/office/drawing/2017/decorative" val="1"/>
                </a:ext>
              </a:extLst>
            </p:cNvPr>
            <p:cNvSpPr/>
            <p:nvPr/>
          </p:nvSpPr>
          <p:spPr>
            <a:xfrm>
              <a:off x="7543787" y="2598984"/>
              <a:ext cx="1351141" cy="553998"/>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Standard HDD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Standard HDDs2,000 IOPS and 500 MBps</a:t>
              </a:r>
            </a:p>
          </p:txBody>
        </p:sp>
        <p:sp>
          <p:nvSpPr>
            <p:cNvPr id="12" name="Rectangle 11">
              <a:extLst>
                <a:ext uri="{FF2B5EF4-FFF2-40B4-BE49-F238E27FC236}">
                  <a16:creationId xmlns:a16="http://schemas.microsoft.com/office/drawing/2014/main" id="{B3131AB3-509C-40EE-BC6F-D5DE7259C1D7}"/>
                </a:ext>
                <a:ext uri="{C183D7F6-B498-43B3-948B-1728B52AA6E4}">
                  <adec:decorative xmlns:adec="http://schemas.microsoft.com/office/drawing/2017/decorative" val="1"/>
                </a:ext>
              </a:extLst>
            </p:cNvPr>
            <p:cNvSpPr/>
            <p:nvPr/>
          </p:nvSpPr>
          <p:spPr>
            <a:xfrm>
              <a:off x="10123309" y="3737669"/>
              <a:ext cx="1351141" cy="553998"/>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Ultra Disk</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Ultra Disk 160,000* IOPS and 2000 MBps</a:t>
              </a:r>
              <a:r>
                <a:rPr kumimoji="0" lang="en-US" sz="1100" b="0" i="0" u="none" strike="noStrike" kern="1200" cap="none" spc="0" normalizeH="0" baseline="0" noProof="0">
                  <a:ln>
                    <a:noFill/>
                  </a:ln>
                  <a:solidFill>
                    <a:srgbClr val="000000"/>
                  </a:solidFill>
                  <a:effectLst/>
                  <a:uLnTx/>
                  <a:uFillTx/>
                  <a:latin typeface="Segoe UI Semibold"/>
                  <a:ea typeface="+mn-ea"/>
                  <a:cs typeface="+mn-cs"/>
                </a:rPr>
                <a:t> </a:t>
              </a:r>
            </a:p>
          </p:txBody>
        </p:sp>
        <p:sp>
          <p:nvSpPr>
            <p:cNvPr id="13" name="Rectangle 12">
              <a:extLst>
                <a:ext uri="{FF2B5EF4-FFF2-40B4-BE49-F238E27FC236}">
                  <a16:creationId xmlns:a16="http://schemas.microsoft.com/office/drawing/2014/main" id="{498BFD9B-BCBD-4153-BDC7-0072C7FB0549}"/>
                </a:ext>
                <a:ext uri="{C183D7F6-B498-43B3-948B-1728B52AA6E4}">
                  <adec:decorative xmlns:adec="http://schemas.microsoft.com/office/drawing/2017/decorative" val="1"/>
                </a:ext>
              </a:extLst>
            </p:cNvPr>
            <p:cNvSpPr/>
            <p:nvPr/>
          </p:nvSpPr>
          <p:spPr>
            <a:xfrm>
              <a:off x="10123309" y="2598984"/>
              <a:ext cx="1351141" cy="553998"/>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Premium SSD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Premium SSDs 20,000 IOPS and 900 MBps </a:t>
              </a:r>
            </a:p>
          </p:txBody>
        </p:sp>
        <p:sp>
          <p:nvSpPr>
            <p:cNvPr id="14" name="Rectangle 13">
              <a:extLst>
                <a:ext uri="{FF2B5EF4-FFF2-40B4-BE49-F238E27FC236}">
                  <a16:creationId xmlns:a16="http://schemas.microsoft.com/office/drawing/2014/main" id="{F0E429D4-8434-4F1D-91DE-4DC1BA4CFF8B}"/>
                </a:ext>
                <a:ext uri="{C183D7F6-B498-43B3-948B-1728B52AA6E4}">
                  <adec:decorative xmlns:adec="http://schemas.microsoft.com/office/drawing/2017/decorative" val="1"/>
                </a:ext>
              </a:extLst>
            </p:cNvPr>
            <p:cNvSpPr/>
            <p:nvPr/>
          </p:nvSpPr>
          <p:spPr>
            <a:xfrm>
              <a:off x="7543787" y="3737669"/>
              <a:ext cx="1351141" cy="553998"/>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Standard SSD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Standard SSDs 6,000 IOPS and 750 </a:t>
              </a:r>
              <a:r>
                <a:rPr kumimoji="0" lang="en-US" sz="1100" b="0" i="0" u="none" strike="noStrike" kern="1200" cap="none" spc="0" normalizeH="0" baseline="0" noProof="0" err="1">
                  <a:ln>
                    <a:noFill/>
                  </a:ln>
                  <a:solidFill>
                    <a:srgbClr val="000000"/>
                  </a:solidFill>
                  <a:effectLst/>
                  <a:uLnTx/>
                  <a:uFillTx/>
                  <a:latin typeface="Segoe UI"/>
                  <a:ea typeface="+mn-ea"/>
                  <a:cs typeface="Segoe UI" panose="020B0502040204020203" pitchFamily="34" charset="0"/>
                </a:rPr>
                <a:t>MBps</a:t>
              </a:r>
              <a:endParaRPr kumimoji="0" lang="en-US" sz="11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endParaRPr>
            </a:p>
          </p:txBody>
        </p:sp>
        <p:grpSp>
          <p:nvGrpSpPr>
            <p:cNvPr id="15" name="disk" descr="disk">
              <a:extLst>
                <a:ext uri="{FF2B5EF4-FFF2-40B4-BE49-F238E27FC236}">
                  <a16:creationId xmlns:a16="http://schemas.microsoft.com/office/drawing/2014/main" id="{B5F4F387-6387-467D-9E30-656DEAC11CF2}"/>
                </a:ext>
              </a:extLst>
            </p:cNvPr>
            <p:cNvGrpSpPr>
              <a:grpSpLocks noChangeAspect="1"/>
            </p:cNvGrpSpPr>
            <p:nvPr/>
          </p:nvGrpSpPr>
          <p:grpSpPr bwMode="auto">
            <a:xfrm>
              <a:off x="6672171" y="2508498"/>
              <a:ext cx="607302" cy="731520"/>
              <a:chOff x="1704" y="3095"/>
              <a:chExt cx="176" cy="212"/>
            </a:xfrm>
          </p:grpSpPr>
          <p:sp>
            <p:nvSpPr>
              <p:cNvPr id="74" name="AutoShape 81">
                <a:extLst>
                  <a:ext uri="{FF2B5EF4-FFF2-40B4-BE49-F238E27FC236}">
                    <a16:creationId xmlns:a16="http://schemas.microsoft.com/office/drawing/2014/main" id="{9ECAB649-34E0-4289-A875-F3D3616E5002}"/>
                  </a:ext>
                </a:extLst>
              </p:cNvPr>
              <p:cNvSpPr>
                <a:spLocks noChangeAspect="1" noChangeArrowheads="1" noTextEdit="1"/>
              </p:cNvSpPr>
              <p:nvPr/>
            </p:nvSpPr>
            <p:spPr bwMode="auto">
              <a:xfrm>
                <a:off x="1704" y="3095"/>
                <a:ext cx="176"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Rectangle 83">
                <a:extLst>
                  <a:ext uri="{FF2B5EF4-FFF2-40B4-BE49-F238E27FC236}">
                    <a16:creationId xmlns:a16="http://schemas.microsoft.com/office/drawing/2014/main" id="{B601D0D3-14A2-4A72-A3BE-25C75B0C286D}"/>
                  </a:ext>
                </a:extLst>
              </p:cNvPr>
              <p:cNvSpPr>
                <a:spLocks noChangeArrowheads="1"/>
              </p:cNvSpPr>
              <p:nvPr/>
            </p:nvSpPr>
            <p:spPr bwMode="auto">
              <a:xfrm>
                <a:off x="1704" y="3096"/>
                <a:ext cx="175" cy="211"/>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84">
                <a:extLst>
                  <a:ext uri="{FF2B5EF4-FFF2-40B4-BE49-F238E27FC236}">
                    <a16:creationId xmlns:a16="http://schemas.microsoft.com/office/drawing/2014/main" id="{FB05ECEE-A61A-4E66-97E4-A266268F891D}"/>
                  </a:ext>
                </a:extLst>
              </p:cNvPr>
              <p:cNvSpPr>
                <a:spLocks noChangeArrowheads="1"/>
              </p:cNvSpPr>
              <p:nvPr/>
            </p:nvSpPr>
            <p:spPr bwMode="auto">
              <a:xfrm>
                <a:off x="1715" y="3117"/>
                <a:ext cx="152" cy="15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Freeform 85">
                <a:extLst>
                  <a:ext uri="{FF2B5EF4-FFF2-40B4-BE49-F238E27FC236}">
                    <a16:creationId xmlns:a16="http://schemas.microsoft.com/office/drawing/2014/main" id="{43DA86E1-5B25-4934-A427-3F8DCE2FBE00}"/>
                  </a:ext>
                </a:extLst>
              </p:cNvPr>
              <p:cNvSpPr>
                <a:spLocks noEditPoints="1"/>
              </p:cNvSpPr>
              <p:nvPr/>
            </p:nvSpPr>
            <p:spPr bwMode="auto">
              <a:xfrm>
                <a:off x="1714" y="3116"/>
                <a:ext cx="155" cy="155"/>
              </a:xfrm>
              <a:custGeom>
                <a:avLst/>
                <a:gdLst>
                  <a:gd name="T0" fmla="*/ 90 w 180"/>
                  <a:gd name="T1" fmla="*/ 180 h 180"/>
                  <a:gd name="T2" fmla="*/ 0 w 180"/>
                  <a:gd name="T3" fmla="*/ 90 h 180"/>
                  <a:gd name="T4" fmla="*/ 90 w 180"/>
                  <a:gd name="T5" fmla="*/ 0 h 180"/>
                  <a:gd name="T6" fmla="*/ 180 w 180"/>
                  <a:gd name="T7" fmla="*/ 90 h 180"/>
                  <a:gd name="T8" fmla="*/ 90 w 180"/>
                  <a:gd name="T9" fmla="*/ 180 h 180"/>
                  <a:gd name="T10" fmla="*/ 90 w 180"/>
                  <a:gd name="T11" fmla="*/ 4 h 180"/>
                  <a:gd name="T12" fmla="*/ 4 w 180"/>
                  <a:gd name="T13" fmla="*/ 90 h 180"/>
                  <a:gd name="T14" fmla="*/ 90 w 180"/>
                  <a:gd name="T15" fmla="*/ 176 h 180"/>
                  <a:gd name="T16" fmla="*/ 176 w 180"/>
                  <a:gd name="T17" fmla="*/ 90 h 180"/>
                  <a:gd name="T18" fmla="*/ 90 w 180"/>
                  <a:gd name="T19" fmla="*/ 4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0" h="180">
                    <a:moveTo>
                      <a:pt x="90" y="180"/>
                    </a:moveTo>
                    <a:cubicBezTo>
                      <a:pt x="41" y="180"/>
                      <a:pt x="0" y="140"/>
                      <a:pt x="0" y="90"/>
                    </a:cubicBezTo>
                    <a:cubicBezTo>
                      <a:pt x="0" y="41"/>
                      <a:pt x="41" y="0"/>
                      <a:pt x="90" y="0"/>
                    </a:cubicBezTo>
                    <a:cubicBezTo>
                      <a:pt x="140" y="0"/>
                      <a:pt x="180" y="41"/>
                      <a:pt x="180" y="90"/>
                    </a:cubicBezTo>
                    <a:cubicBezTo>
                      <a:pt x="180" y="140"/>
                      <a:pt x="140" y="180"/>
                      <a:pt x="90" y="180"/>
                    </a:cubicBezTo>
                    <a:close/>
                    <a:moveTo>
                      <a:pt x="90" y="4"/>
                    </a:moveTo>
                    <a:cubicBezTo>
                      <a:pt x="43" y="4"/>
                      <a:pt x="4" y="43"/>
                      <a:pt x="4" y="90"/>
                    </a:cubicBezTo>
                    <a:cubicBezTo>
                      <a:pt x="4" y="138"/>
                      <a:pt x="43" y="176"/>
                      <a:pt x="90" y="176"/>
                    </a:cubicBezTo>
                    <a:cubicBezTo>
                      <a:pt x="137" y="176"/>
                      <a:pt x="176" y="137"/>
                      <a:pt x="176" y="90"/>
                    </a:cubicBezTo>
                    <a:cubicBezTo>
                      <a:pt x="176" y="43"/>
                      <a:pt x="138" y="4"/>
                      <a:pt x="90" y="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86">
                <a:extLst>
                  <a:ext uri="{FF2B5EF4-FFF2-40B4-BE49-F238E27FC236}">
                    <a16:creationId xmlns:a16="http://schemas.microsoft.com/office/drawing/2014/main" id="{5C5719E9-B6DB-405F-BFC7-3EE8113ADAF7}"/>
                  </a:ext>
                </a:extLst>
              </p:cNvPr>
              <p:cNvSpPr>
                <a:spLocks noChangeArrowheads="1"/>
              </p:cNvSpPr>
              <p:nvPr/>
            </p:nvSpPr>
            <p:spPr bwMode="auto">
              <a:xfrm>
                <a:off x="1773" y="3175"/>
                <a:ext cx="36" cy="3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Freeform 87">
                <a:extLst>
                  <a:ext uri="{FF2B5EF4-FFF2-40B4-BE49-F238E27FC236}">
                    <a16:creationId xmlns:a16="http://schemas.microsoft.com/office/drawing/2014/main" id="{70FEFC57-E49F-4686-9496-B411D08397F6}"/>
                  </a:ext>
                </a:extLst>
              </p:cNvPr>
              <p:cNvSpPr>
                <a:spLocks/>
              </p:cNvSpPr>
              <p:nvPr/>
            </p:nvSpPr>
            <p:spPr bwMode="auto">
              <a:xfrm>
                <a:off x="1744" y="3143"/>
                <a:ext cx="31" cy="31"/>
              </a:xfrm>
              <a:custGeom>
                <a:avLst/>
                <a:gdLst>
                  <a:gd name="T0" fmla="*/ 3 w 31"/>
                  <a:gd name="T1" fmla="*/ 0 h 31"/>
                  <a:gd name="T2" fmla="*/ 0 w 31"/>
                  <a:gd name="T3" fmla="*/ 4 h 31"/>
                  <a:gd name="T4" fmla="*/ 27 w 31"/>
                  <a:gd name="T5" fmla="*/ 31 h 31"/>
                  <a:gd name="T6" fmla="*/ 31 w 31"/>
                  <a:gd name="T7" fmla="*/ 28 h 31"/>
                  <a:gd name="T8" fmla="*/ 3 w 31"/>
                  <a:gd name="T9" fmla="*/ 0 h 31"/>
                </a:gdLst>
                <a:ahLst/>
                <a:cxnLst>
                  <a:cxn ang="0">
                    <a:pos x="T0" y="T1"/>
                  </a:cxn>
                  <a:cxn ang="0">
                    <a:pos x="T2" y="T3"/>
                  </a:cxn>
                  <a:cxn ang="0">
                    <a:pos x="T4" y="T5"/>
                  </a:cxn>
                  <a:cxn ang="0">
                    <a:pos x="T6" y="T7"/>
                  </a:cxn>
                  <a:cxn ang="0">
                    <a:pos x="T8" y="T9"/>
                  </a:cxn>
                </a:cxnLst>
                <a:rect l="0" t="0" r="r" b="b"/>
                <a:pathLst>
                  <a:path w="31" h="31">
                    <a:moveTo>
                      <a:pt x="3" y="0"/>
                    </a:moveTo>
                    <a:lnTo>
                      <a:pt x="0" y="4"/>
                    </a:lnTo>
                    <a:lnTo>
                      <a:pt x="27" y="31"/>
                    </a:lnTo>
                    <a:lnTo>
                      <a:pt x="31" y="28"/>
                    </a:lnTo>
                    <a:lnTo>
                      <a:pt x="3"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Freeform 88">
                <a:extLst>
                  <a:ext uri="{FF2B5EF4-FFF2-40B4-BE49-F238E27FC236}">
                    <a16:creationId xmlns:a16="http://schemas.microsoft.com/office/drawing/2014/main" id="{C741D9DB-BA73-4995-B9FB-69FCAC99C808}"/>
                  </a:ext>
                </a:extLst>
              </p:cNvPr>
              <p:cNvSpPr>
                <a:spLocks/>
              </p:cNvSpPr>
              <p:nvPr/>
            </p:nvSpPr>
            <p:spPr bwMode="auto">
              <a:xfrm>
                <a:off x="1809" y="3210"/>
                <a:ext cx="31" cy="31"/>
              </a:xfrm>
              <a:custGeom>
                <a:avLst/>
                <a:gdLst>
                  <a:gd name="T0" fmla="*/ 4 w 31"/>
                  <a:gd name="T1" fmla="*/ 0 h 31"/>
                  <a:gd name="T2" fmla="*/ 0 w 31"/>
                  <a:gd name="T3" fmla="*/ 3 h 31"/>
                  <a:gd name="T4" fmla="*/ 28 w 31"/>
                  <a:gd name="T5" fmla="*/ 31 h 31"/>
                  <a:gd name="T6" fmla="*/ 31 w 31"/>
                  <a:gd name="T7" fmla="*/ 27 h 31"/>
                  <a:gd name="T8" fmla="*/ 4 w 31"/>
                  <a:gd name="T9" fmla="*/ 0 h 31"/>
                </a:gdLst>
                <a:ahLst/>
                <a:cxnLst>
                  <a:cxn ang="0">
                    <a:pos x="T0" y="T1"/>
                  </a:cxn>
                  <a:cxn ang="0">
                    <a:pos x="T2" y="T3"/>
                  </a:cxn>
                  <a:cxn ang="0">
                    <a:pos x="T4" y="T5"/>
                  </a:cxn>
                  <a:cxn ang="0">
                    <a:pos x="T6" y="T7"/>
                  </a:cxn>
                  <a:cxn ang="0">
                    <a:pos x="T8" y="T9"/>
                  </a:cxn>
                </a:cxnLst>
                <a:rect l="0" t="0" r="r" b="b"/>
                <a:pathLst>
                  <a:path w="31" h="31">
                    <a:moveTo>
                      <a:pt x="4" y="0"/>
                    </a:moveTo>
                    <a:lnTo>
                      <a:pt x="0" y="3"/>
                    </a:lnTo>
                    <a:lnTo>
                      <a:pt x="28" y="31"/>
                    </a:lnTo>
                    <a:lnTo>
                      <a:pt x="31" y="27"/>
                    </a:ln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Freeform 89">
                <a:extLst>
                  <a:ext uri="{FF2B5EF4-FFF2-40B4-BE49-F238E27FC236}">
                    <a16:creationId xmlns:a16="http://schemas.microsoft.com/office/drawing/2014/main" id="{6A251E7A-A44A-4FA6-9108-12B7BCEE672A}"/>
                  </a:ext>
                </a:extLst>
              </p:cNvPr>
              <p:cNvSpPr>
                <a:spLocks/>
              </p:cNvSpPr>
              <p:nvPr/>
            </p:nvSpPr>
            <p:spPr bwMode="auto">
              <a:xfrm>
                <a:off x="1724" y="3230"/>
                <a:ext cx="74" cy="44"/>
              </a:xfrm>
              <a:custGeom>
                <a:avLst/>
                <a:gdLst>
                  <a:gd name="T0" fmla="*/ 15 w 86"/>
                  <a:gd name="T1" fmla="*/ 51 h 51"/>
                  <a:gd name="T2" fmla="*/ 2 w 86"/>
                  <a:gd name="T3" fmla="*/ 40 h 51"/>
                  <a:gd name="T4" fmla="*/ 12 w 86"/>
                  <a:gd name="T5" fmla="*/ 24 h 51"/>
                  <a:gd name="T6" fmla="*/ 78 w 86"/>
                  <a:gd name="T7" fmla="*/ 0 h 51"/>
                  <a:gd name="T8" fmla="*/ 80 w 86"/>
                  <a:gd name="T9" fmla="*/ 0 h 51"/>
                  <a:gd name="T10" fmla="*/ 85 w 86"/>
                  <a:gd name="T11" fmla="*/ 4 h 51"/>
                  <a:gd name="T12" fmla="*/ 82 w 86"/>
                  <a:gd name="T13" fmla="*/ 11 h 51"/>
                  <a:gd name="T14" fmla="*/ 22 w 86"/>
                  <a:gd name="T15" fmla="*/ 49 h 51"/>
                  <a:gd name="T16" fmla="*/ 18 w 86"/>
                  <a:gd name="T17" fmla="*/ 50 h 51"/>
                  <a:gd name="T18" fmla="*/ 15 w 86"/>
                  <a:gd name="T19" fmla="*/ 51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6" h="51">
                    <a:moveTo>
                      <a:pt x="15" y="51"/>
                    </a:moveTo>
                    <a:cubicBezTo>
                      <a:pt x="9" y="51"/>
                      <a:pt x="3" y="47"/>
                      <a:pt x="2" y="40"/>
                    </a:cubicBezTo>
                    <a:cubicBezTo>
                      <a:pt x="0" y="33"/>
                      <a:pt x="5" y="26"/>
                      <a:pt x="12" y="24"/>
                    </a:cubicBezTo>
                    <a:cubicBezTo>
                      <a:pt x="78" y="0"/>
                      <a:pt x="78" y="0"/>
                      <a:pt x="78" y="0"/>
                    </a:cubicBezTo>
                    <a:cubicBezTo>
                      <a:pt x="79" y="0"/>
                      <a:pt x="79" y="0"/>
                      <a:pt x="80" y="0"/>
                    </a:cubicBezTo>
                    <a:cubicBezTo>
                      <a:pt x="83" y="0"/>
                      <a:pt x="85" y="2"/>
                      <a:pt x="85" y="4"/>
                    </a:cubicBezTo>
                    <a:cubicBezTo>
                      <a:pt x="86" y="6"/>
                      <a:pt x="85" y="9"/>
                      <a:pt x="82" y="11"/>
                    </a:cubicBezTo>
                    <a:cubicBezTo>
                      <a:pt x="22" y="49"/>
                      <a:pt x="22" y="49"/>
                      <a:pt x="22" y="49"/>
                    </a:cubicBezTo>
                    <a:cubicBezTo>
                      <a:pt x="22" y="49"/>
                      <a:pt x="19" y="50"/>
                      <a:pt x="18" y="50"/>
                    </a:cubicBezTo>
                    <a:cubicBezTo>
                      <a:pt x="17" y="51"/>
                      <a:pt x="16" y="51"/>
                      <a:pt x="15" y="51"/>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Freeform 90">
                <a:extLst>
                  <a:ext uri="{FF2B5EF4-FFF2-40B4-BE49-F238E27FC236}">
                    <a16:creationId xmlns:a16="http://schemas.microsoft.com/office/drawing/2014/main" id="{3152355B-8A92-486B-BD29-7FCDA2D20C59}"/>
                  </a:ext>
                </a:extLst>
              </p:cNvPr>
              <p:cNvSpPr>
                <a:spLocks noEditPoints="1"/>
              </p:cNvSpPr>
              <p:nvPr/>
            </p:nvSpPr>
            <p:spPr bwMode="auto">
              <a:xfrm>
                <a:off x="1722" y="3229"/>
                <a:ext cx="79" cy="48"/>
              </a:xfrm>
              <a:custGeom>
                <a:avLst/>
                <a:gdLst>
                  <a:gd name="T0" fmla="*/ 82 w 91"/>
                  <a:gd name="T1" fmla="*/ 4 h 56"/>
                  <a:gd name="T2" fmla="*/ 85 w 91"/>
                  <a:gd name="T3" fmla="*/ 7 h 56"/>
                  <a:gd name="T4" fmla="*/ 83 w 91"/>
                  <a:gd name="T5" fmla="*/ 11 h 56"/>
                  <a:gd name="T6" fmla="*/ 23 w 91"/>
                  <a:gd name="T7" fmla="*/ 50 h 56"/>
                  <a:gd name="T8" fmla="*/ 19 w 91"/>
                  <a:gd name="T9" fmla="*/ 51 h 56"/>
                  <a:gd name="T10" fmla="*/ 17 w 91"/>
                  <a:gd name="T11" fmla="*/ 51 h 56"/>
                  <a:gd name="T12" fmla="*/ 6 w 91"/>
                  <a:gd name="T13" fmla="*/ 42 h 56"/>
                  <a:gd name="T14" fmla="*/ 15 w 91"/>
                  <a:gd name="T15" fmla="*/ 28 h 56"/>
                  <a:gd name="T16" fmla="*/ 81 w 91"/>
                  <a:gd name="T17" fmla="*/ 4 h 56"/>
                  <a:gd name="T18" fmla="*/ 82 w 91"/>
                  <a:gd name="T19" fmla="*/ 4 h 56"/>
                  <a:gd name="T20" fmla="*/ 82 w 91"/>
                  <a:gd name="T21" fmla="*/ 0 h 56"/>
                  <a:gd name="T22" fmla="*/ 80 w 91"/>
                  <a:gd name="T23" fmla="*/ 0 h 56"/>
                  <a:gd name="T24" fmla="*/ 80 w 91"/>
                  <a:gd name="T25" fmla="*/ 0 h 56"/>
                  <a:gd name="T26" fmla="*/ 79 w 91"/>
                  <a:gd name="T27" fmla="*/ 0 h 56"/>
                  <a:gd name="T28" fmla="*/ 14 w 91"/>
                  <a:gd name="T29" fmla="*/ 24 h 56"/>
                  <a:gd name="T30" fmla="*/ 2 w 91"/>
                  <a:gd name="T31" fmla="*/ 43 h 56"/>
                  <a:gd name="T32" fmla="*/ 18 w 91"/>
                  <a:gd name="T33" fmla="*/ 56 h 56"/>
                  <a:gd name="T34" fmla="*/ 20 w 91"/>
                  <a:gd name="T35" fmla="*/ 55 h 56"/>
                  <a:gd name="T36" fmla="*/ 25 w 91"/>
                  <a:gd name="T37" fmla="*/ 54 h 56"/>
                  <a:gd name="T38" fmla="*/ 25 w 91"/>
                  <a:gd name="T39" fmla="*/ 54 h 56"/>
                  <a:gd name="T40" fmla="*/ 25 w 91"/>
                  <a:gd name="T41" fmla="*/ 54 h 56"/>
                  <a:gd name="T42" fmla="*/ 85 w 91"/>
                  <a:gd name="T43" fmla="*/ 16 h 56"/>
                  <a:gd name="T44" fmla="*/ 90 w 91"/>
                  <a:gd name="T45" fmla="*/ 7 h 56"/>
                  <a:gd name="T46" fmla="*/ 82 w 91"/>
                  <a:gd name="T47"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1" h="56">
                    <a:moveTo>
                      <a:pt x="82" y="4"/>
                    </a:moveTo>
                    <a:cubicBezTo>
                      <a:pt x="83" y="4"/>
                      <a:pt x="85" y="5"/>
                      <a:pt x="85" y="7"/>
                    </a:cubicBezTo>
                    <a:cubicBezTo>
                      <a:pt x="86" y="9"/>
                      <a:pt x="84" y="10"/>
                      <a:pt x="83" y="11"/>
                    </a:cubicBezTo>
                    <a:cubicBezTo>
                      <a:pt x="23" y="50"/>
                      <a:pt x="23" y="50"/>
                      <a:pt x="23" y="50"/>
                    </a:cubicBezTo>
                    <a:cubicBezTo>
                      <a:pt x="22" y="50"/>
                      <a:pt x="20" y="51"/>
                      <a:pt x="19" y="51"/>
                    </a:cubicBezTo>
                    <a:cubicBezTo>
                      <a:pt x="19" y="51"/>
                      <a:pt x="18" y="51"/>
                      <a:pt x="17" y="51"/>
                    </a:cubicBezTo>
                    <a:cubicBezTo>
                      <a:pt x="12" y="51"/>
                      <a:pt x="7" y="48"/>
                      <a:pt x="6" y="42"/>
                    </a:cubicBezTo>
                    <a:cubicBezTo>
                      <a:pt x="4" y="36"/>
                      <a:pt x="8" y="29"/>
                      <a:pt x="15" y="28"/>
                    </a:cubicBezTo>
                    <a:cubicBezTo>
                      <a:pt x="81" y="4"/>
                      <a:pt x="81" y="4"/>
                      <a:pt x="81" y="4"/>
                    </a:cubicBezTo>
                    <a:cubicBezTo>
                      <a:pt x="81" y="4"/>
                      <a:pt x="81" y="4"/>
                      <a:pt x="82" y="4"/>
                    </a:cubicBezTo>
                    <a:close/>
                    <a:moveTo>
                      <a:pt x="82" y="0"/>
                    </a:moveTo>
                    <a:cubicBezTo>
                      <a:pt x="81" y="0"/>
                      <a:pt x="81" y="0"/>
                      <a:pt x="80" y="0"/>
                    </a:cubicBezTo>
                    <a:cubicBezTo>
                      <a:pt x="80" y="0"/>
                      <a:pt x="80" y="0"/>
                      <a:pt x="80" y="0"/>
                    </a:cubicBezTo>
                    <a:cubicBezTo>
                      <a:pt x="79" y="0"/>
                      <a:pt x="79" y="0"/>
                      <a:pt x="79" y="0"/>
                    </a:cubicBezTo>
                    <a:cubicBezTo>
                      <a:pt x="14" y="24"/>
                      <a:pt x="14" y="24"/>
                      <a:pt x="14" y="24"/>
                    </a:cubicBezTo>
                    <a:cubicBezTo>
                      <a:pt x="5" y="26"/>
                      <a:pt x="0" y="35"/>
                      <a:pt x="2" y="43"/>
                    </a:cubicBezTo>
                    <a:cubicBezTo>
                      <a:pt x="4" y="50"/>
                      <a:pt x="10" y="56"/>
                      <a:pt x="18" y="56"/>
                    </a:cubicBezTo>
                    <a:cubicBezTo>
                      <a:pt x="19" y="56"/>
                      <a:pt x="19" y="56"/>
                      <a:pt x="20" y="55"/>
                    </a:cubicBezTo>
                    <a:cubicBezTo>
                      <a:pt x="21" y="55"/>
                      <a:pt x="25" y="54"/>
                      <a:pt x="25" y="54"/>
                    </a:cubicBezTo>
                    <a:cubicBezTo>
                      <a:pt x="25" y="54"/>
                      <a:pt x="25" y="54"/>
                      <a:pt x="25" y="54"/>
                    </a:cubicBezTo>
                    <a:cubicBezTo>
                      <a:pt x="25" y="54"/>
                      <a:pt x="25" y="54"/>
                      <a:pt x="25" y="54"/>
                    </a:cubicBezTo>
                    <a:cubicBezTo>
                      <a:pt x="85" y="16"/>
                      <a:pt x="85" y="16"/>
                      <a:pt x="85" y="16"/>
                    </a:cubicBezTo>
                    <a:cubicBezTo>
                      <a:pt x="89" y="14"/>
                      <a:pt x="91" y="10"/>
                      <a:pt x="90" y="7"/>
                    </a:cubicBezTo>
                    <a:cubicBezTo>
                      <a:pt x="89" y="2"/>
                      <a:pt x="85" y="0"/>
                      <a:pt x="82"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6" name="SSD 2" descr="SSD, storage">
              <a:extLst>
                <a:ext uri="{FF2B5EF4-FFF2-40B4-BE49-F238E27FC236}">
                  <a16:creationId xmlns:a16="http://schemas.microsoft.com/office/drawing/2014/main" id="{07D2B6E9-39D6-4A5C-AF44-2F915D6755CC}"/>
                </a:ext>
              </a:extLst>
            </p:cNvPr>
            <p:cNvGrpSpPr>
              <a:grpSpLocks noChangeAspect="1"/>
            </p:cNvGrpSpPr>
            <p:nvPr/>
          </p:nvGrpSpPr>
          <p:grpSpPr bwMode="auto">
            <a:xfrm>
              <a:off x="6672166" y="3726141"/>
              <a:ext cx="766493" cy="757750"/>
              <a:chOff x="3455" y="3076"/>
              <a:chExt cx="263" cy="260"/>
            </a:xfrm>
          </p:grpSpPr>
          <p:sp>
            <p:nvSpPr>
              <p:cNvPr id="59" name="AutoShape 110">
                <a:extLst>
                  <a:ext uri="{FF2B5EF4-FFF2-40B4-BE49-F238E27FC236}">
                    <a16:creationId xmlns:a16="http://schemas.microsoft.com/office/drawing/2014/main" id="{B8AF9790-CEA6-44E0-9133-2C384CE0EB38}"/>
                  </a:ext>
                </a:extLst>
              </p:cNvPr>
              <p:cNvSpPr>
                <a:spLocks noChangeAspect="1" noChangeArrowheads="1" noTextEdit="1"/>
              </p:cNvSpPr>
              <p:nvPr/>
            </p:nvSpPr>
            <p:spPr bwMode="auto">
              <a:xfrm>
                <a:off x="3455" y="3076"/>
                <a:ext cx="255" cy="2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0" name="Freeform 112">
                <a:extLst>
                  <a:ext uri="{FF2B5EF4-FFF2-40B4-BE49-F238E27FC236}">
                    <a16:creationId xmlns:a16="http://schemas.microsoft.com/office/drawing/2014/main" id="{1A9E9CAE-97E2-424A-B47D-F22DDA6F7060}"/>
                  </a:ext>
                </a:extLst>
              </p:cNvPr>
              <p:cNvSpPr>
                <a:spLocks/>
              </p:cNvSpPr>
              <p:nvPr/>
            </p:nvSpPr>
            <p:spPr bwMode="auto">
              <a:xfrm>
                <a:off x="3455" y="3077"/>
                <a:ext cx="201" cy="241"/>
              </a:xfrm>
              <a:custGeom>
                <a:avLst/>
                <a:gdLst>
                  <a:gd name="T0" fmla="*/ 94 w 201"/>
                  <a:gd name="T1" fmla="*/ 0 h 241"/>
                  <a:gd name="T2" fmla="*/ 0 w 201"/>
                  <a:gd name="T3" fmla="*/ 0 h 241"/>
                  <a:gd name="T4" fmla="*/ 0 w 201"/>
                  <a:gd name="T5" fmla="*/ 241 h 241"/>
                  <a:gd name="T6" fmla="*/ 201 w 201"/>
                  <a:gd name="T7" fmla="*/ 241 h 241"/>
                  <a:gd name="T8" fmla="*/ 201 w 201"/>
                  <a:gd name="T9" fmla="*/ 0 h 241"/>
                  <a:gd name="T10" fmla="*/ 94 w 201"/>
                  <a:gd name="T11" fmla="*/ 0 h 241"/>
                </a:gdLst>
                <a:ahLst/>
                <a:cxnLst>
                  <a:cxn ang="0">
                    <a:pos x="T0" y="T1"/>
                  </a:cxn>
                  <a:cxn ang="0">
                    <a:pos x="T2" y="T3"/>
                  </a:cxn>
                  <a:cxn ang="0">
                    <a:pos x="T4" y="T5"/>
                  </a:cxn>
                  <a:cxn ang="0">
                    <a:pos x="T6" y="T7"/>
                  </a:cxn>
                  <a:cxn ang="0">
                    <a:pos x="T8" y="T9"/>
                  </a:cxn>
                  <a:cxn ang="0">
                    <a:pos x="T10" y="T11"/>
                  </a:cxn>
                </a:cxnLst>
                <a:rect l="0" t="0" r="r" b="b"/>
                <a:pathLst>
                  <a:path w="201" h="241">
                    <a:moveTo>
                      <a:pt x="94" y="0"/>
                    </a:moveTo>
                    <a:lnTo>
                      <a:pt x="0" y="0"/>
                    </a:lnTo>
                    <a:lnTo>
                      <a:pt x="0" y="241"/>
                    </a:lnTo>
                    <a:lnTo>
                      <a:pt x="201" y="241"/>
                    </a:lnTo>
                    <a:lnTo>
                      <a:pt x="201" y="0"/>
                    </a:lnTo>
                    <a:lnTo>
                      <a:pt x="94"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1" name="Rectangle 113">
                <a:extLst>
                  <a:ext uri="{FF2B5EF4-FFF2-40B4-BE49-F238E27FC236}">
                    <a16:creationId xmlns:a16="http://schemas.microsoft.com/office/drawing/2014/main" id="{C51E3FC8-01B3-46A4-9485-E1BBEC5059A5}"/>
                  </a:ext>
                </a:extLst>
              </p:cNvPr>
              <p:cNvSpPr>
                <a:spLocks noChangeArrowheads="1"/>
              </p:cNvSpPr>
              <p:nvPr/>
            </p:nvSpPr>
            <p:spPr bwMode="auto">
              <a:xfrm>
                <a:off x="3455" y="3077"/>
                <a:ext cx="201" cy="196"/>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2" name="Oval 114">
                <a:extLst>
                  <a:ext uri="{FF2B5EF4-FFF2-40B4-BE49-F238E27FC236}">
                    <a16:creationId xmlns:a16="http://schemas.microsoft.com/office/drawing/2014/main" id="{3E92A465-412F-47E9-97D1-1EFE64ECD394}"/>
                  </a:ext>
                </a:extLst>
              </p:cNvPr>
              <p:cNvSpPr>
                <a:spLocks noChangeArrowheads="1"/>
              </p:cNvSpPr>
              <p:nvPr/>
            </p:nvSpPr>
            <p:spPr bwMode="auto">
              <a:xfrm>
                <a:off x="3623" y="3092"/>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3" name="Oval 115">
                <a:extLst>
                  <a:ext uri="{FF2B5EF4-FFF2-40B4-BE49-F238E27FC236}">
                    <a16:creationId xmlns:a16="http://schemas.microsoft.com/office/drawing/2014/main" id="{D759633A-72ED-4923-953A-6E23E39287E7}"/>
                  </a:ext>
                </a:extLst>
              </p:cNvPr>
              <p:cNvSpPr>
                <a:spLocks noChangeArrowheads="1"/>
              </p:cNvSpPr>
              <p:nvPr/>
            </p:nvSpPr>
            <p:spPr bwMode="auto">
              <a:xfrm>
                <a:off x="3471" y="3092"/>
                <a:ext cx="19" cy="1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4" name="Oval 116">
                <a:extLst>
                  <a:ext uri="{FF2B5EF4-FFF2-40B4-BE49-F238E27FC236}">
                    <a16:creationId xmlns:a16="http://schemas.microsoft.com/office/drawing/2014/main" id="{0AA7606F-AF34-48EC-A435-71474502E49A}"/>
                  </a:ext>
                </a:extLst>
              </p:cNvPr>
              <p:cNvSpPr>
                <a:spLocks noChangeArrowheads="1"/>
              </p:cNvSpPr>
              <p:nvPr/>
            </p:nvSpPr>
            <p:spPr bwMode="auto">
              <a:xfrm>
                <a:off x="3471" y="3243"/>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5" name="Oval 117">
                <a:extLst>
                  <a:ext uri="{FF2B5EF4-FFF2-40B4-BE49-F238E27FC236}">
                    <a16:creationId xmlns:a16="http://schemas.microsoft.com/office/drawing/2014/main" id="{7DBAF4EB-B114-4190-9768-79474B71CFAD}"/>
                  </a:ext>
                </a:extLst>
              </p:cNvPr>
              <p:cNvSpPr>
                <a:spLocks noChangeArrowheads="1"/>
              </p:cNvSpPr>
              <p:nvPr/>
            </p:nvSpPr>
            <p:spPr bwMode="auto">
              <a:xfrm>
                <a:off x="3637" y="3254"/>
                <a:ext cx="14" cy="1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6" name="Freeform 118">
                <a:extLst>
                  <a:ext uri="{FF2B5EF4-FFF2-40B4-BE49-F238E27FC236}">
                    <a16:creationId xmlns:a16="http://schemas.microsoft.com/office/drawing/2014/main" id="{2891D080-FB9A-42BD-8BD6-B05380A8F03F}"/>
                  </a:ext>
                </a:extLst>
              </p:cNvPr>
              <p:cNvSpPr>
                <a:spLocks/>
              </p:cNvSpPr>
              <p:nvPr/>
            </p:nvSpPr>
            <p:spPr bwMode="auto">
              <a:xfrm>
                <a:off x="3495" y="3143"/>
                <a:ext cx="29" cy="45"/>
              </a:xfrm>
              <a:custGeom>
                <a:avLst/>
                <a:gdLst>
                  <a:gd name="T0" fmla="*/ 1 w 30"/>
                  <a:gd name="T1" fmla="*/ 44 h 46"/>
                  <a:gd name="T2" fmla="*/ 1 w 30"/>
                  <a:gd name="T3" fmla="*/ 37 h 46"/>
                  <a:gd name="T4" fmla="*/ 3 w 30"/>
                  <a:gd name="T5" fmla="*/ 38 h 46"/>
                  <a:gd name="T6" fmla="*/ 6 w 30"/>
                  <a:gd name="T7" fmla="*/ 39 h 46"/>
                  <a:gd name="T8" fmla="*/ 10 w 30"/>
                  <a:gd name="T9" fmla="*/ 40 h 46"/>
                  <a:gd name="T10" fmla="*/ 12 w 30"/>
                  <a:gd name="T11" fmla="*/ 41 h 46"/>
                  <a:gd name="T12" fmla="*/ 19 w 30"/>
                  <a:gd name="T13" fmla="*/ 39 h 46"/>
                  <a:gd name="T14" fmla="*/ 22 w 30"/>
                  <a:gd name="T15" fmla="*/ 35 h 46"/>
                  <a:gd name="T16" fmla="*/ 21 w 30"/>
                  <a:gd name="T17" fmla="*/ 32 h 46"/>
                  <a:gd name="T18" fmla="*/ 19 w 30"/>
                  <a:gd name="T19" fmla="*/ 30 h 46"/>
                  <a:gd name="T20" fmla="*/ 16 w 30"/>
                  <a:gd name="T21" fmla="*/ 28 h 46"/>
                  <a:gd name="T22" fmla="*/ 12 w 30"/>
                  <a:gd name="T23" fmla="*/ 26 h 46"/>
                  <a:gd name="T24" fmla="*/ 7 w 30"/>
                  <a:gd name="T25" fmla="*/ 23 h 46"/>
                  <a:gd name="T26" fmla="*/ 4 w 30"/>
                  <a:gd name="T27" fmla="*/ 21 h 46"/>
                  <a:gd name="T28" fmla="*/ 1 w 30"/>
                  <a:gd name="T29" fmla="*/ 17 h 46"/>
                  <a:gd name="T30" fmla="*/ 0 w 30"/>
                  <a:gd name="T31" fmla="*/ 13 h 46"/>
                  <a:gd name="T32" fmla="*/ 2 w 30"/>
                  <a:gd name="T33" fmla="*/ 7 h 46"/>
                  <a:gd name="T34" fmla="*/ 6 w 30"/>
                  <a:gd name="T35" fmla="*/ 3 h 46"/>
                  <a:gd name="T36" fmla="*/ 11 w 30"/>
                  <a:gd name="T37" fmla="*/ 1 h 46"/>
                  <a:gd name="T38" fmla="*/ 17 w 30"/>
                  <a:gd name="T39" fmla="*/ 0 h 46"/>
                  <a:gd name="T40" fmla="*/ 27 w 30"/>
                  <a:gd name="T41" fmla="*/ 1 h 46"/>
                  <a:gd name="T42" fmla="*/ 27 w 30"/>
                  <a:gd name="T43" fmla="*/ 9 h 46"/>
                  <a:gd name="T44" fmla="*/ 18 w 30"/>
                  <a:gd name="T45" fmla="*/ 6 h 46"/>
                  <a:gd name="T46" fmla="*/ 14 w 30"/>
                  <a:gd name="T47" fmla="*/ 6 h 46"/>
                  <a:gd name="T48" fmla="*/ 12 w 30"/>
                  <a:gd name="T49" fmla="*/ 7 h 46"/>
                  <a:gd name="T50" fmla="*/ 10 w 30"/>
                  <a:gd name="T51" fmla="*/ 9 h 46"/>
                  <a:gd name="T52" fmla="*/ 9 w 30"/>
                  <a:gd name="T53" fmla="*/ 12 h 46"/>
                  <a:gd name="T54" fmla="*/ 10 w 30"/>
                  <a:gd name="T55" fmla="*/ 15 h 46"/>
                  <a:gd name="T56" fmla="*/ 12 w 30"/>
                  <a:gd name="T57" fmla="*/ 17 h 46"/>
                  <a:gd name="T58" fmla="*/ 14 w 30"/>
                  <a:gd name="T59" fmla="*/ 18 h 46"/>
                  <a:gd name="T60" fmla="*/ 18 w 30"/>
                  <a:gd name="T61" fmla="*/ 20 h 46"/>
                  <a:gd name="T62" fmla="*/ 23 w 30"/>
                  <a:gd name="T63" fmla="*/ 23 h 46"/>
                  <a:gd name="T64" fmla="*/ 26 w 30"/>
                  <a:gd name="T65" fmla="*/ 25 h 46"/>
                  <a:gd name="T66" fmla="*/ 29 w 30"/>
                  <a:gd name="T67" fmla="*/ 29 h 46"/>
                  <a:gd name="T68" fmla="*/ 30 w 30"/>
                  <a:gd name="T69" fmla="*/ 33 h 46"/>
                  <a:gd name="T70" fmla="*/ 28 w 30"/>
                  <a:gd name="T71" fmla="*/ 39 h 46"/>
                  <a:gd name="T72" fmla="*/ 25 w 30"/>
                  <a:gd name="T73" fmla="*/ 43 h 46"/>
                  <a:gd name="T74" fmla="*/ 20 w 30"/>
                  <a:gd name="T75" fmla="*/ 45 h 46"/>
                  <a:gd name="T76" fmla="*/ 13 w 30"/>
                  <a:gd name="T77" fmla="*/ 46 h 46"/>
                  <a:gd name="T78" fmla="*/ 10 w 30"/>
                  <a:gd name="T79" fmla="*/ 46 h 46"/>
                  <a:gd name="T80" fmla="*/ 7 w 30"/>
                  <a:gd name="T81" fmla="*/ 45 h 46"/>
                  <a:gd name="T82" fmla="*/ 4 w 30"/>
                  <a:gd name="T83" fmla="*/ 45 h 46"/>
                  <a:gd name="T84" fmla="*/ 1 w 30"/>
                  <a:gd name="T85" fmla="*/ 44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0" h="46">
                    <a:moveTo>
                      <a:pt x="1" y="44"/>
                    </a:moveTo>
                    <a:cubicBezTo>
                      <a:pt x="1" y="37"/>
                      <a:pt x="1" y="37"/>
                      <a:pt x="1" y="37"/>
                    </a:cubicBezTo>
                    <a:cubicBezTo>
                      <a:pt x="2" y="37"/>
                      <a:pt x="2" y="38"/>
                      <a:pt x="3" y="38"/>
                    </a:cubicBezTo>
                    <a:cubicBezTo>
                      <a:pt x="4" y="39"/>
                      <a:pt x="5" y="39"/>
                      <a:pt x="6" y="39"/>
                    </a:cubicBezTo>
                    <a:cubicBezTo>
                      <a:pt x="8" y="40"/>
                      <a:pt x="8" y="40"/>
                      <a:pt x="10" y="40"/>
                    </a:cubicBezTo>
                    <a:cubicBezTo>
                      <a:pt x="11" y="40"/>
                      <a:pt x="12" y="41"/>
                      <a:pt x="12" y="41"/>
                    </a:cubicBezTo>
                    <a:cubicBezTo>
                      <a:pt x="16" y="41"/>
                      <a:pt x="18" y="40"/>
                      <a:pt x="19" y="39"/>
                    </a:cubicBezTo>
                    <a:cubicBezTo>
                      <a:pt x="20" y="38"/>
                      <a:pt x="22" y="37"/>
                      <a:pt x="22" y="35"/>
                    </a:cubicBezTo>
                    <a:cubicBezTo>
                      <a:pt x="22" y="33"/>
                      <a:pt x="21" y="33"/>
                      <a:pt x="21" y="32"/>
                    </a:cubicBezTo>
                    <a:cubicBezTo>
                      <a:pt x="20" y="31"/>
                      <a:pt x="20" y="30"/>
                      <a:pt x="19" y="30"/>
                    </a:cubicBezTo>
                    <a:cubicBezTo>
                      <a:pt x="18" y="29"/>
                      <a:pt x="17" y="29"/>
                      <a:pt x="16" y="28"/>
                    </a:cubicBezTo>
                    <a:cubicBezTo>
                      <a:pt x="14" y="27"/>
                      <a:pt x="13" y="27"/>
                      <a:pt x="12" y="26"/>
                    </a:cubicBezTo>
                    <a:cubicBezTo>
                      <a:pt x="10" y="25"/>
                      <a:pt x="9" y="24"/>
                      <a:pt x="7" y="23"/>
                    </a:cubicBezTo>
                    <a:cubicBezTo>
                      <a:pt x="6" y="23"/>
                      <a:pt x="5" y="22"/>
                      <a:pt x="4" y="21"/>
                    </a:cubicBezTo>
                    <a:cubicBezTo>
                      <a:pt x="3" y="19"/>
                      <a:pt x="2" y="19"/>
                      <a:pt x="1" y="17"/>
                    </a:cubicBezTo>
                    <a:cubicBezTo>
                      <a:pt x="0" y="15"/>
                      <a:pt x="0" y="14"/>
                      <a:pt x="0" y="13"/>
                    </a:cubicBezTo>
                    <a:cubicBezTo>
                      <a:pt x="0" y="11"/>
                      <a:pt x="1" y="9"/>
                      <a:pt x="2" y="7"/>
                    </a:cubicBezTo>
                    <a:cubicBezTo>
                      <a:pt x="3" y="5"/>
                      <a:pt x="4" y="4"/>
                      <a:pt x="6" y="3"/>
                    </a:cubicBezTo>
                    <a:cubicBezTo>
                      <a:pt x="7" y="2"/>
                      <a:pt x="9" y="1"/>
                      <a:pt x="11" y="1"/>
                    </a:cubicBezTo>
                    <a:cubicBezTo>
                      <a:pt x="13" y="0"/>
                      <a:pt x="15" y="0"/>
                      <a:pt x="17" y="0"/>
                    </a:cubicBezTo>
                    <a:cubicBezTo>
                      <a:pt x="22" y="0"/>
                      <a:pt x="25" y="0"/>
                      <a:pt x="27" y="1"/>
                    </a:cubicBezTo>
                    <a:cubicBezTo>
                      <a:pt x="27" y="9"/>
                      <a:pt x="27" y="9"/>
                      <a:pt x="27" y="9"/>
                    </a:cubicBezTo>
                    <a:cubicBezTo>
                      <a:pt x="25" y="7"/>
                      <a:pt x="22" y="6"/>
                      <a:pt x="18" y="6"/>
                    </a:cubicBezTo>
                    <a:cubicBezTo>
                      <a:pt x="16" y="6"/>
                      <a:pt x="16" y="6"/>
                      <a:pt x="14" y="6"/>
                    </a:cubicBezTo>
                    <a:cubicBezTo>
                      <a:pt x="13" y="7"/>
                      <a:pt x="12" y="7"/>
                      <a:pt x="12" y="7"/>
                    </a:cubicBezTo>
                    <a:cubicBezTo>
                      <a:pt x="11" y="8"/>
                      <a:pt x="10" y="9"/>
                      <a:pt x="10" y="9"/>
                    </a:cubicBezTo>
                    <a:cubicBezTo>
                      <a:pt x="9" y="10"/>
                      <a:pt x="9" y="11"/>
                      <a:pt x="9" y="12"/>
                    </a:cubicBezTo>
                    <a:cubicBezTo>
                      <a:pt x="9" y="13"/>
                      <a:pt x="9" y="14"/>
                      <a:pt x="10" y="15"/>
                    </a:cubicBezTo>
                    <a:cubicBezTo>
                      <a:pt x="10" y="15"/>
                      <a:pt x="11" y="16"/>
                      <a:pt x="12" y="17"/>
                    </a:cubicBezTo>
                    <a:cubicBezTo>
                      <a:pt x="12" y="17"/>
                      <a:pt x="13" y="18"/>
                      <a:pt x="14" y="18"/>
                    </a:cubicBezTo>
                    <a:cubicBezTo>
                      <a:pt x="16" y="19"/>
                      <a:pt x="17" y="19"/>
                      <a:pt x="18" y="20"/>
                    </a:cubicBezTo>
                    <a:cubicBezTo>
                      <a:pt x="20" y="21"/>
                      <a:pt x="22" y="22"/>
                      <a:pt x="23" y="23"/>
                    </a:cubicBezTo>
                    <a:cubicBezTo>
                      <a:pt x="24" y="23"/>
                      <a:pt x="25" y="25"/>
                      <a:pt x="26" y="25"/>
                    </a:cubicBezTo>
                    <a:cubicBezTo>
                      <a:pt x="28" y="27"/>
                      <a:pt x="28" y="28"/>
                      <a:pt x="29" y="29"/>
                    </a:cubicBezTo>
                    <a:cubicBezTo>
                      <a:pt x="30" y="30"/>
                      <a:pt x="30" y="32"/>
                      <a:pt x="30" y="33"/>
                    </a:cubicBezTo>
                    <a:cubicBezTo>
                      <a:pt x="30" y="36"/>
                      <a:pt x="29" y="37"/>
                      <a:pt x="28" y="39"/>
                    </a:cubicBezTo>
                    <a:cubicBezTo>
                      <a:pt x="28" y="41"/>
                      <a:pt x="26" y="42"/>
                      <a:pt x="25" y="43"/>
                    </a:cubicBezTo>
                    <a:cubicBezTo>
                      <a:pt x="23" y="44"/>
                      <a:pt x="22" y="45"/>
                      <a:pt x="20" y="45"/>
                    </a:cubicBezTo>
                    <a:cubicBezTo>
                      <a:pt x="18" y="45"/>
                      <a:pt x="16" y="46"/>
                      <a:pt x="13" y="46"/>
                    </a:cubicBezTo>
                    <a:cubicBezTo>
                      <a:pt x="12" y="46"/>
                      <a:pt x="12" y="46"/>
                      <a:pt x="10" y="46"/>
                    </a:cubicBezTo>
                    <a:cubicBezTo>
                      <a:pt x="9" y="46"/>
                      <a:pt x="8" y="45"/>
                      <a:pt x="7" y="45"/>
                    </a:cubicBezTo>
                    <a:cubicBezTo>
                      <a:pt x="6" y="45"/>
                      <a:pt x="5" y="45"/>
                      <a:pt x="4" y="45"/>
                    </a:cubicBezTo>
                    <a:cubicBezTo>
                      <a:pt x="2" y="45"/>
                      <a:pt x="2" y="45"/>
                      <a:pt x="1" y="44"/>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7" name="Freeform 119">
                <a:extLst>
                  <a:ext uri="{FF2B5EF4-FFF2-40B4-BE49-F238E27FC236}">
                    <a16:creationId xmlns:a16="http://schemas.microsoft.com/office/drawing/2014/main" id="{CC974FE5-0614-40B8-9149-D1CBC2B4DB1B}"/>
                  </a:ext>
                </a:extLst>
              </p:cNvPr>
              <p:cNvSpPr>
                <a:spLocks noEditPoints="1"/>
              </p:cNvSpPr>
              <p:nvPr/>
            </p:nvSpPr>
            <p:spPr bwMode="auto">
              <a:xfrm>
                <a:off x="3532" y="3144"/>
                <a:ext cx="37" cy="44"/>
              </a:xfrm>
              <a:custGeom>
                <a:avLst/>
                <a:gdLst>
                  <a:gd name="T0" fmla="*/ 0 w 37"/>
                  <a:gd name="T1" fmla="*/ 45 h 45"/>
                  <a:gd name="T2" fmla="*/ 0 w 37"/>
                  <a:gd name="T3" fmla="*/ 0 h 45"/>
                  <a:gd name="T4" fmla="*/ 12 w 37"/>
                  <a:gd name="T5" fmla="*/ 0 h 45"/>
                  <a:gd name="T6" fmla="*/ 37 w 37"/>
                  <a:gd name="T7" fmla="*/ 22 h 45"/>
                  <a:gd name="T8" fmla="*/ 30 w 37"/>
                  <a:gd name="T9" fmla="*/ 38 h 45"/>
                  <a:gd name="T10" fmla="*/ 12 w 37"/>
                  <a:gd name="T11" fmla="*/ 45 h 45"/>
                  <a:gd name="T12" fmla="*/ 0 w 37"/>
                  <a:gd name="T13" fmla="*/ 45 h 45"/>
                  <a:gd name="T14" fmla="*/ 7 w 37"/>
                  <a:gd name="T15" fmla="*/ 6 h 45"/>
                  <a:gd name="T16" fmla="*/ 7 w 37"/>
                  <a:gd name="T17" fmla="*/ 38 h 45"/>
                  <a:gd name="T18" fmla="*/ 13 w 37"/>
                  <a:gd name="T19" fmla="*/ 38 h 45"/>
                  <a:gd name="T20" fmla="*/ 25 w 37"/>
                  <a:gd name="T21" fmla="*/ 34 h 45"/>
                  <a:gd name="T22" fmla="*/ 30 w 37"/>
                  <a:gd name="T23" fmla="*/ 22 h 45"/>
                  <a:gd name="T24" fmla="*/ 13 w 37"/>
                  <a:gd name="T25" fmla="*/ 6 h 45"/>
                  <a:gd name="T26" fmla="*/ 7 w 37"/>
                  <a:gd name="T27" fmla="*/ 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5">
                    <a:moveTo>
                      <a:pt x="0" y="45"/>
                    </a:moveTo>
                    <a:cubicBezTo>
                      <a:pt x="0" y="0"/>
                      <a:pt x="0" y="0"/>
                      <a:pt x="0" y="0"/>
                    </a:cubicBezTo>
                    <a:cubicBezTo>
                      <a:pt x="12" y="0"/>
                      <a:pt x="12" y="0"/>
                      <a:pt x="12" y="0"/>
                    </a:cubicBezTo>
                    <a:cubicBezTo>
                      <a:pt x="29" y="0"/>
                      <a:pt x="37" y="7"/>
                      <a:pt x="37" y="22"/>
                    </a:cubicBezTo>
                    <a:cubicBezTo>
                      <a:pt x="37" y="28"/>
                      <a:pt x="35" y="34"/>
                      <a:pt x="30" y="38"/>
                    </a:cubicBezTo>
                    <a:cubicBezTo>
                      <a:pt x="26" y="42"/>
                      <a:pt x="20" y="45"/>
                      <a:pt x="12" y="45"/>
                    </a:cubicBezTo>
                    <a:lnTo>
                      <a:pt x="0" y="45"/>
                    </a:lnTo>
                    <a:close/>
                    <a:moveTo>
                      <a:pt x="7" y="6"/>
                    </a:moveTo>
                    <a:cubicBezTo>
                      <a:pt x="7" y="38"/>
                      <a:pt x="7" y="38"/>
                      <a:pt x="7" y="38"/>
                    </a:cubicBezTo>
                    <a:cubicBezTo>
                      <a:pt x="13" y="38"/>
                      <a:pt x="13" y="38"/>
                      <a:pt x="13" y="38"/>
                    </a:cubicBezTo>
                    <a:cubicBezTo>
                      <a:pt x="18" y="38"/>
                      <a:pt x="22" y="37"/>
                      <a:pt x="25" y="34"/>
                    </a:cubicBezTo>
                    <a:cubicBezTo>
                      <a:pt x="28" y="31"/>
                      <a:pt x="30" y="27"/>
                      <a:pt x="30" y="22"/>
                    </a:cubicBezTo>
                    <a:cubicBezTo>
                      <a:pt x="30" y="12"/>
                      <a:pt x="24" y="6"/>
                      <a:pt x="13" y="6"/>
                    </a:cubicBezTo>
                    <a:lnTo>
                      <a:pt x="7"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8" name="Freeform 120">
                <a:extLst>
                  <a:ext uri="{FF2B5EF4-FFF2-40B4-BE49-F238E27FC236}">
                    <a16:creationId xmlns:a16="http://schemas.microsoft.com/office/drawing/2014/main" id="{436B3600-C1C4-4761-A74F-7D3906395B1F}"/>
                  </a:ext>
                </a:extLst>
              </p:cNvPr>
              <p:cNvSpPr>
                <a:spLocks noEditPoints="1"/>
              </p:cNvSpPr>
              <p:nvPr/>
            </p:nvSpPr>
            <p:spPr bwMode="auto">
              <a:xfrm>
                <a:off x="3578" y="3144"/>
                <a:ext cx="36" cy="44"/>
              </a:xfrm>
              <a:custGeom>
                <a:avLst/>
                <a:gdLst>
                  <a:gd name="T0" fmla="*/ 0 w 37"/>
                  <a:gd name="T1" fmla="*/ 45 h 45"/>
                  <a:gd name="T2" fmla="*/ 0 w 37"/>
                  <a:gd name="T3" fmla="*/ 0 h 45"/>
                  <a:gd name="T4" fmla="*/ 12 w 37"/>
                  <a:gd name="T5" fmla="*/ 0 h 45"/>
                  <a:gd name="T6" fmla="*/ 37 w 37"/>
                  <a:gd name="T7" fmla="*/ 22 h 45"/>
                  <a:gd name="T8" fmla="*/ 30 w 37"/>
                  <a:gd name="T9" fmla="*/ 38 h 45"/>
                  <a:gd name="T10" fmla="*/ 12 w 37"/>
                  <a:gd name="T11" fmla="*/ 45 h 45"/>
                  <a:gd name="T12" fmla="*/ 0 w 37"/>
                  <a:gd name="T13" fmla="*/ 45 h 45"/>
                  <a:gd name="T14" fmla="*/ 7 w 37"/>
                  <a:gd name="T15" fmla="*/ 6 h 45"/>
                  <a:gd name="T16" fmla="*/ 7 w 37"/>
                  <a:gd name="T17" fmla="*/ 38 h 45"/>
                  <a:gd name="T18" fmla="*/ 13 w 37"/>
                  <a:gd name="T19" fmla="*/ 38 h 45"/>
                  <a:gd name="T20" fmla="*/ 25 w 37"/>
                  <a:gd name="T21" fmla="*/ 34 h 45"/>
                  <a:gd name="T22" fmla="*/ 29 w 37"/>
                  <a:gd name="T23" fmla="*/ 22 h 45"/>
                  <a:gd name="T24" fmla="*/ 13 w 37"/>
                  <a:gd name="T25" fmla="*/ 6 h 45"/>
                  <a:gd name="T26" fmla="*/ 7 w 37"/>
                  <a:gd name="T27" fmla="*/ 6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 h="45">
                    <a:moveTo>
                      <a:pt x="0" y="45"/>
                    </a:moveTo>
                    <a:cubicBezTo>
                      <a:pt x="0" y="0"/>
                      <a:pt x="0" y="0"/>
                      <a:pt x="0" y="0"/>
                    </a:cubicBezTo>
                    <a:cubicBezTo>
                      <a:pt x="12" y="0"/>
                      <a:pt x="12" y="0"/>
                      <a:pt x="12" y="0"/>
                    </a:cubicBezTo>
                    <a:cubicBezTo>
                      <a:pt x="29" y="0"/>
                      <a:pt x="37" y="7"/>
                      <a:pt x="37" y="22"/>
                    </a:cubicBezTo>
                    <a:cubicBezTo>
                      <a:pt x="37" y="28"/>
                      <a:pt x="35" y="34"/>
                      <a:pt x="30" y="38"/>
                    </a:cubicBezTo>
                    <a:cubicBezTo>
                      <a:pt x="26" y="42"/>
                      <a:pt x="20" y="45"/>
                      <a:pt x="12" y="45"/>
                    </a:cubicBezTo>
                    <a:lnTo>
                      <a:pt x="0" y="45"/>
                    </a:lnTo>
                    <a:close/>
                    <a:moveTo>
                      <a:pt x="7" y="6"/>
                    </a:moveTo>
                    <a:cubicBezTo>
                      <a:pt x="7" y="38"/>
                      <a:pt x="7" y="38"/>
                      <a:pt x="7" y="38"/>
                    </a:cubicBezTo>
                    <a:cubicBezTo>
                      <a:pt x="13" y="38"/>
                      <a:pt x="13" y="38"/>
                      <a:pt x="13" y="38"/>
                    </a:cubicBezTo>
                    <a:cubicBezTo>
                      <a:pt x="18" y="38"/>
                      <a:pt x="22" y="37"/>
                      <a:pt x="25" y="34"/>
                    </a:cubicBezTo>
                    <a:cubicBezTo>
                      <a:pt x="28" y="31"/>
                      <a:pt x="29" y="27"/>
                      <a:pt x="29" y="22"/>
                    </a:cubicBezTo>
                    <a:cubicBezTo>
                      <a:pt x="29" y="12"/>
                      <a:pt x="24" y="6"/>
                      <a:pt x="13" y="6"/>
                    </a:cubicBezTo>
                    <a:lnTo>
                      <a:pt x="7" y="6"/>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69" name="Freeform 121">
                <a:extLst>
                  <a:ext uri="{FF2B5EF4-FFF2-40B4-BE49-F238E27FC236}">
                    <a16:creationId xmlns:a16="http://schemas.microsoft.com/office/drawing/2014/main" id="{CB5CFFC0-DC74-4D75-BE74-3EE5C4629698}"/>
                  </a:ext>
                </a:extLst>
              </p:cNvPr>
              <p:cNvSpPr>
                <a:spLocks/>
              </p:cNvSpPr>
              <p:nvPr/>
            </p:nvSpPr>
            <p:spPr bwMode="auto">
              <a:xfrm>
                <a:off x="3569" y="3186"/>
                <a:ext cx="149" cy="150"/>
              </a:xfrm>
              <a:custGeom>
                <a:avLst/>
                <a:gdLst>
                  <a:gd name="T0" fmla="*/ 120 w 151"/>
                  <a:gd name="T1" fmla="*/ 128 h 152"/>
                  <a:gd name="T2" fmla="*/ 127 w 151"/>
                  <a:gd name="T3" fmla="*/ 32 h 152"/>
                  <a:gd name="T4" fmla="*/ 32 w 151"/>
                  <a:gd name="T5" fmla="*/ 25 h 152"/>
                  <a:gd name="T6" fmla="*/ 24 w 151"/>
                  <a:gd name="T7" fmla="*/ 120 h 152"/>
                  <a:gd name="T8" fmla="*/ 120 w 151"/>
                  <a:gd name="T9" fmla="*/ 128 h 152"/>
                </a:gdLst>
                <a:ahLst/>
                <a:cxnLst>
                  <a:cxn ang="0">
                    <a:pos x="T0" y="T1"/>
                  </a:cxn>
                  <a:cxn ang="0">
                    <a:pos x="T2" y="T3"/>
                  </a:cxn>
                  <a:cxn ang="0">
                    <a:pos x="T4" y="T5"/>
                  </a:cxn>
                  <a:cxn ang="0">
                    <a:pos x="T6" y="T7"/>
                  </a:cxn>
                  <a:cxn ang="0">
                    <a:pos x="T8" y="T9"/>
                  </a:cxn>
                </a:cxnLst>
                <a:rect l="0" t="0" r="r" b="b"/>
                <a:pathLst>
                  <a:path w="151" h="152">
                    <a:moveTo>
                      <a:pt x="120" y="128"/>
                    </a:moveTo>
                    <a:cubicBezTo>
                      <a:pt x="148" y="103"/>
                      <a:pt x="151" y="61"/>
                      <a:pt x="127" y="32"/>
                    </a:cubicBezTo>
                    <a:cubicBezTo>
                      <a:pt x="103" y="4"/>
                      <a:pt x="60" y="0"/>
                      <a:pt x="32" y="25"/>
                    </a:cubicBezTo>
                    <a:cubicBezTo>
                      <a:pt x="3" y="49"/>
                      <a:pt x="0" y="92"/>
                      <a:pt x="24" y="120"/>
                    </a:cubicBezTo>
                    <a:cubicBezTo>
                      <a:pt x="48" y="148"/>
                      <a:pt x="91" y="152"/>
                      <a:pt x="120"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0" name="Freeform 122">
                <a:extLst>
                  <a:ext uri="{FF2B5EF4-FFF2-40B4-BE49-F238E27FC236}">
                    <a16:creationId xmlns:a16="http://schemas.microsoft.com/office/drawing/2014/main" id="{BF839F0F-4494-42BB-AB8E-6DEB0419C7A7}"/>
                  </a:ext>
                </a:extLst>
              </p:cNvPr>
              <p:cNvSpPr>
                <a:spLocks/>
              </p:cNvSpPr>
              <p:nvPr/>
            </p:nvSpPr>
            <p:spPr bwMode="auto">
              <a:xfrm>
                <a:off x="3609" y="3222"/>
                <a:ext cx="68" cy="24"/>
              </a:xfrm>
              <a:custGeom>
                <a:avLst/>
                <a:gdLst>
                  <a:gd name="T0" fmla="*/ 69 w 69"/>
                  <a:gd name="T1" fmla="*/ 25 h 25"/>
                  <a:gd name="T2" fmla="*/ 1 w 69"/>
                  <a:gd name="T3" fmla="*/ 22 h 25"/>
                  <a:gd name="T4" fmla="*/ 1 w 69"/>
                  <a:gd name="T5" fmla="*/ 10 h 25"/>
                  <a:gd name="T6" fmla="*/ 34 w 69"/>
                  <a:gd name="T7" fmla="*/ 1 h 25"/>
                  <a:gd name="T8" fmla="*/ 69 w 69"/>
                  <a:gd name="T9" fmla="*/ 10 h 25"/>
                  <a:gd name="T10" fmla="*/ 69 w 69"/>
                  <a:gd name="T11" fmla="*/ 25 h 25"/>
                </a:gdLst>
                <a:ahLst/>
                <a:cxnLst>
                  <a:cxn ang="0">
                    <a:pos x="T0" y="T1"/>
                  </a:cxn>
                  <a:cxn ang="0">
                    <a:pos x="T2" y="T3"/>
                  </a:cxn>
                  <a:cxn ang="0">
                    <a:pos x="T4" y="T5"/>
                  </a:cxn>
                  <a:cxn ang="0">
                    <a:pos x="T6" y="T7"/>
                  </a:cxn>
                  <a:cxn ang="0">
                    <a:pos x="T8" y="T9"/>
                  </a:cxn>
                  <a:cxn ang="0">
                    <a:pos x="T10" y="T11"/>
                  </a:cxn>
                </a:cxnLst>
                <a:rect l="0" t="0" r="r" b="b"/>
                <a:pathLst>
                  <a:path w="69" h="25">
                    <a:moveTo>
                      <a:pt x="69" y="25"/>
                    </a:moveTo>
                    <a:cubicBezTo>
                      <a:pt x="1" y="22"/>
                      <a:pt x="1" y="22"/>
                      <a:pt x="1" y="22"/>
                    </a:cubicBezTo>
                    <a:cubicBezTo>
                      <a:pt x="1" y="10"/>
                      <a:pt x="1" y="10"/>
                      <a:pt x="1" y="10"/>
                    </a:cubicBezTo>
                    <a:cubicBezTo>
                      <a:pt x="1" y="10"/>
                      <a:pt x="0" y="2"/>
                      <a:pt x="34" y="1"/>
                    </a:cubicBezTo>
                    <a:cubicBezTo>
                      <a:pt x="68" y="0"/>
                      <a:pt x="69" y="10"/>
                      <a:pt x="69" y="10"/>
                    </a:cubicBezTo>
                    <a:lnTo>
                      <a:pt x="69" y="25"/>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1" name="Freeform 123">
                <a:extLst>
                  <a:ext uri="{FF2B5EF4-FFF2-40B4-BE49-F238E27FC236}">
                    <a16:creationId xmlns:a16="http://schemas.microsoft.com/office/drawing/2014/main" id="{16006EFE-F226-4A78-9DA1-77B19BB427AD}"/>
                  </a:ext>
                </a:extLst>
              </p:cNvPr>
              <p:cNvSpPr>
                <a:spLocks noEditPoints="1"/>
              </p:cNvSpPr>
              <p:nvPr/>
            </p:nvSpPr>
            <p:spPr bwMode="auto">
              <a:xfrm>
                <a:off x="3607" y="3221"/>
                <a:ext cx="72" cy="33"/>
              </a:xfrm>
              <a:custGeom>
                <a:avLst/>
                <a:gdLst>
                  <a:gd name="T0" fmla="*/ 37 w 73"/>
                  <a:gd name="T1" fmla="*/ 34 h 34"/>
                  <a:gd name="T2" fmla="*/ 65 w 73"/>
                  <a:gd name="T3" fmla="*/ 30 h 34"/>
                  <a:gd name="T4" fmla="*/ 71 w 73"/>
                  <a:gd name="T5" fmla="*/ 28 h 34"/>
                  <a:gd name="T6" fmla="*/ 73 w 73"/>
                  <a:gd name="T7" fmla="*/ 26 h 34"/>
                  <a:gd name="T8" fmla="*/ 73 w 73"/>
                  <a:gd name="T9" fmla="*/ 26 h 34"/>
                  <a:gd name="T10" fmla="*/ 73 w 73"/>
                  <a:gd name="T11" fmla="*/ 11 h 34"/>
                  <a:gd name="T12" fmla="*/ 73 w 73"/>
                  <a:gd name="T13" fmla="*/ 10 h 34"/>
                  <a:gd name="T14" fmla="*/ 37 w 73"/>
                  <a:gd name="T15" fmla="*/ 0 h 34"/>
                  <a:gd name="T16" fmla="*/ 0 w 73"/>
                  <a:gd name="T17" fmla="*/ 10 h 34"/>
                  <a:gd name="T18" fmla="*/ 0 w 73"/>
                  <a:gd name="T19" fmla="*/ 11 h 34"/>
                  <a:gd name="T20" fmla="*/ 0 w 73"/>
                  <a:gd name="T21" fmla="*/ 26 h 34"/>
                  <a:gd name="T22" fmla="*/ 1 w 73"/>
                  <a:gd name="T23" fmla="*/ 27 h 34"/>
                  <a:gd name="T24" fmla="*/ 37 w 73"/>
                  <a:gd name="T25" fmla="*/ 34 h 34"/>
                  <a:gd name="T26" fmla="*/ 37 w 73"/>
                  <a:gd name="T27" fmla="*/ 4 h 34"/>
                  <a:gd name="T28" fmla="*/ 70 w 73"/>
                  <a:gd name="T29" fmla="*/ 10 h 34"/>
                  <a:gd name="T30" fmla="*/ 37 w 73"/>
                  <a:gd name="T31" fmla="*/ 17 h 34"/>
                  <a:gd name="T32" fmla="*/ 4 w 73"/>
                  <a:gd name="T33" fmla="*/ 10 h 34"/>
                  <a:gd name="T34" fmla="*/ 37 w 73"/>
                  <a:gd name="T35" fmla="*/ 4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 h="34">
                    <a:moveTo>
                      <a:pt x="37" y="34"/>
                    </a:moveTo>
                    <a:cubicBezTo>
                      <a:pt x="50" y="34"/>
                      <a:pt x="59" y="32"/>
                      <a:pt x="65" y="30"/>
                    </a:cubicBezTo>
                    <a:cubicBezTo>
                      <a:pt x="68" y="30"/>
                      <a:pt x="69" y="29"/>
                      <a:pt x="71" y="28"/>
                    </a:cubicBezTo>
                    <a:cubicBezTo>
                      <a:pt x="72" y="28"/>
                      <a:pt x="73" y="27"/>
                      <a:pt x="73" y="26"/>
                    </a:cubicBezTo>
                    <a:cubicBezTo>
                      <a:pt x="73" y="26"/>
                      <a:pt x="73" y="26"/>
                      <a:pt x="73" y="26"/>
                    </a:cubicBezTo>
                    <a:cubicBezTo>
                      <a:pt x="73" y="11"/>
                      <a:pt x="73" y="11"/>
                      <a:pt x="73" y="11"/>
                    </a:cubicBezTo>
                    <a:cubicBezTo>
                      <a:pt x="73" y="10"/>
                      <a:pt x="73" y="10"/>
                      <a:pt x="73" y="10"/>
                    </a:cubicBezTo>
                    <a:cubicBezTo>
                      <a:pt x="73" y="4"/>
                      <a:pt x="54" y="0"/>
                      <a:pt x="37" y="0"/>
                    </a:cubicBezTo>
                    <a:cubicBezTo>
                      <a:pt x="19" y="0"/>
                      <a:pt x="0" y="4"/>
                      <a:pt x="0" y="10"/>
                    </a:cubicBezTo>
                    <a:cubicBezTo>
                      <a:pt x="0" y="11"/>
                      <a:pt x="0" y="11"/>
                      <a:pt x="0" y="11"/>
                    </a:cubicBezTo>
                    <a:cubicBezTo>
                      <a:pt x="0" y="26"/>
                      <a:pt x="0" y="26"/>
                      <a:pt x="0" y="26"/>
                    </a:cubicBezTo>
                    <a:cubicBezTo>
                      <a:pt x="0" y="26"/>
                      <a:pt x="0" y="27"/>
                      <a:pt x="1" y="27"/>
                    </a:cubicBezTo>
                    <a:cubicBezTo>
                      <a:pt x="4" y="30"/>
                      <a:pt x="18" y="34"/>
                      <a:pt x="37" y="34"/>
                    </a:cubicBezTo>
                    <a:close/>
                    <a:moveTo>
                      <a:pt x="37" y="4"/>
                    </a:moveTo>
                    <a:cubicBezTo>
                      <a:pt x="58" y="4"/>
                      <a:pt x="70" y="8"/>
                      <a:pt x="70" y="10"/>
                    </a:cubicBezTo>
                    <a:cubicBezTo>
                      <a:pt x="70" y="13"/>
                      <a:pt x="58" y="17"/>
                      <a:pt x="37" y="17"/>
                    </a:cubicBezTo>
                    <a:cubicBezTo>
                      <a:pt x="16" y="17"/>
                      <a:pt x="4" y="13"/>
                      <a:pt x="4" y="10"/>
                    </a:cubicBezTo>
                    <a:cubicBezTo>
                      <a:pt x="4" y="8"/>
                      <a:pt x="16" y="4"/>
                      <a:pt x="37" y="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2" name="Freeform 124">
                <a:extLst>
                  <a:ext uri="{FF2B5EF4-FFF2-40B4-BE49-F238E27FC236}">
                    <a16:creationId xmlns:a16="http://schemas.microsoft.com/office/drawing/2014/main" id="{B7B4AE4E-2B25-43B8-8EB4-E467A5BC4BB8}"/>
                  </a:ext>
                </a:extLst>
              </p:cNvPr>
              <p:cNvSpPr>
                <a:spLocks/>
              </p:cNvSpPr>
              <p:nvPr/>
            </p:nvSpPr>
            <p:spPr bwMode="auto">
              <a:xfrm>
                <a:off x="3608" y="3253"/>
                <a:ext cx="72" cy="23"/>
              </a:xfrm>
              <a:custGeom>
                <a:avLst/>
                <a:gdLst>
                  <a:gd name="T0" fmla="*/ 36 w 73"/>
                  <a:gd name="T1" fmla="*/ 23 h 23"/>
                  <a:gd name="T2" fmla="*/ 64 w 73"/>
                  <a:gd name="T3" fmla="*/ 19 h 23"/>
                  <a:gd name="T4" fmla="*/ 70 w 73"/>
                  <a:gd name="T5" fmla="*/ 17 h 23"/>
                  <a:gd name="T6" fmla="*/ 73 w 73"/>
                  <a:gd name="T7" fmla="*/ 15 h 23"/>
                  <a:gd name="T8" fmla="*/ 73 w 73"/>
                  <a:gd name="T9" fmla="*/ 0 h 23"/>
                  <a:gd name="T10" fmla="*/ 71 w 73"/>
                  <a:gd name="T11" fmla="*/ 1 h 23"/>
                  <a:gd name="T12" fmla="*/ 37 w 73"/>
                  <a:gd name="T13" fmla="*/ 6 h 23"/>
                  <a:gd name="T14" fmla="*/ 1 w 73"/>
                  <a:gd name="T15" fmla="*/ 1 h 23"/>
                  <a:gd name="T16" fmla="*/ 0 w 73"/>
                  <a:gd name="T17" fmla="*/ 0 h 23"/>
                  <a:gd name="T18" fmla="*/ 0 w 73"/>
                  <a:gd name="T19" fmla="*/ 16 h 23"/>
                  <a:gd name="T20" fmla="*/ 36 w 73"/>
                  <a:gd name="T21" fmla="*/ 2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23">
                    <a:moveTo>
                      <a:pt x="36" y="23"/>
                    </a:moveTo>
                    <a:cubicBezTo>
                      <a:pt x="49" y="23"/>
                      <a:pt x="58" y="21"/>
                      <a:pt x="64" y="19"/>
                    </a:cubicBezTo>
                    <a:cubicBezTo>
                      <a:pt x="67" y="19"/>
                      <a:pt x="69" y="18"/>
                      <a:pt x="70" y="17"/>
                    </a:cubicBezTo>
                    <a:cubicBezTo>
                      <a:pt x="71" y="17"/>
                      <a:pt x="72" y="16"/>
                      <a:pt x="73" y="15"/>
                    </a:cubicBezTo>
                    <a:cubicBezTo>
                      <a:pt x="73" y="0"/>
                      <a:pt x="73" y="0"/>
                      <a:pt x="73" y="0"/>
                    </a:cubicBezTo>
                    <a:cubicBezTo>
                      <a:pt x="72" y="0"/>
                      <a:pt x="71" y="1"/>
                      <a:pt x="71" y="1"/>
                    </a:cubicBezTo>
                    <a:cubicBezTo>
                      <a:pt x="64" y="5"/>
                      <a:pt x="50" y="6"/>
                      <a:pt x="37" y="6"/>
                    </a:cubicBezTo>
                    <a:cubicBezTo>
                      <a:pt x="23" y="6"/>
                      <a:pt x="8" y="4"/>
                      <a:pt x="1" y="1"/>
                    </a:cubicBezTo>
                    <a:cubicBezTo>
                      <a:pt x="1" y="1"/>
                      <a:pt x="1" y="0"/>
                      <a:pt x="0" y="0"/>
                    </a:cubicBezTo>
                    <a:cubicBezTo>
                      <a:pt x="0" y="16"/>
                      <a:pt x="0" y="16"/>
                      <a:pt x="0" y="16"/>
                    </a:cubicBezTo>
                    <a:cubicBezTo>
                      <a:pt x="2" y="18"/>
                      <a:pt x="15" y="23"/>
                      <a:pt x="36" y="2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73" name="Freeform 125">
                <a:extLst>
                  <a:ext uri="{FF2B5EF4-FFF2-40B4-BE49-F238E27FC236}">
                    <a16:creationId xmlns:a16="http://schemas.microsoft.com/office/drawing/2014/main" id="{EC357659-9A95-4269-821D-4A57889863DA}"/>
                  </a:ext>
                </a:extLst>
              </p:cNvPr>
              <p:cNvSpPr>
                <a:spLocks/>
              </p:cNvSpPr>
              <p:nvPr/>
            </p:nvSpPr>
            <p:spPr bwMode="auto">
              <a:xfrm>
                <a:off x="3608" y="3275"/>
                <a:ext cx="72" cy="24"/>
              </a:xfrm>
              <a:custGeom>
                <a:avLst/>
                <a:gdLst>
                  <a:gd name="T0" fmla="*/ 36 w 73"/>
                  <a:gd name="T1" fmla="*/ 6 h 25"/>
                  <a:gd name="T2" fmla="*/ 1 w 73"/>
                  <a:gd name="T3" fmla="*/ 0 h 25"/>
                  <a:gd name="T4" fmla="*/ 0 w 73"/>
                  <a:gd name="T5" fmla="*/ 0 h 25"/>
                  <a:gd name="T6" fmla="*/ 0 w 73"/>
                  <a:gd name="T7" fmla="*/ 15 h 25"/>
                  <a:gd name="T8" fmla="*/ 0 w 73"/>
                  <a:gd name="T9" fmla="*/ 15 h 25"/>
                  <a:gd name="T10" fmla="*/ 36 w 73"/>
                  <a:gd name="T11" fmla="*/ 25 h 25"/>
                  <a:gd name="T12" fmla="*/ 73 w 73"/>
                  <a:gd name="T13" fmla="*/ 15 h 25"/>
                  <a:gd name="T14" fmla="*/ 73 w 73"/>
                  <a:gd name="T15" fmla="*/ 0 h 25"/>
                  <a:gd name="T16" fmla="*/ 71 w 73"/>
                  <a:gd name="T17" fmla="*/ 1 h 25"/>
                  <a:gd name="T18" fmla="*/ 66 w 73"/>
                  <a:gd name="T19" fmla="*/ 3 h 25"/>
                  <a:gd name="T20" fmla="*/ 36 w 73"/>
                  <a:gd name="T21" fmla="*/ 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3" h="25">
                    <a:moveTo>
                      <a:pt x="36" y="6"/>
                    </a:moveTo>
                    <a:cubicBezTo>
                      <a:pt x="23" y="6"/>
                      <a:pt x="7" y="4"/>
                      <a:pt x="1" y="0"/>
                    </a:cubicBezTo>
                    <a:cubicBezTo>
                      <a:pt x="1" y="0"/>
                      <a:pt x="0" y="0"/>
                      <a:pt x="0" y="0"/>
                    </a:cubicBezTo>
                    <a:cubicBezTo>
                      <a:pt x="0" y="15"/>
                      <a:pt x="0" y="15"/>
                      <a:pt x="0" y="15"/>
                    </a:cubicBezTo>
                    <a:cubicBezTo>
                      <a:pt x="0" y="15"/>
                      <a:pt x="0" y="15"/>
                      <a:pt x="0" y="15"/>
                    </a:cubicBezTo>
                    <a:cubicBezTo>
                      <a:pt x="0" y="22"/>
                      <a:pt x="19" y="25"/>
                      <a:pt x="36" y="25"/>
                    </a:cubicBezTo>
                    <a:cubicBezTo>
                      <a:pt x="54" y="25"/>
                      <a:pt x="73" y="22"/>
                      <a:pt x="73" y="15"/>
                    </a:cubicBezTo>
                    <a:cubicBezTo>
                      <a:pt x="73" y="0"/>
                      <a:pt x="73" y="0"/>
                      <a:pt x="73" y="0"/>
                    </a:cubicBezTo>
                    <a:cubicBezTo>
                      <a:pt x="72" y="0"/>
                      <a:pt x="72" y="1"/>
                      <a:pt x="71" y="1"/>
                    </a:cubicBezTo>
                    <a:cubicBezTo>
                      <a:pt x="69" y="2"/>
                      <a:pt x="67" y="2"/>
                      <a:pt x="66" y="3"/>
                    </a:cubicBezTo>
                    <a:cubicBezTo>
                      <a:pt x="58" y="5"/>
                      <a:pt x="47" y="6"/>
                      <a:pt x="36" y="6"/>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17" name="SSD 1" descr="SSD, speed">
              <a:extLst>
                <a:ext uri="{FF2B5EF4-FFF2-40B4-BE49-F238E27FC236}">
                  <a16:creationId xmlns:a16="http://schemas.microsoft.com/office/drawing/2014/main" id="{44A7622C-4C20-4D99-9A03-2D803CBEC35B}"/>
                </a:ext>
              </a:extLst>
            </p:cNvPr>
            <p:cNvGrpSpPr>
              <a:grpSpLocks noChangeAspect="1"/>
            </p:cNvGrpSpPr>
            <p:nvPr/>
          </p:nvGrpSpPr>
          <p:grpSpPr bwMode="auto">
            <a:xfrm>
              <a:off x="9171955" y="2524605"/>
              <a:ext cx="763076" cy="797501"/>
              <a:chOff x="2874" y="3060"/>
              <a:chExt cx="266" cy="278"/>
            </a:xfrm>
          </p:grpSpPr>
          <p:sp>
            <p:nvSpPr>
              <p:cNvPr id="43" name="AutoShape 92">
                <a:extLst>
                  <a:ext uri="{FF2B5EF4-FFF2-40B4-BE49-F238E27FC236}">
                    <a16:creationId xmlns:a16="http://schemas.microsoft.com/office/drawing/2014/main" id="{C2F7F869-76D2-41C0-ABC3-D1F37E7AD9E2}"/>
                  </a:ext>
                </a:extLst>
              </p:cNvPr>
              <p:cNvSpPr>
                <a:spLocks noChangeAspect="1" noChangeArrowheads="1" noTextEdit="1"/>
              </p:cNvSpPr>
              <p:nvPr/>
            </p:nvSpPr>
            <p:spPr bwMode="auto">
              <a:xfrm>
                <a:off x="2874" y="3074"/>
                <a:ext cx="258" cy="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4" name="Rectangle 94">
                <a:extLst>
                  <a:ext uri="{FF2B5EF4-FFF2-40B4-BE49-F238E27FC236}">
                    <a16:creationId xmlns:a16="http://schemas.microsoft.com/office/drawing/2014/main" id="{D786376A-0AC6-43A3-A534-4737121F5761}"/>
                  </a:ext>
                </a:extLst>
              </p:cNvPr>
              <p:cNvSpPr>
                <a:spLocks noChangeArrowheads="1"/>
              </p:cNvSpPr>
              <p:nvPr/>
            </p:nvSpPr>
            <p:spPr bwMode="auto">
              <a:xfrm>
                <a:off x="2874" y="3060"/>
                <a:ext cx="203" cy="245"/>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5" name="Rectangle 95">
                <a:extLst>
                  <a:ext uri="{FF2B5EF4-FFF2-40B4-BE49-F238E27FC236}">
                    <a16:creationId xmlns:a16="http://schemas.microsoft.com/office/drawing/2014/main" id="{14860B57-5E89-4C9E-8636-54929A757EAC}"/>
                  </a:ext>
                </a:extLst>
              </p:cNvPr>
              <p:cNvSpPr>
                <a:spLocks noChangeArrowheads="1"/>
              </p:cNvSpPr>
              <p:nvPr/>
            </p:nvSpPr>
            <p:spPr bwMode="auto">
              <a:xfrm>
                <a:off x="2874" y="3075"/>
                <a:ext cx="203" cy="19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6" name="Oval 96">
                <a:extLst>
                  <a:ext uri="{FF2B5EF4-FFF2-40B4-BE49-F238E27FC236}">
                    <a16:creationId xmlns:a16="http://schemas.microsoft.com/office/drawing/2014/main" id="{33BB9871-93CC-4FDD-A527-3324FF3DCE1D}"/>
                  </a:ext>
                </a:extLst>
              </p:cNvPr>
              <p:cNvSpPr>
                <a:spLocks noChangeArrowheads="1"/>
              </p:cNvSpPr>
              <p:nvPr/>
            </p:nvSpPr>
            <p:spPr bwMode="auto">
              <a:xfrm>
                <a:off x="3044" y="309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7" name="Oval 97">
                <a:extLst>
                  <a:ext uri="{FF2B5EF4-FFF2-40B4-BE49-F238E27FC236}">
                    <a16:creationId xmlns:a16="http://schemas.microsoft.com/office/drawing/2014/main" id="{06E3293C-3787-4204-9D1A-2AF666C14473}"/>
                  </a:ext>
                </a:extLst>
              </p:cNvPr>
              <p:cNvSpPr>
                <a:spLocks noChangeArrowheads="1"/>
              </p:cNvSpPr>
              <p:nvPr/>
            </p:nvSpPr>
            <p:spPr bwMode="auto">
              <a:xfrm>
                <a:off x="2890" y="3090"/>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8" name="Oval 98">
                <a:extLst>
                  <a:ext uri="{FF2B5EF4-FFF2-40B4-BE49-F238E27FC236}">
                    <a16:creationId xmlns:a16="http://schemas.microsoft.com/office/drawing/2014/main" id="{F1173EE1-C503-41FD-905B-EC5D804AF036}"/>
                  </a:ext>
                </a:extLst>
              </p:cNvPr>
              <p:cNvSpPr>
                <a:spLocks noChangeArrowheads="1"/>
              </p:cNvSpPr>
              <p:nvPr/>
            </p:nvSpPr>
            <p:spPr bwMode="auto">
              <a:xfrm>
                <a:off x="2890" y="3244"/>
                <a:ext cx="19" cy="1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49" name="Oval 99">
                <a:extLst>
                  <a:ext uri="{FF2B5EF4-FFF2-40B4-BE49-F238E27FC236}">
                    <a16:creationId xmlns:a16="http://schemas.microsoft.com/office/drawing/2014/main" id="{35B19E5C-7894-4561-B6E0-4B3E8E788E94}"/>
                  </a:ext>
                </a:extLst>
              </p:cNvPr>
              <p:cNvSpPr>
                <a:spLocks noChangeArrowheads="1"/>
              </p:cNvSpPr>
              <p:nvPr/>
            </p:nvSpPr>
            <p:spPr bwMode="auto">
              <a:xfrm>
                <a:off x="3058" y="3255"/>
                <a:ext cx="14" cy="1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0" name="Freeform 100">
                <a:extLst>
                  <a:ext uri="{FF2B5EF4-FFF2-40B4-BE49-F238E27FC236}">
                    <a16:creationId xmlns:a16="http://schemas.microsoft.com/office/drawing/2014/main" id="{A5131EAA-9A4C-4A1A-A6FB-401C7CA75F7B}"/>
                  </a:ext>
                </a:extLst>
              </p:cNvPr>
              <p:cNvSpPr>
                <a:spLocks/>
              </p:cNvSpPr>
              <p:nvPr/>
            </p:nvSpPr>
            <p:spPr bwMode="auto">
              <a:xfrm>
                <a:off x="2989" y="3186"/>
                <a:ext cx="151" cy="152"/>
              </a:xfrm>
              <a:custGeom>
                <a:avLst/>
                <a:gdLst>
                  <a:gd name="T0" fmla="*/ 120 w 151"/>
                  <a:gd name="T1" fmla="*/ 128 h 152"/>
                  <a:gd name="T2" fmla="*/ 127 w 151"/>
                  <a:gd name="T3" fmla="*/ 32 h 152"/>
                  <a:gd name="T4" fmla="*/ 32 w 151"/>
                  <a:gd name="T5" fmla="*/ 25 h 152"/>
                  <a:gd name="T6" fmla="*/ 24 w 151"/>
                  <a:gd name="T7" fmla="*/ 120 h 152"/>
                  <a:gd name="T8" fmla="*/ 120 w 151"/>
                  <a:gd name="T9" fmla="*/ 128 h 152"/>
                </a:gdLst>
                <a:ahLst/>
                <a:cxnLst>
                  <a:cxn ang="0">
                    <a:pos x="T0" y="T1"/>
                  </a:cxn>
                  <a:cxn ang="0">
                    <a:pos x="T2" y="T3"/>
                  </a:cxn>
                  <a:cxn ang="0">
                    <a:pos x="T4" y="T5"/>
                  </a:cxn>
                  <a:cxn ang="0">
                    <a:pos x="T6" y="T7"/>
                  </a:cxn>
                  <a:cxn ang="0">
                    <a:pos x="T8" y="T9"/>
                  </a:cxn>
                </a:cxnLst>
                <a:rect l="0" t="0" r="r" b="b"/>
                <a:pathLst>
                  <a:path w="151" h="152">
                    <a:moveTo>
                      <a:pt x="120" y="128"/>
                    </a:moveTo>
                    <a:cubicBezTo>
                      <a:pt x="148" y="103"/>
                      <a:pt x="151" y="61"/>
                      <a:pt x="127" y="32"/>
                    </a:cubicBezTo>
                    <a:cubicBezTo>
                      <a:pt x="103" y="4"/>
                      <a:pt x="60" y="0"/>
                      <a:pt x="32" y="25"/>
                    </a:cubicBezTo>
                    <a:cubicBezTo>
                      <a:pt x="3" y="49"/>
                      <a:pt x="0" y="92"/>
                      <a:pt x="24" y="120"/>
                    </a:cubicBezTo>
                    <a:cubicBezTo>
                      <a:pt x="48" y="148"/>
                      <a:pt x="91" y="152"/>
                      <a:pt x="120"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1" name="Freeform 101">
                <a:extLst>
                  <a:ext uri="{FF2B5EF4-FFF2-40B4-BE49-F238E27FC236}">
                    <a16:creationId xmlns:a16="http://schemas.microsoft.com/office/drawing/2014/main" id="{4E4DA6B0-37DB-49F5-9B33-A3E19E74DBC0}"/>
                  </a:ext>
                </a:extLst>
              </p:cNvPr>
              <p:cNvSpPr>
                <a:spLocks/>
              </p:cNvSpPr>
              <p:nvPr/>
            </p:nvSpPr>
            <p:spPr bwMode="auto">
              <a:xfrm>
                <a:off x="3066" y="3245"/>
                <a:ext cx="51" cy="22"/>
              </a:xfrm>
              <a:custGeom>
                <a:avLst/>
                <a:gdLst>
                  <a:gd name="T0" fmla="*/ 0 w 51"/>
                  <a:gd name="T1" fmla="*/ 15 h 22"/>
                  <a:gd name="T2" fmla="*/ 47 w 51"/>
                  <a:gd name="T3" fmla="*/ 0 h 22"/>
                  <a:gd name="T4" fmla="*/ 50 w 51"/>
                  <a:gd name="T5" fmla="*/ 1 h 22"/>
                  <a:gd name="T6" fmla="*/ 47 w 51"/>
                  <a:gd name="T7" fmla="*/ 4 h 22"/>
                  <a:gd name="T8" fmla="*/ 5 w 51"/>
                  <a:gd name="T9" fmla="*/ 22 h 22"/>
                  <a:gd name="T10" fmla="*/ 0 w 51"/>
                  <a:gd name="T11" fmla="*/ 15 h 22"/>
                </a:gdLst>
                <a:ahLst/>
                <a:cxnLst>
                  <a:cxn ang="0">
                    <a:pos x="T0" y="T1"/>
                  </a:cxn>
                  <a:cxn ang="0">
                    <a:pos x="T2" y="T3"/>
                  </a:cxn>
                  <a:cxn ang="0">
                    <a:pos x="T4" y="T5"/>
                  </a:cxn>
                  <a:cxn ang="0">
                    <a:pos x="T6" y="T7"/>
                  </a:cxn>
                  <a:cxn ang="0">
                    <a:pos x="T8" y="T9"/>
                  </a:cxn>
                  <a:cxn ang="0">
                    <a:pos x="T10" y="T11"/>
                  </a:cxn>
                </a:cxnLst>
                <a:rect l="0" t="0" r="r" b="b"/>
                <a:pathLst>
                  <a:path w="51" h="22">
                    <a:moveTo>
                      <a:pt x="0" y="15"/>
                    </a:moveTo>
                    <a:cubicBezTo>
                      <a:pt x="0" y="15"/>
                      <a:pt x="44" y="1"/>
                      <a:pt x="47" y="0"/>
                    </a:cubicBezTo>
                    <a:cubicBezTo>
                      <a:pt x="49" y="0"/>
                      <a:pt x="50" y="0"/>
                      <a:pt x="50" y="1"/>
                    </a:cubicBezTo>
                    <a:cubicBezTo>
                      <a:pt x="50" y="2"/>
                      <a:pt x="51" y="3"/>
                      <a:pt x="47" y="4"/>
                    </a:cubicBezTo>
                    <a:cubicBezTo>
                      <a:pt x="43" y="6"/>
                      <a:pt x="5" y="22"/>
                      <a:pt x="5" y="22"/>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2" name="Oval 102">
                <a:extLst>
                  <a:ext uri="{FF2B5EF4-FFF2-40B4-BE49-F238E27FC236}">
                    <a16:creationId xmlns:a16="http://schemas.microsoft.com/office/drawing/2014/main" id="{BA230D0E-B9DF-48F8-B917-E0CCC178EF15}"/>
                  </a:ext>
                </a:extLst>
              </p:cNvPr>
              <p:cNvSpPr>
                <a:spLocks noChangeArrowheads="1"/>
              </p:cNvSpPr>
              <p:nvPr/>
            </p:nvSpPr>
            <p:spPr bwMode="auto">
              <a:xfrm>
                <a:off x="3059" y="3258"/>
                <a:ext cx="13" cy="14"/>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3" name="Freeform 103">
                <a:extLst>
                  <a:ext uri="{FF2B5EF4-FFF2-40B4-BE49-F238E27FC236}">
                    <a16:creationId xmlns:a16="http://schemas.microsoft.com/office/drawing/2014/main" id="{7EB74E81-E327-46DF-98A5-B15E98B9257C}"/>
                  </a:ext>
                </a:extLst>
              </p:cNvPr>
              <p:cNvSpPr>
                <a:spLocks/>
              </p:cNvSpPr>
              <p:nvPr/>
            </p:nvSpPr>
            <p:spPr bwMode="auto">
              <a:xfrm>
                <a:off x="3010" y="3209"/>
                <a:ext cx="102" cy="81"/>
              </a:xfrm>
              <a:custGeom>
                <a:avLst/>
                <a:gdLst>
                  <a:gd name="T0" fmla="*/ 13 w 102"/>
                  <a:gd name="T1" fmla="*/ 78 h 81"/>
                  <a:gd name="T2" fmla="*/ 8 w 102"/>
                  <a:gd name="T3" fmla="*/ 59 h 81"/>
                  <a:gd name="T4" fmla="*/ 50 w 102"/>
                  <a:gd name="T5" fmla="*/ 17 h 81"/>
                  <a:gd name="T6" fmla="*/ 84 w 102"/>
                  <a:gd name="T7" fmla="*/ 35 h 81"/>
                  <a:gd name="T8" fmla="*/ 102 w 102"/>
                  <a:gd name="T9" fmla="*/ 28 h 81"/>
                  <a:gd name="T10" fmla="*/ 54 w 102"/>
                  <a:gd name="T11" fmla="*/ 0 h 81"/>
                  <a:gd name="T12" fmla="*/ 0 w 102"/>
                  <a:gd name="T13" fmla="*/ 54 h 81"/>
                  <a:gd name="T14" fmla="*/ 7 w 102"/>
                  <a:gd name="T15" fmla="*/ 81 h 81"/>
                  <a:gd name="T16" fmla="*/ 13 w 102"/>
                  <a:gd name="T17" fmla="*/ 7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1">
                    <a:moveTo>
                      <a:pt x="13" y="78"/>
                    </a:moveTo>
                    <a:cubicBezTo>
                      <a:pt x="10" y="72"/>
                      <a:pt x="8" y="66"/>
                      <a:pt x="8" y="59"/>
                    </a:cubicBezTo>
                    <a:cubicBezTo>
                      <a:pt x="8" y="36"/>
                      <a:pt x="27" y="17"/>
                      <a:pt x="50" y="17"/>
                    </a:cubicBezTo>
                    <a:cubicBezTo>
                      <a:pt x="64" y="17"/>
                      <a:pt x="76" y="24"/>
                      <a:pt x="84" y="35"/>
                    </a:cubicBezTo>
                    <a:cubicBezTo>
                      <a:pt x="102" y="28"/>
                      <a:pt x="102" y="28"/>
                      <a:pt x="102" y="28"/>
                    </a:cubicBezTo>
                    <a:cubicBezTo>
                      <a:pt x="93" y="12"/>
                      <a:pt x="75" y="0"/>
                      <a:pt x="54" y="0"/>
                    </a:cubicBezTo>
                    <a:cubicBezTo>
                      <a:pt x="24" y="0"/>
                      <a:pt x="0" y="24"/>
                      <a:pt x="0" y="54"/>
                    </a:cubicBezTo>
                    <a:cubicBezTo>
                      <a:pt x="0" y="64"/>
                      <a:pt x="2" y="73"/>
                      <a:pt x="7" y="81"/>
                    </a:cubicBezTo>
                    <a:lnTo>
                      <a:pt x="13"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4" name="Freeform 104">
                <a:extLst>
                  <a:ext uri="{FF2B5EF4-FFF2-40B4-BE49-F238E27FC236}">
                    <a16:creationId xmlns:a16="http://schemas.microsoft.com/office/drawing/2014/main" id="{47A3A61E-78FA-4E52-AA09-897D0DE5DCDB}"/>
                  </a:ext>
                </a:extLst>
              </p:cNvPr>
              <p:cNvSpPr>
                <a:spLocks/>
              </p:cNvSpPr>
              <p:nvPr/>
            </p:nvSpPr>
            <p:spPr bwMode="auto">
              <a:xfrm>
                <a:off x="2940" y="3238"/>
                <a:ext cx="48" cy="6"/>
              </a:xfrm>
              <a:custGeom>
                <a:avLst/>
                <a:gdLst>
                  <a:gd name="T0" fmla="*/ 45 w 48"/>
                  <a:gd name="T1" fmla="*/ 0 h 6"/>
                  <a:gd name="T2" fmla="*/ 3 w 48"/>
                  <a:gd name="T3" fmla="*/ 0 h 6"/>
                  <a:gd name="T4" fmla="*/ 0 w 48"/>
                  <a:gd name="T5" fmla="*/ 3 h 6"/>
                  <a:gd name="T6" fmla="*/ 3 w 48"/>
                  <a:gd name="T7" fmla="*/ 6 h 6"/>
                  <a:gd name="T8" fmla="*/ 45 w 48"/>
                  <a:gd name="T9" fmla="*/ 6 h 6"/>
                  <a:gd name="T10" fmla="*/ 48 w 48"/>
                  <a:gd name="T11" fmla="*/ 3 h 6"/>
                  <a:gd name="T12" fmla="*/ 45 w 4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8" h="6">
                    <a:moveTo>
                      <a:pt x="45" y="0"/>
                    </a:moveTo>
                    <a:cubicBezTo>
                      <a:pt x="3" y="0"/>
                      <a:pt x="3" y="0"/>
                      <a:pt x="3" y="0"/>
                    </a:cubicBezTo>
                    <a:cubicBezTo>
                      <a:pt x="1" y="0"/>
                      <a:pt x="0" y="1"/>
                      <a:pt x="0" y="3"/>
                    </a:cubicBezTo>
                    <a:cubicBezTo>
                      <a:pt x="0" y="5"/>
                      <a:pt x="1" y="6"/>
                      <a:pt x="3" y="6"/>
                    </a:cubicBezTo>
                    <a:cubicBezTo>
                      <a:pt x="45" y="6"/>
                      <a:pt x="45" y="6"/>
                      <a:pt x="45" y="6"/>
                    </a:cubicBezTo>
                    <a:cubicBezTo>
                      <a:pt x="47" y="6"/>
                      <a:pt x="48" y="5"/>
                      <a:pt x="48" y="3"/>
                    </a:cubicBezTo>
                    <a:cubicBezTo>
                      <a:pt x="48" y="1"/>
                      <a:pt x="47" y="0"/>
                      <a:pt x="4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5" name="Freeform 105">
                <a:extLst>
                  <a:ext uri="{FF2B5EF4-FFF2-40B4-BE49-F238E27FC236}">
                    <a16:creationId xmlns:a16="http://schemas.microsoft.com/office/drawing/2014/main" id="{7A852145-F45A-41E6-89BA-B92E29404C0E}"/>
                  </a:ext>
                </a:extLst>
              </p:cNvPr>
              <p:cNvSpPr>
                <a:spLocks/>
              </p:cNvSpPr>
              <p:nvPr/>
            </p:nvSpPr>
            <p:spPr bwMode="auto">
              <a:xfrm>
                <a:off x="2909" y="3211"/>
                <a:ext cx="93" cy="6"/>
              </a:xfrm>
              <a:custGeom>
                <a:avLst/>
                <a:gdLst>
                  <a:gd name="T0" fmla="*/ 90 w 93"/>
                  <a:gd name="T1" fmla="*/ 0 h 6"/>
                  <a:gd name="T2" fmla="*/ 3 w 93"/>
                  <a:gd name="T3" fmla="*/ 0 h 6"/>
                  <a:gd name="T4" fmla="*/ 0 w 93"/>
                  <a:gd name="T5" fmla="*/ 3 h 6"/>
                  <a:gd name="T6" fmla="*/ 3 w 93"/>
                  <a:gd name="T7" fmla="*/ 6 h 6"/>
                  <a:gd name="T8" fmla="*/ 90 w 93"/>
                  <a:gd name="T9" fmla="*/ 6 h 6"/>
                  <a:gd name="T10" fmla="*/ 93 w 93"/>
                  <a:gd name="T11" fmla="*/ 3 h 6"/>
                  <a:gd name="T12" fmla="*/ 90 w 93"/>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93" h="6">
                    <a:moveTo>
                      <a:pt x="90" y="0"/>
                    </a:moveTo>
                    <a:cubicBezTo>
                      <a:pt x="3" y="0"/>
                      <a:pt x="3" y="0"/>
                      <a:pt x="3" y="0"/>
                    </a:cubicBezTo>
                    <a:cubicBezTo>
                      <a:pt x="1" y="0"/>
                      <a:pt x="0" y="2"/>
                      <a:pt x="0" y="3"/>
                    </a:cubicBezTo>
                    <a:cubicBezTo>
                      <a:pt x="0" y="5"/>
                      <a:pt x="1" y="6"/>
                      <a:pt x="3" y="6"/>
                    </a:cubicBezTo>
                    <a:cubicBezTo>
                      <a:pt x="90" y="6"/>
                      <a:pt x="90" y="6"/>
                      <a:pt x="90" y="6"/>
                    </a:cubicBezTo>
                    <a:cubicBezTo>
                      <a:pt x="92" y="6"/>
                      <a:pt x="93" y="5"/>
                      <a:pt x="93" y="3"/>
                    </a:cubicBezTo>
                    <a:cubicBezTo>
                      <a:pt x="93" y="2"/>
                      <a:pt x="91" y="0"/>
                      <a:pt x="9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6" name="Freeform 106">
                <a:extLst>
                  <a:ext uri="{FF2B5EF4-FFF2-40B4-BE49-F238E27FC236}">
                    <a16:creationId xmlns:a16="http://schemas.microsoft.com/office/drawing/2014/main" id="{B38ECFFB-73C8-434B-B693-AB73B98F523A}"/>
                  </a:ext>
                </a:extLst>
              </p:cNvPr>
              <p:cNvSpPr>
                <a:spLocks/>
              </p:cNvSpPr>
              <p:nvPr/>
            </p:nvSpPr>
            <p:spPr bwMode="auto">
              <a:xfrm>
                <a:off x="2911" y="3145"/>
                <a:ext cx="33" cy="51"/>
              </a:xfrm>
              <a:custGeom>
                <a:avLst/>
                <a:gdLst>
                  <a:gd name="T0" fmla="*/ 0 w 33"/>
                  <a:gd name="T1" fmla="*/ 49 h 51"/>
                  <a:gd name="T2" fmla="*/ 0 w 33"/>
                  <a:gd name="T3" fmla="*/ 40 h 51"/>
                  <a:gd name="T4" fmla="*/ 3 w 33"/>
                  <a:gd name="T5" fmla="*/ 42 h 51"/>
                  <a:gd name="T6" fmla="*/ 6 w 33"/>
                  <a:gd name="T7" fmla="*/ 44 h 51"/>
                  <a:gd name="T8" fmla="*/ 10 w 33"/>
                  <a:gd name="T9" fmla="*/ 45 h 51"/>
                  <a:gd name="T10" fmla="*/ 13 w 33"/>
                  <a:gd name="T11" fmla="*/ 45 h 51"/>
                  <a:gd name="T12" fmla="*/ 21 w 33"/>
                  <a:gd name="T13" fmla="*/ 44 h 51"/>
                  <a:gd name="T14" fmla="*/ 24 w 33"/>
                  <a:gd name="T15" fmla="*/ 38 h 51"/>
                  <a:gd name="T16" fmla="*/ 23 w 33"/>
                  <a:gd name="T17" fmla="*/ 35 h 51"/>
                  <a:gd name="T18" fmla="*/ 21 w 33"/>
                  <a:gd name="T19" fmla="*/ 33 h 51"/>
                  <a:gd name="T20" fmla="*/ 17 w 33"/>
                  <a:gd name="T21" fmla="*/ 31 h 51"/>
                  <a:gd name="T22" fmla="*/ 13 w 33"/>
                  <a:gd name="T23" fmla="*/ 29 h 51"/>
                  <a:gd name="T24" fmla="*/ 8 w 33"/>
                  <a:gd name="T25" fmla="*/ 26 h 51"/>
                  <a:gd name="T26" fmla="*/ 4 w 33"/>
                  <a:gd name="T27" fmla="*/ 23 h 51"/>
                  <a:gd name="T28" fmla="*/ 1 w 33"/>
                  <a:gd name="T29" fmla="*/ 19 h 51"/>
                  <a:gd name="T30" fmla="*/ 0 w 33"/>
                  <a:gd name="T31" fmla="*/ 14 h 51"/>
                  <a:gd name="T32" fmla="*/ 2 w 33"/>
                  <a:gd name="T33" fmla="*/ 7 h 51"/>
                  <a:gd name="T34" fmla="*/ 6 w 33"/>
                  <a:gd name="T35" fmla="*/ 3 h 51"/>
                  <a:gd name="T36" fmla="*/ 12 w 33"/>
                  <a:gd name="T37" fmla="*/ 0 h 51"/>
                  <a:gd name="T38" fmla="*/ 19 w 33"/>
                  <a:gd name="T39" fmla="*/ 0 h 51"/>
                  <a:gd name="T40" fmla="*/ 31 w 33"/>
                  <a:gd name="T41" fmla="*/ 2 h 51"/>
                  <a:gd name="T42" fmla="*/ 31 w 33"/>
                  <a:gd name="T43" fmla="*/ 10 h 51"/>
                  <a:gd name="T44" fmla="*/ 19 w 33"/>
                  <a:gd name="T45" fmla="*/ 6 h 51"/>
                  <a:gd name="T46" fmla="*/ 15 w 33"/>
                  <a:gd name="T47" fmla="*/ 6 h 51"/>
                  <a:gd name="T48" fmla="*/ 12 w 33"/>
                  <a:gd name="T49" fmla="*/ 8 h 51"/>
                  <a:gd name="T50" fmla="*/ 10 w 33"/>
                  <a:gd name="T51" fmla="*/ 10 h 51"/>
                  <a:gd name="T52" fmla="*/ 9 w 33"/>
                  <a:gd name="T53" fmla="*/ 13 h 51"/>
                  <a:gd name="T54" fmla="*/ 10 w 33"/>
                  <a:gd name="T55" fmla="*/ 16 h 51"/>
                  <a:gd name="T56" fmla="*/ 12 w 33"/>
                  <a:gd name="T57" fmla="*/ 18 h 51"/>
                  <a:gd name="T58" fmla="*/ 15 w 33"/>
                  <a:gd name="T59" fmla="*/ 20 h 51"/>
                  <a:gd name="T60" fmla="*/ 19 w 33"/>
                  <a:gd name="T61" fmla="*/ 22 h 51"/>
                  <a:gd name="T62" fmla="*/ 25 w 33"/>
                  <a:gd name="T63" fmla="*/ 25 h 51"/>
                  <a:gd name="T64" fmla="*/ 29 w 33"/>
                  <a:gd name="T65" fmla="*/ 28 h 51"/>
                  <a:gd name="T66" fmla="*/ 31 w 33"/>
                  <a:gd name="T67" fmla="*/ 32 h 51"/>
                  <a:gd name="T68" fmla="*/ 33 w 33"/>
                  <a:gd name="T69" fmla="*/ 37 h 51"/>
                  <a:gd name="T70" fmla="*/ 31 w 33"/>
                  <a:gd name="T71" fmla="*/ 44 h 51"/>
                  <a:gd name="T72" fmla="*/ 27 w 33"/>
                  <a:gd name="T73" fmla="*/ 48 h 51"/>
                  <a:gd name="T74" fmla="*/ 21 w 33"/>
                  <a:gd name="T75" fmla="*/ 50 h 51"/>
                  <a:gd name="T76" fmla="*/ 13 w 33"/>
                  <a:gd name="T77" fmla="*/ 51 h 51"/>
                  <a:gd name="T78" fmla="*/ 10 w 33"/>
                  <a:gd name="T79" fmla="*/ 51 h 51"/>
                  <a:gd name="T80" fmla="*/ 6 w 33"/>
                  <a:gd name="T81" fmla="*/ 51 h 51"/>
                  <a:gd name="T82" fmla="*/ 3 w 33"/>
                  <a:gd name="T83" fmla="*/ 50 h 51"/>
                  <a:gd name="T84" fmla="*/ 0 w 33"/>
                  <a:gd name="T85"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51">
                    <a:moveTo>
                      <a:pt x="0" y="49"/>
                    </a:moveTo>
                    <a:cubicBezTo>
                      <a:pt x="0" y="40"/>
                      <a:pt x="0" y="40"/>
                      <a:pt x="0" y="40"/>
                    </a:cubicBezTo>
                    <a:cubicBezTo>
                      <a:pt x="1" y="41"/>
                      <a:pt x="1" y="42"/>
                      <a:pt x="3" y="42"/>
                    </a:cubicBezTo>
                    <a:cubicBezTo>
                      <a:pt x="4" y="43"/>
                      <a:pt x="5" y="44"/>
                      <a:pt x="6" y="44"/>
                    </a:cubicBezTo>
                    <a:cubicBezTo>
                      <a:pt x="7" y="44"/>
                      <a:pt x="9" y="45"/>
                      <a:pt x="10" y="45"/>
                    </a:cubicBezTo>
                    <a:cubicBezTo>
                      <a:pt x="11" y="45"/>
                      <a:pt x="12" y="45"/>
                      <a:pt x="13" y="45"/>
                    </a:cubicBezTo>
                    <a:cubicBezTo>
                      <a:pt x="17" y="45"/>
                      <a:pt x="19" y="45"/>
                      <a:pt x="21" y="44"/>
                    </a:cubicBezTo>
                    <a:cubicBezTo>
                      <a:pt x="23" y="42"/>
                      <a:pt x="24" y="41"/>
                      <a:pt x="24" y="38"/>
                    </a:cubicBezTo>
                    <a:cubicBezTo>
                      <a:pt x="24" y="37"/>
                      <a:pt x="23" y="36"/>
                      <a:pt x="23" y="35"/>
                    </a:cubicBezTo>
                    <a:cubicBezTo>
                      <a:pt x="23" y="34"/>
                      <a:pt x="22" y="34"/>
                      <a:pt x="21" y="33"/>
                    </a:cubicBezTo>
                    <a:cubicBezTo>
                      <a:pt x="19" y="32"/>
                      <a:pt x="18" y="31"/>
                      <a:pt x="17" y="31"/>
                    </a:cubicBezTo>
                    <a:cubicBezTo>
                      <a:pt x="15" y="30"/>
                      <a:pt x="14" y="30"/>
                      <a:pt x="13" y="29"/>
                    </a:cubicBezTo>
                    <a:cubicBezTo>
                      <a:pt x="11" y="28"/>
                      <a:pt x="9" y="27"/>
                      <a:pt x="8" y="26"/>
                    </a:cubicBezTo>
                    <a:cubicBezTo>
                      <a:pt x="6" y="25"/>
                      <a:pt x="5" y="24"/>
                      <a:pt x="4" y="23"/>
                    </a:cubicBezTo>
                    <a:cubicBezTo>
                      <a:pt x="3" y="22"/>
                      <a:pt x="2" y="20"/>
                      <a:pt x="1" y="19"/>
                    </a:cubicBezTo>
                    <a:cubicBezTo>
                      <a:pt x="0" y="17"/>
                      <a:pt x="0" y="16"/>
                      <a:pt x="0" y="14"/>
                    </a:cubicBezTo>
                    <a:cubicBezTo>
                      <a:pt x="0" y="11"/>
                      <a:pt x="1" y="9"/>
                      <a:pt x="2" y="7"/>
                    </a:cubicBezTo>
                    <a:cubicBezTo>
                      <a:pt x="3" y="6"/>
                      <a:pt x="4" y="4"/>
                      <a:pt x="6" y="3"/>
                    </a:cubicBezTo>
                    <a:cubicBezTo>
                      <a:pt x="8" y="2"/>
                      <a:pt x="10" y="1"/>
                      <a:pt x="12" y="0"/>
                    </a:cubicBezTo>
                    <a:cubicBezTo>
                      <a:pt x="15" y="0"/>
                      <a:pt x="17" y="0"/>
                      <a:pt x="19" y="0"/>
                    </a:cubicBezTo>
                    <a:cubicBezTo>
                      <a:pt x="24" y="0"/>
                      <a:pt x="28" y="0"/>
                      <a:pt x="31" y="2"/>
                    </a:cubicBezTo>
                    <a:cubicBezTo>
                      <a:pt x="31" y="10"/>
                      <a:pt x="31" y="10"/>
                      <a:pt x="31" y="10"/>
                    </a:cubicBezTo>
                    <a:cubicBezTo>
                      <a:pt x="27" y="7"/>
                      <a:pt x="24" y="6"/>
                      <a:pt x="19" y="6"/>
                    </a:cubicBezTo>
                    <a:cubicBezTo>
                      <a:pt x="18" y="6"/>
                      <a:pt x="17" y="6"/>
                      <a:pt x="15" y="6"/>
                    </a:cubicBezTo>
                    <a:cubicBezTo>
                      <a:pt x="14" y="7"/>
                      <a:pt x="13" y="7"/>
                      <a:pt x="12" y="8"/>
                    </a:cubicBezTo>
                    <a:cubicBezTo>
                      <a:pt x="11" y="8"/>
                      <a:pt x="11" y="9"/>
                      <a:pt x="10" y="10"/>
                    </a:cubicBezTo>
                    <a:cubicBezTo>
                      <a:pt x="9" y="10"/>
                      <a:pt x="9" y="12"/>
                      <a:pt x="9" y="13"/>
                    </a:cubicBezTo>
                    <a:cubicBezTo>
                      <a:pt x="9" y="14"/>
                      <a:pt x="9" y="15"/>
                      <a:pt x="10" y="16"/>
                    </a:cubicBezTo>
                    <a:cubicBezTo>
                      <a:pt x="10" y="16"/>
                      <a:pt x="11" y="17"/>
                      <a:pt x="12" y="18"/>
                    </a:cubicBezTo>
                    <a:cubicBezTo>
                      <a:pt x="13" y="19"/>
                      <a:pt x="14" y="19"/>
                      <a:pt x="15" y="20"/>
                    </a:cubicBezTo>
                    <a:cubicBezTo>
                      <a:pt x="16" y="21"/>
                      <a:pt x="18" y="21"/>
                      <a:pt x="19" y="22"/>
                    </a:cubicBezTo>
                    <a:cubicBezTo>
                      <a:pt x="21" y="23"/>
                      <a:pt x="23" y="24"/>
                      <a:pt x="25" y="25"/>
                    </a:cubicBezTo>
                    <a:cubicBezTo>
                      <a:pt x="26" y="26"/>
                      <a:pt x="27" y="27"/>
                      <a:pt x="29" y="28"/>
                    </a:cubicBezTo>
                    <a:cubicBezTo>
                      <a:pt x="30" y="29"/>
                      <a:pt x="31" y="31"/>
                      <a:pt x="31" y="32"/>
                    </a:cubicBezTo>
                    <a:cubicBezTo>
                      <a:pt x="32" y="34"/>
                      <a:pt x="33" y="35"/>
                      <a:pt x="33" y="37"/>
                    </a:cubicBezTo>
                    <a:cubicBezTo>
                      <a:pt x="33" y="40"/>
                      <a:pt x="32" y="42"/>
                      <a:pt x="31" y="44"/>
                    </a:cubicBezTo>
                    <a:cubicBezTo>
                      <a:pt x="30" y="45"/>
                      <a:pt x="29" y="47"/>
                      <a:pt x="27" y="48"/>
                    </a:cubicBezTo>
                    <a:cubicBezTo>
                      <a:pt x="25" y="49"/>
                      <a:pt x="23" y="50"/>
                      <a:pt x="21" y="50"/>
                    </a:cubicBezTo>
                    <a:cubicBezTo>
                      <a:pt x="18" y="51"/>
                      <a:pt x="16" y="51"/>
                      <a:pt x="13" y="51"/>
                    </a:cubicBezTo>
                    <a:cubicBezTo>
                      <a:pt x="13" y="51"/>
                      <a:pt x="11" y="51"/>
                      <a:pt x="10" y="51"/>
                    </a:cubicBezTo>
                    <a:cubicBezTo>
                      <a:pt x="9" y="51"/>
                      <a:pt x="8" y="51"/>
                      <a:pt x="6" y="51"/>
                    </a:cubicBezTo>
                    <a:cubicBezTo>
                      <a:pt x="5" y="51"/>
                      <a:pt x="4" y="50"/>
                      <a:pt x="3" y="50"/>
                    </a:cubicBezTo>
                    <a:cubicBezTo>
                      <a:pt x="1" y="50"/>
                      <a:pt x="1" y="50"/>
                      <a:pt x="0" y="4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7" name="Freeform 107">
                <a:extLst>
                  <a:ext uri="{FF2B5EF4-FFF2-40B4-BE49-F238E27FC236}">
                    <a16:creationId xmlns:a16="http://schemas.microsoft.com/office/drawing/2014/main" id="{C5A38BE9-F31A-4DED-99BE-78185B7794D0}"/>
                  </a:ext>
                </a:extLst>
              </p:cNvPr>
              <p:cNvSpPr>
                <a:spLocks/>
              </p:cNvSpPr>
              <p:nvPr/>
            </p:nvSpPr>
            <p:spPr bwMode="auto">
              <a:xfrm>
                <a:off x="2953" y="3145"/>
                <a:ext cx="33" cy="52"/>
              </a:xfrm>
              <a:custGeom>
                <a:avLst/>
                <a:gdLst>
                  <a:gd name="T0" fmla="*/ 0 w 33"/>
                  <a:gd name="T1" fmla="*/ 49 h 52"/>
                  <a:gd name="T2" fmla="*/ 0 w 33"/>
                  <a:gd name="T3" fmla="*/ 40 h 52"/>
                  <a:gd name="T4" fmla="*/ 3 w 33"/>
                  <a:gd name="T5" fmla="*/ 42 h 52"/>
                  <a:gd name="T6" fmla="*/ 7 w 33"/>
                  <a:gd name="T7" fmla="*/ 44 h 52"/>
                  <a:gd name="T8" fmla="*/ 10 w 33"/>
                  <a:gd name="T9" fmla="*/ 45 h 52"/>
                  <a:gd name="T10" fmla="*/ 13 w 33"/>
                  <a:gd name="T11" fmla="*/ 45 h 52"/>
                  <a:gd name="T12" fmla="*/ 21 w 33"/>
                  <a:gd name="T13" fmla="*/ 44 h 52"/>
                  <a:gd name="T14" fmla="*/ 24 w 33"/>
                  <a:gd name="T15" fmla="*/ 38 h 52"/>
                  <a:gd name="T16" fmla="*/ 23 w 33"/>
                  <a:gd name="T17" fmla="*/ 35 h 52"/>
                  <a:gd name="T18" fmla="*/ 21 w 33"/>
                  <a:gd name="T19" fmla="*/ 33 h 52"/>
                  <a:gd name="T20" fmla="*/ 17 w 33"/>
                  <a:gd name="T21" fmla="*/ 31 h 52"/>
                  <a:gd name="T22" fmla="*/ 13 w 33"/>
                  <a:gd name="T23" fmla="*/ 29 h 52"/>
                  <a:gd name="T24" fmla="*/ 8 w 33"/>
                  <a:gd name="T25" fmla="*/ 26 h 52"/>
                  <a:gd name="T26" fmla="*/ 4 w 33"/>
                  <a:gd name="T27" fmla="*/ 23 h 52"/>
                  <a:gd name="T28" fmla="*/ 1 w 33"/>
                  <a:gd name="T29" fmla="*/ 19 h 52"/>
                  <a:gd name="T30" fmla="*/ 1 w 33"/>
                  <a:gd name="T31" fmla="*/ 14 h 52"/>
                  <a:gd name="T32" fmla="*/ 2 w 33"/>
                  <a:gd name="T33" fmla="*/ 7 h 52"/>
                  <a:gd name="T34" fmla="*/ 7 w 33"/>
                  <a:gd name="T35" fmla="*/ 3 h 52"/>
                  <a:gd name="T36" fmla="*/ 13 w 33"/>
                  <a:gd name="T37" fmla="*/ 0 h 52"/>
                  <a:gd name="T38" fmla="*/ 19 w 33"/>
                  <a:gd name="T39" fmla="*/ 0 h 52"/>
                  <a:gd name="T40" fmla="*/ 31 w 33"/>
                  <a:gd name="T41" fmla="*/ 2 h 52"/>
                  <a:gd name="T42" fmla="*/ 31 w 33"/>
                  <a:gd name="T43" fmla="*/ 10 h 52"/>
                  <a:gd name="T44" fmla="*/ 20 w 33"/>
                  <a:gd name="T45" fmla="*/ 7 h 52"/>
                  <a:gd name="T46" fmla="*/ 16 w 33"/>
                  <a:gd name="T47" fmla="*/ 7 h 52"/>
                  <a:gd name="T48" fmla="*/ 13 w 33"/>
                  <a:gd name="T49" fmla="*/ 8 h 52"/>
                  <a:gd name="T50" fmla="*/ 11 w 33"/>
                  <a:gd name="T51" fmla="*/ 10 h 52"/>
                  <a:gd name="T52" fmla="*/ 10 w 33"/>
                  <a:gd name="T53" fmla="*/ 14 h 52"/>
                  <a:gd name="T54" fmla="*/ 11 w 33"/>
                  <a:gd name="T55" fmla="*/ 16 h 52"/>
                  <a:gd name="T56" fmla="*/ 13 w 33"/>
                  <a:gd name="T57" fmla="*/ 19 h 52"/>
                  <a:gd name="T58" fmla="*/ 16 w 33"/>
                  <a:gd name="T59" fmla="*/ 21 h 52"/>
                  <a:gd name="T60" fmla="*/ 20 w 33"/>
                  <a:gd name="T61" fmla="*/ 23 h 52"/>
                  <a:gd name="T62" fmla="*/ 25 w 33"/>
                  <a:gd name="T63" fmla="*/ 26 h 52"/>
                  <a:gd name="T64" fmla="*/ 29 w 33"/>
                  <a:gd name="T65" fmla="*/ 29 h 52"/>
                  <a:gd name="T66" fmla="*/ 32 w 33"/>
                  <a:gd name="T67" fmla="*/ 33 h 52"/>
                  <a:gd name="T68" fmla="*/ 33 w 33"/>
                  <a:gd name="T69" fmla="*/ 38 h 52"/>
                  <a:gd name="T70" fmla="*/ 32 w 33"/>
                  <a:gd name="T71" fmla="*/ 44 h 52"/>
                  <a:gd name="T72" fmla="*/ 27 w 33"/>
                  <a:gd name="T73" fmla="*/ 49 h 52"/>
                  <a:gd name="T74" fmla="*/ 21 w 33"/>
                  <a:gd name="T75" fmla="*/ 51 h 52"/>
                  <a:gd name="T76" fmla="*/ 14 w 33"/>
                  <a:gd name="T77" fmla="*/ 52 h 52"/>
                  <a:gd name="T78" fmla="*/ 11 w 33"/>
                  <a:gd name="T79" fmla="*/ 52 h 52"/>
                  <a:gd name="T80" fmla="*/ 7 w 33"/>
                  <a:gd name="T81" fmla="*/ 52 h 52"/>
                  <a:gd name="T82" fmla="*/ 3 w 33"/>
                  <a:gd name="T83" fmla="*/ 51 h 52"/>
                  <a:gd name="T84" fmla="*/ 0 w 33"/>
                  <a:gd name="T85"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52">
                    <a:moveTo>
                      <a:pt x="0" y="49"/>
                    </a:moveTo>
                    <a:cubicBezTo>
                      <a:pt x="0" y="40"/>
                      <a:pt x="0" y="40"/>
                      <a:pt x="0" y="40"/>
                    </a:cubicBezTo>
                    <a:cubicBezTo>
                      <a:pt x="1" y="41"/>
                      <a:pt x="2" y="42"/>
                      <a:pt x="3" y="42"/>
                    </a:cubicBezTo>
                    <a:cubicBezTo>
                      <a:pt x="4" y="43"/>
                      <a:pt x="5" y="44"/>
                      <a:pt x="7" y="44"/>
                    </a:cubicBezTo>
                    <a:cubicBezTo>
                      <a:pt x="8" y="44"/>
                      <a:pt x="9" y="45"/>
                      <a:pt x="10" y="45"/>
                    </a:cubicBezTo>
                    <a:cubicBezTo>
                      <a:pt x="11" y="45"/>
                      <a:pt x="13" y="45"/>
                      <a:pt x="13" y="45"/>
                    </a:cubicBezTo>
                    <a:cubicBezTo>
                      <a:pt x="17" y="45"/>
                      <a:pt x="20" y="45"/>
                      <a:pt x="21" y="44"/>
                    </a:cubicBezTo>
                    <a:cubicBezTo>
                      <a:pt x="23" y="42"/>
                      <a:pt x="24" y="41"/>
                      <a:pt x="24" y="38"/>
                    </a:cubicBezTo>
                    <a:cubicBezTo>
                      <a:pt x="24" y="37"/>
                      <a:pt x="24" y="36"/>
                      <a:pt x="23" y="35"/>
                    </a:cubicBezTo>
                    <a:cubicBezTo>
                      <a:pt x="23" y="34"/>
                      <a:pt x="22" y="34"/>
                      <a:pt x="21" y="33"/>
                    </a:cubicBezTo>
                    <a:cubicBezTo>
                      <a:pt x="20" y="32"/>
                      <a:pt x="19" y="31"/>
                      <a:pt x="17" y="31"/>
                    </a:cubicBezTo>
                    <a:cubicBezTo>
                      <a:pt x="16" y="30"/>
                      <a:pt x="15" y="30"/>
                      <a:pt x="13" y="29"/>
                    </a:cubicBezTo>
                    <a:cubicBezTo>
                      <a:pt x="11" y="28"/>
                      <a:pt x="10" y="27"/>
                      <a:pt x="8" y="26"/>
                    </a:cubicBezTo>
                    <a:cubicBezTo>
                      <a:pt x="7" y="25"/>
                      <a:pt x="5" y="24"/>
                      <a:pt x="4" y="23"/>
                    </a:cubicBezTo>
                    <a:cubicBezTo>
                      <a:pt x="3" y="22"/>
                      <a:pt x="2" y="20"/>
                      <a:pt x="1" y="19"/>
                    </a:cubicBezTo>
                    <a:cubicBezTo>
                      <a:pt x="1" y="17"/>
                      <a:pt x="1" y="16"/>
                      <a:pt x="1" y="14"/>
                    </a:cubicBezTo>
                    <a:cubicBezTo>
                      <a:pt x="1" y="11"/>
                      <a:pt x="1" y="9"/>
                      <a:pt x="2" y="7"/>
                    </a:cubicBezTo>
                    <a:cubicBezTo>
                      <a:pt x="3" y="6"/>
                      <a:pt x="5" y="4"/>
                      <a:pt x="7" y="3"/>
                    </a:cubicBezTo>
                    <a:cubicBezTo>
                      <a:pt x="8" y="2"/>
                      <a:pt x="10" y="1"/>
                      <a:pt x="13" y="0"/>
                    </a:cubicBezTo>
                    <a:cubicBezTo>
                      <a:pt x="15" y="0"/>
                      <a:pt x="17" y="0"/>
                      <a:pt x="19" y="0"/>
                    </a:cubicBezTo>
                    <a:cubicBezTo>
                      <a:pt x="25" y="0"/>
                      <a:pt x="29" y="0"/>
                      <a:pt x="31" y="2"/>
                    </a:cubicBezTo>
                    <a:cubicBezTo>
                      <a:pt x="31" y="10"/>
                      <a:pt x="31" y="10"/>
                      <a:pt x="31" y="10"/>
                    </a:cubicBezTo>
                    <a:cubicBezTo>
                      <a:pt x="28" y="8"/>
                      <a:pt x="24" y="7"/>
                      <a:pt x="20" y="7"/>
                    </a:cubicBezTo>
                    <a:cubicBezTo>
                      <a:pt x="19" y="7"/>
                      <a:pt x="17" y="7"/>
                      <a:pt x="16" y="7"/>
                    </a:cubicBezTo>
                    <a:cubicBezTo>
                      <a:pt x="15" y="8"/>
                      <a:pt x="14" y="8"/>
                      <a:pt x="13" y="8"/>
                    </a:cubicBezTo>
                    <a:cubicBezTo>
                      <a:pt x="12" y="9"/>
                      <a:pt x="11" y="10"/>
                      <a:pt x="11" y="10"/>
                    </a:cubicBezTo>
                    <a:cubicBezTo>
                      <a:pt x="10" y="11"/>
                      <a:pt x="10" y="12"/>
                      <a:pt x="10" y="14"/>
                    </a:cubicBezTo>
                    <a:cubicBezTo>
                      <a:pt x="10" y="15"/>
                      <a:pt x="10" y="16"/>
                      <a:pt x="11" y="16"/>
                    </a:cubicBezTo>
                    <a:cubicBezTo>
                      <a:pt x="11" y="17"/>
                      <a:pt x="12" y="18"/>
                      <a:pt x="13" y="19"/>
                    </a:cubicBezTo>
                    <a:cubicBezTo>
                      <a:pt x="13" y="20"/>
                      <a:pt x="15" y="20"/>
                      <a:pt x="16" y="21"/>
                    </a:cubicBezTo>
                    <a:cubicBezTo>
                      <a:pt x="17" y="22"/>
                      <a:pt x="19" y="22"/>
                      <a:pt x="20" y="23"/>
                    </a:cubicBezTo>
                    <a:cubicBezTo>
                      <a:pt x="22" y="24"/>
                      <a:pt x="24" y="25"/>
                      <a:pt x="25" y="26"/>
                    </a:cubicBezTo>
                    <a:cubicBezTo>
                      <a:pt x="27" y="27"/>
                      <a:pt x="28" y="28"/>
                      <a:pt x="29" y="29"/>
                    </a:cubicBezTo>
                    <a:cubicBezTo>
                      <a:pt x="31" y="30"/>
                      <a:pt x="31" y="32"/>
                      <a:pt x="32" y="33"/>
                    </a:cubicBezTo>
                    <a:cubicBezTo>
                      <a:pt x="33" y="34"/>
                      <a:pt x="33" y="36"/>
                      <a:pt x="33" y="38"/>
                    </a:cubicBezTo>
                    <a:cubicBezTo>
                      <a:pt x="33" y="40"/>
                      <a:pt x="33" y="43"/>
                      <a:pt x="32" y="44"/>
                    </a:cubicBezTo>
                    <a:cubicBezTo>
                      <a:pt x="31" y="46"/>
                      <a:pt x="29" y="48"/>
                      <a:pt x="27" y="49"/>
                    </a:cubicBezTo>
                    <a:cubicBezTo>
                      <a:pt x="25" y="50"/>
                      <a:pt x="23" y="51"/>
                      <a:pt x="21" y="51"/>
                    </a:cubicBezTo>
                    <a:cubicBezTo>
                      <a:pt x="19" y="52"/>
                      <a:pt x="17" y="52"/>
                      <a:pt x="14" y="52"/>
                    </a:cubicBezTo>
                    <a:cubicBezTo>
                      <a:pt x="13" y="52"/>
                      <a:pt x="12" y="52"/>
                      <a:pt x="11" y="52"/>
                    </a:cubicBezTo>
                    <a:cubicBezTo>
                      <a:pt x="10" y="52"/>
                      <a:pt x="9" y="52"/>
                      <a:pt x="7" y="52"/>
                    </a:cubicBezTo>
                    <a:cubicBezTo>
                      <a:pt x="5" y="52"/>
                      <a:pt x="5" y="51"/>
                      <a:pt x="3" y="51"/>
                    </a:cubicBezTo>
                    <a:cubicBezTo>
                      <a:pt x="2" y="50"/>
                      <a:pt x="1" y="50"/>
                      <a:pt x="0" y="4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sp>
            <p:nvSpPr>
              <p:cNvPr id="58" name="Freeform 108">
                <a:extLst>
                  <a:ext uri="{FF2B5EF4-FFF2-40B4-BE49-F238E27FC236}">
                    <a16:creationId xmlns:a16="http://schemas.microsoft.com/office/drawing/2014/main" id="{87F77772-F247-4BE3-99E5-562FAA91765B}"/>
                  </a:ext>
                </a:extLst>
              </p:cNvPr>
              <p:cNvSpPr>
                <a:spLocks noEditPoints="1"/>
              </p:cNvSpPr>
              <p:nvPr/>
            </p:nvSpPr>
            <p:spPr bwMode="auto">
              <a:xfrm>
                <a:off x="2996" y="3144"/>
                <a:ext cx="44" cy="52"/>
              </a:xfrm>
              <a:custGeom>
                <a:avLst/>
                <a:gdLst>
                  <a:gd name="T0" fmla="*/ 0 w 44"/>
                  <a:gd name="T1" fmla="*/ 52 h 52"/>
                  <a:gd name="T2" fmla="*/ 0 w 44"/>
                  <a:gd name="T3" fmla="*/ 0 h 52"/>
                  <a:gd name="T4" fmla="*/ 15 w 44"/>
                  <a:gd name="T5" fmla="*/ 0 h 52"/>
                  <a:gd name="T6" fmla="*/ 44 w 44"/>
                  <a:gd name="T7" fmla="*/ 25 h 52"/>
                  <a:gd name="T8" fmla="*/ 36 w 44"/>
                  <a:gd name="T9" fmla="*/ 45 h 52"/>
                  <a:gd name="T10" fmla="*/ 14 w 44"/>
                  <a:gd name="T11" fmla="*/ 52 h 52"/>
                  <a:gd name="T12" fmla="*/ 0 w 44"/>
                  <a:gd name="T13" fmla="*/ 52 h 52"/>
                  <a:gd name="T14" fmla="*/ 8 w 44"/>
                  <a:gd name="T15" fmla="*/ 7 h 52"/>
                  <a:gd name="T16" fmla="*/ 8 w 44"/>
                  <a:gd name="T17" fmla="*/ 45 h 52"/>
                  <a:gd name="T18" fmla="*/ 15 w 44"/>
                  <a:gd name="T19" fmla="*/ 45 h 52"/>
                  <a:gd name="T20" fmla="*/ 29 w 44"/>
                  <a:gd name="T21" fmla="*/ 40 h 52"/>
                  <a:gd name="T22" fmla="*/ 34 w 44"/>
                  <a:gd name="T23" fmla="*/ 26 h 52"/>
                  <a:gd name="T24" fmla="*/ 16 w 44"/>
                  <a:gd name="T25" fmla="*/ 7 h 52"/>
                  <a:gd name="T26" fmla="*/ 8 w 44"/>
                  <a:gd name="T2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52">
                    <a:moveTo>
                      <a:pt x="0" y="52"/>
                    </a:moveTo>
                    <a:cubicBezTo>
                      <a:pt x="0" y="0"/>
                      <a:pt x="0" y="0"/>
                      <a:pt x="0" y="0"/>
                    </a:cubicBezTo>
                    <a:cubicBezTo>
                      <a:pt x="15" y="0"/>
                      <a:pt x="15" y="0"/>
                      <a:pt x="15" y="0"/>
                    </a:cubicBezTo>
                    <a:cubicBezTo>
                      <a:pt x="34" y="0"/>
                      <a:pt x="44" y="9"/>
                      <a:pt x="44" y="25"/>
                    </a:cubicBezTo>
                    <a:cubicBezTo>
                      <a:pt x="44" y="33"/>
                      <a:pt x="41" y="40"/>
                      <a:pt x="36" y="45"/>
                    </a:cubicBezTo>
                    <a:cubicBezTo>
                      <a:pt x="31" y="49"/>
                      <a:pt x="24" y="52"/>
                      <a:pt x="14" y="52"/>
                    </a:cubicBezTo>
                    <a:cubicBezTo>
                      <a:pt x="0" y="52"/>
                      <a:pt x="0" y="52"/>
                      <a:pt x="0" y="52"/>
                    </a:cubicBezTo>
                    <a:close/>
                    <a:moveTo>
                      <a:pt x="8" y="7"/>
                    </a:moveTo>
                    <a:cubicBezTo>
                      <a:pt x="8" y="45"/>
                      <a:pt x="8" y="45"/>
                      <a:pt x="8" y="45"/>
                    </a:cubicBezTo>
                    <a:cubicBezTo>
                      <a:pt x="15" y="45"/>
                      <a:pt x="15" y="45"/>
                      <a:pt x="15" y="45"/>
                    </a:cubicBezTo>
                    <a:cubicBezTo>
                      <a:pt x="21" y="45"/>
                      <a:pt x="26" y="43"/>
                      <a:pt x="29" y="40"/>
                    </a:cubicBezTo>
                    <a:cubicBezTo>
                      <a:pt x="32" y="37"/>
                      <a:pt x="34" y="32"/>
                      <a:pt x="34" y="26"/>
                    </a:cubicBezTo>
                    <a:cubicBezTo>
                      <a:pt x="34" y="14"/>
                      <a:pt x="28" y="7"/>
                      <a:pt x="16" y="7"/>
                    </a:cubicBezTo>
                    <a:lnTo>
                      <a:pt x="8"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32742"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FFFFF"/>
                  </a:solidFill>
                  <a:effectLst/>
                  <a:uLnTx/>
                  <a:uFillTx/>
                </a:endParaRPr>
              </a:p>
            </p:txBody>
          </p:sp>
        </p:grpSp>
        <p:grpSp>
          <p:nvGrpSpPr>
            <p:cNvPr id="18" name="Group 17">
              <a:extLst>
                <a:ext uri="{FF2B5EF4-FFF2-40B4-BE49-F238E27FC236}">
                  <a16:creationId xmlns:a16="http://schemas.microsoft.com/office/drawing/2014/main" id="{2BA098DA-D39F-4730-A66A-4133B480FAE8}"/>
                </a:ext>
              </a:extLst>
            </p:cNvPr>
            <p:cNvGrpSpPr>
              <a:grpSpLocks noChangeAspect="1"/>
            </p:cNvGrpSpPr>
            <p:nvPr/>
          </p:nvGrpSpPr>
          <p:grpSpPr>
            <a:xfrm>
              <a:off x="9164834" y="3728539"/>
              <a:ext cx="922284" cy="731520"/>
              <a:chOff x="460595" y="5230057"/>
              <a:chExt cx="602656" cy="478005"/>
            </a:xfrm>
          </p:grpSpPr>
          <p:grpSp>
            <p:nvGrpSpPr>
              <p:cNvPr id="19" name="Group 18">
                <a:extLst>
                  <a:ext uri="{FF2B5EF4-FFF2-40B4-BE49-F238E27FC236}">
                    <a16:creationId xmlns:a16="http://schemas.microsoft.com/office/drawing/2014/main" id="{065091A6-2BA0-4E72-9F7E-9B74EAF4F923}"/>
                  </a:ext>
                </a:extLst>
              </p:cNvPr>
              <p:cNvGrpSpPr/>
              <p:nvPr/>
            </p:nvGrpSpPr>
            <p:grpSpPr>
              <a:xfrm>
                <a:off x="460595" y="5231868"/>
                <a:ext cx="367554" cy="443603"/>
                <a:chOff x="460595" y="5231868"/>
                <a:chExt cx="367554" cy="443603"/>
              </a:xfrm>
            </p:grpSpPr>
            <p:sp>
              <p:nvSpPr>
                <p:cNvPr id="33" name="Rectangle 94">
                  <a:extLst>
                    <a:ext uri="{FF2B5EF4-FFF2-40B4-BE49-F238E27FC236}">
                      <a16:creationId xmlns:a16="http://schemas.microsoft.com/office/drawing/2014/main" id="{B4E6C9F3-50B5-4C90-8D6B-931255B367DF}"/>
                    </a:ext>
                  </a:extLst>
                </p:cNvPr>
                <p:cNvSpPr>
                  <a:spLocks noChangeArrowheads="1"/>
                </p:cNvSpPr>
                <p:nvPr/>
              </p:nvSpPr>
              <p:spPr bwMode="auto">
                <a:xfrm>
                  <a:off x="460595" y="5231868"/>
                  <a:ext cx="367554" cy="443603"/>
                </a:xfrm>
                <a:prstGeom prst="rect">
                  <a:avLst/>
                </a:prstGeom>
                <a:solidFill>
                  <a:srgbClr val="0000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Rectangle 95">
                  <a:extLst>
                    <a:ext uri="{FF2B5EF4-FFF2-40B4-BE49-F238E27FC236}">
                      <a16:creationId xmlns:a16="http://schemas.microsoft.com/office/drawing/2014/main" id="{FDCEE4E4-E3D2-4670-B723-A5F3567BCEFE}"/>
                    </a:ext>
                  </a:extLst>
                </p:cNvPr>
                <p:cNvSpPr>
                  <a:spLocks noChangeArrowheads="1"/>
                </p:cNvSpPr>
                <p:nvPr/>
              </p:nvSpPr>
              <p:spPr bwMode="auto">
                <a:xfrm>
                  <a:off x="460595" y="5236868"/>
                  <a:ext cx="367554" cy="360314"/>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96">
                  <a:extLst>
                    <a:ext uri="{FF2B5EF4-FFF2-40B4-BE49-F238E27FC236}">
                      <a16:creationId xmlns:a16="http://schemas.microsoft.com/office/drawing/2014/main" id="{28AA17FC-D365-4D3B-99BE-92174C2C250B}"/>
                    </a:ext>
                  </a:extLst>
                </p:cNvPr>
                <p:cNvSpPr>
                  <a:spLocks noChangeArrowheads="1"/>
                </p:cNvSpPr>
                <p:nvPr/>
              </p:nvSpPr>
              <p:spPr bwMode="auto">
                <a:xfrm>
                  <a:off x="768399" y="5259027"/>
                  <a:ext cx="34402" cy="3440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97">
                  <a:extLst>
                    <a:ext uri="{FF2B5EF4-FFF2-40B4-BE49-F238E27FC236}">
                      <a16:creationId xmlns:a16="http://schemas.microsoft.com/office/drawing/2014/main" id="{19EB727D-5D13-4916-A2E1-9F8B9DF6D94F}"/>
                    </a:ext>
                  </a:extLst>
                </p:cNvPr>
                <p:cNvSpPr>
                  <a:spLocks noChangeArrowheads="1"/>
                </p:cNvSpPr>
                <p:nvPr/>
              </p:nvSpPr>
              <p:spPr bwMode="auto">
                <a:xfrm>
                  <a:off x="489565" y="5259027"/>
                  <a:ext cx="34402" cy="3440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98">
                  <a:extLst>
                    <a:ext uri="{FF2B5EF4-FFF2-40B4-BE49-F238E27FC236}">
                      <a16:creationId xmlns:a16="http://schemas.microsoft.com/office/drawing/2014/main" id="{31671B47-774C-4D19-B140-86028A9E3CFE}"/>
                    </a:ext>
                  </a:extLst>
                </p:cNvPr>
                <p:cNvSpPr>
                  <a:spLocks noChangeArrowheads="1"/>
                </p:cNvSpPr>
                <p:nvPr/>
              </p:nvSpPr>
              <p:spPr bwMode="auto">
                <a:xfrm>
                  <a:off x="489565" y="5537863"/>
                  <a:ext cx="34402" cy="34402"/>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Freeform 104">
                  <a:extLst>
                    <a:ext uri="{FF2B5EF4-FFF2-40B4-BE49-F238E27FC236}">
                      <a16:creationId xmlns:a16="http://schemas.microsoft.com/office/drawing/2014/main" id="{E184DBF4-6051-4EF3-B04F-C38DA82C83B5}"/>
                    </a:ext>
                  </a:extLst>
                </p:cNvPr>
                <p:cNvSpPr>
                  <a:spLocks/>
                </p:cNvSpPr>
                <p:nvPr/>
              </p:nvSpPr>
              <p:spPr bwMode="auto">
                <a:xfrm>
                  <a:off x="580095" y="5527000"/>
                  <a:ext cx="86909" cy="10864"/>
                </a:xfrm>
                <a:custGeom>
                  <a:avLst/>
                  <a:gdLst>
                    <a:gd name="T0" fmla="*/ 45 w 48"/>
                    <a:gd name="T1" fmla="*/ 0 h 6"/>
                    <a:gd name="T2" fmla="*/ 3 w 48"/>
                    <a:gd name="T3" fmla="*/ 0 h 6"/>
                    <a:gd name="T4" fmla="*/ 0 w 48"/>
                    <a:gd name="T5" fmla="*/ 3 h 6"/>
                    <a:gd name="T6" fmla="*/ 3 w 48"/>
                    <a:gd name="T7" fmla="*/ 6 h 6"/>
                    <a:gd name="T8" fmla="*/ 45 w 48"/>
                    <a:gd name="T9" fmla="*/ 6 h 6"/>
                    <a:gd name="T10" fmla="*/ 48 w 48"/>
                    <a:gd name="T11" fmla="*/ 3 h 6"/>
                    <a:gd name="T12" fmla="*/ 45 w 48"/>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48" h="6">
                      <a:moveTo>
                        <a:pt x="45" y="0"/>
                      </a:moveTo>
                      <a:cubicBezTo>
                        <a:pt x="3" y="0"/>
                        <a:pt x="3" y="0"/>
                        <a:pt x="3" y="0"/>
                      </a:cubicBezTo>
                      <a:cubicBezTo>
                        <a:pt x="1" y="0"/>
                        <a:pt x="0" y="1"/>
                        <a:pt x="0" y="3"/>
                      </a:cubicBezTo>
                      <a:cubicBezTo>
                        <a:pt x="0" y="5"/>
                        <a:pt x="1" y="6"/>
                        <a:pt x="3" y="6"/>
                      </a:cubicBezTo>
                      <a:cubicBezTo>
                        <a:pt x="45" y="6"/>
                        <a:pt x="45" y="6"/>
                        <a:pt x="45" y="6"/>
                      </a:cubicBezTo>
                      <a:cubicBezTo>
                        <a:pt x="47" y="6"/>
                        <a:pt x="48" y="5"/>
                        <a:pt x="48" y="3"/>
                      </a:cubicBezTo>
                      <a:cubicBezTo>
                        <a:pt x="48" y="1"/>
                        <a:pt x="47" y="0"/>
                        <a:pt x="45"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105">
                  <a:extLst>
                    <a:ext uri="{FF2B5EF4-FFF2-40B4-BE49-F238E27FC236}">
                      <a16:creationId xmlns:a16="http://schemas.microsoft.com/office/drawing/2014/main" id="{6EA5751C-B9B2-4244-BF32-8B31B1BD481A}"/>
                    </a:ext>
                  </a:extLst>
                </p:cNvPr>
                <p:cNvSpPr>
                  <a:spLocks/>
                </p:cNvSpPr>
                <p:nvPr/>
              </p:nvSpPr>
              <p:spPr bwMode="auto">
                <a:xfrm>
                  <a:off x="523966" y="5478113"/>
                  <a:ext cx="168387" cy="10864"/>
                </a:xfrm>
                <a:custGeom>
                  <a:avLst/>
                  <a:gdLst>
                    <a:gd name="T0" fmla="*/ 90 w 93"/>
                    <a:gd name="T1" fmla="*/ 0 h 6"/>
                    <a:gd name="T2" fmla="*/ 3 w 93"/>
                    <a:gd name="T3" fmla="*/ 0 h 6"/>
                    <a:gd name="T4" fmla="*/ 0 w 93"/>
                    <a:gd name="T5" fmla="*/ 3 h 6"/>
                    <a:gd name="T6" fmla="*/ 3 w 93"/>
                    <a:gd name="T7" fmla="*/ 6 h 6"/>
                    <a:gd name="T8" fmla="*/ 90 w 93"/>
                    <a:gd name="T9" fmla="*/ 6 h 6"/>
                    <a:gd name="T10" fmla="*/ 93 w 93"/>
                    <a:gd name="T11" fmla="*/ 3 h 6"/>
                    <a:gd name="T12" fmla="*/ 90 w 93"/>
                    <a:gd name="T13" fmla="*/ 0 h 6"/>
                  </a:gdLst>
                  <a:ahLst/>
                  <a:cxnLst>
                    <a:cxn ang="0">
                      <a:pos x="T0" y="T1"/>
                    </a:cxn>
                    <a:cxn ang="0">
                      <a:pos x="T2" y="T3"/>
                    </a:cxn>
                    <a:cxn ang="0">
                      <a:pos x="T4" y="T5"/>
                    </a:cxn>
                    <a:cxn ang="0">
                      <a:pos x="T6" y="T7"/>
                    </a:cxn>
                    <a:cxn ang="0">
                      <a:pos x="T8" y="T9"/>
                    </a:cxn>
                    <a:cxn ang="0">
                      <a:pos x="T10" y="T11"/>
                    </a:cxn>
                    <a:cxn ang="0">
                      <a:pos x="T12" y="T13"/>
                    </a:cxn>
                  </a:cxnLst>
                  <a:rect l="0" t="0" r="r" b="b"/>
                  <a:pathLst>
                    <a:path w="93" h="6">
                      <a:moveTo>
                        <a:pt x="90" y="0"/>
                      </a:moveTo>
                      <a:cubicBezTo>
                        <a:pt x="3" y="0"/>
                        <a:pt x="3" y="0"/>
                        <a:pt x="3" y="0"/>
                      </a:cubicBezTo>
                      <a:cubicBezTo>
                        <a:pt x="1" y="0"/>
                        <a:pt x="0" y="2"/>
                        <a:pt x="0" y="3"/>
                      </a:cubicBezTo>
                      <a:cubicBezTo>
                        <a:pt x="0" y="5"/>
                        <a:pt x="1" y="6"/>
                        <a:pt x="3" y="6"/>
                      </a:cubicBezTo>
                      <a:cubicBezTo>
                        <a:pt x="90" y="6"/>
                        <a:pt x="90" y="6"/>
                        <a:pt x="90" y="6"/>
                      </a:cubicBezTo>
                      <a:cubicBezTo>
                        <a:pt x="92" y="6"/>
                        <a:pt x="93" y="5"/>
                        <a:pt x="93" y="3"/>
                      </a:cubicBezTo>
                      <a:cubicBezTo>
                        <a:pt x="93" y="2"/>
                        <a:pt x="91" y="0"/>
                        <a:pt x="90" y="0"/>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Freeform 106">
                  <a:extLst>
                    <a:ext uri="{FF2B5EF4-FFF2-40B4-BE49-F238E27FC236}">
                      <a16:creationId xmlns:a16="http://schemas.microsoft.com/office/drawing/2014/main" id="{8F2B424B-E31F-4D38-86AC-0885D9B58790}"/>
                    </a:ext>
                  </a:extLst>
                </p:cNvPr>
                <p:cNvSpPr>
                  <a:spLocks/>
                </p:cNvSpPr>
                <p:nvPr/>
              </p:nvSpPr>
              <p:spPr bwMode="auto">
                <a:xfrm>
                  <a:off x="527588" y="5358611"/>
                  <a:ext cx="59750" cy="92342"/>
                </a:xfrm>
                <a:custGeom>
                  <a:avLst/>
                  <a:gdLst>
                    <a:gd name="T0" fmla="*/ 0 w 33"/>
                    <a:gd name="T1" fmla="*/ 49 h 51"/>
                    <a:gd name="T2" fmla="*/ 0 w 33"/>
                    <a:gd name="T3" fmla="*/ 40 h 51"/>
                    <a:gd name="T4" fmla="*/ 3 w 33"/>
                    <a:gd name="T5" fmla="*/ 42 h 51"/>
                    <a:gd name="T6" fmla="*/ 6 w 33"/>
                    <a:gd name="T7" fmla="*/ 44 h 51"/>
                    <a:gd name="T8" fmla="*/ 10 w 33"/>
                    <a:gd name="T9" fmla="*/ 45 h 51"/>
                    <a:gd name="T10" fmla="*/ 13 w 33"/>
                    <a:gd name="T11" fmla="*/ 45 h 51"/>
                    <a:gd name="T12" fmla="*/ 21 w 33"/>
                    <a:gd name="T13" fmla="*/ 44 h 51"/>
                    <a:gd name="T14" fmla="*/ 24 w 33"/>
                    <a:gd name="T15" fmla="*/ 38 h 51"/>
                    <a:gd name="T16" fmla="*/ 23 w 33"/>
                    <a:gd name="T17" fmla="*/ 35 h 51"/>
                    <a:gd name="T18" fmla="*/ 21 w 33"/>
                    <a:gd name="T19" fmla="*/ 33 h 51"/>
                    <a:gd name="T20" fmla="*/ 17 w 33"/>
                    <a:gd name="T21" fmla="*/ 31 h 51"/>
                    <a:gd name="T22" fmla="*/ 13 w 33"/>
                    <a:gd name="T23" fmla="*/ 29 h 51"/>
                    <a:gd name="T24" fmla="*/ 8 w 33"/>
                    <a:gd name="T25" fmla="*/ 26 h 51"/>
                    <a:gd name="T26" fmla="*/ 4 w 33"/>
                    <a:gd name="T27" fmla="*/ 23 h 51"/>
                    <a:gd name="T28" fmla="*/ 1 w 33"/>
                    <a:gd name="T29" fmla="*/ 19 h 51"/>
                    <a:gd name="T30" fmla="*/ 0 w 33"/>
                    <a:gd name="T31" fmla="*/ 14 h 51"/>
                    <a:gd name="T32" fmla="*/ 2 w 33"/>
                    <a:gd name="T33" fmla="*/ 7 h 51"/>
                    <a:gd name="T34" fmla="*/ 6 w 33"/>
                    <a:gd name="T35" fmla="*/ 3 h 51"/>
                    <a:gd name="T36" fmla="*/ 12 w 33"/>
                    <a:gd name="T37" fmla="*/ 0 h 51"/>
                    <a:gd name="T38" fmla="*/ 19 w 33"/>
                    <a:gd name="T39" fmla="*/ 0 h 51"/>
                    <a:gd name="T40" fmla="*/ 31 w 33"/>
                    <a:gd name="T41" fmla="*/ 2 h 51"/>
                    <a:gd name="T42" fmla="*/ 31 w 33"/>
                    <a:gd name="T43" fmla="*/ 10 h 51"/>
                    <a:gd name="T44" fmla="*/ 19 w 33"/>
                    <a:gd name="T45" fmla="*/ 6 h 51"/>
                    <a:gd name="T46" fmla="*/ 15 w 33"/>
                    <a:gd name="T47" fmla="*/ 6 h 51"/>
                    <a:gd name="T48" fmla="*/ 12 w 33"/>
                    <a:gd name="T49" fmla="*/ 8 h 51"/>
                    <a:gd name="T50" fmla="*/ 10 w 33"/>
                    <a:gd name="T51" fmla="*/ 10 h 51"/>
                    <a:gd name="T52" fmla="*/ 9 w 33"/>
                    <a:gd name="T53" fmla="*/ 13 h 51"/>
                    <a:gd name="T54" fmla="*/ 10 w 33"/>
                    <a:gd name="T55" fmla="*/ 16 h 51"/>
                    <a:gd name="T56" fmla="*/ 12 w 33"/>
                    <a:gd name="T57" fmla="*/ 18 h 51"/>
                    <a:gd name="T58" fmla="*/ 15 w 33"/>
                    <a:gd name="T59" fmla="*/ 20 h 51"/>
                    <a:gd name="T60" fmla="*/ 19 w 33"/>
                    <a:gd name="T61" fmla="*/ 22 h 51"/>
                    <a:gd name="T62" fmla="*/ 25 w 33"/>
                    <a:gd name="T63" fmla="*/ 25 h 51"/>
                    <a:gd name="T64" fmla="*/ 29 w 33"/>
                    <a:gd name="T65" fmla="*/ 28 h 51"/>
                    <a:gd name="T66" fmla="*/ 31 w 33"/>
                    <a:gd name="T67" fmla="*/ 32 h 51"/>
                    <a:gd name="T68" fmla="*/ 33 w 33"/>
                    <a:gd name="T69" fmla="*/ 37 h 51"/>
                    <a:gd name="T70" fmla="*/ 31 w 33"/>
                    <a:gd name="T71" fmla="*/ 44 h 51"/>
                    <a:gd name="T72" fmla="*/ 27 w 33"/>
                    <a:gd name="T73" fmla="*/ 48 h 51"/>
                    <a:gd name="T74" fmla="*/ 21 w 33"/>
                    <a:gd name="T75" fmla="*/ 50 h 51"/>
                    <a:gd name="T76" fmla="*/ 13 w 33"/>
                    <a:gd name="T77" fmla="*/ 51 h 51"/>
                    <a:gd name="T78" fmla="*/ 10 w 33"/>
                    <a:gd name="T79" fmla="*/ 51 h 51"/>
                    <a:gd name="T80" fmla="*/ 6 w 33"/>
                    <a:gd name="T81" fmla="*/ 51 h 51"/>
                    <a:gd name="T82" fmla="*/ 3 w 33"/>
                    <a:gd name="T83" fmla="*/ 50 h 51"/>
                    <a:gd name="T84" fmla="*/ 0 w 33"/>
                    <a:gd name="T85" fmla="*/ 49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51">
                      <a:moveTo>
                        <a:pt x="0" y="49"/>
                      </a:moveTo>
                      <a:cubicBezTo>
                        <a:pt x="0" y="40"/>
                        <a:pt x="0" y="40"/>
                        <a:pt x="0" y="40"/>
                      </a:cubicBezTo>
                      <a:cubicBezTo>
                        <a:pt x="1" y="41"/>
                        <a:pt x="1" y="42"/>
                        <a:pt x="3" y="42"/>
                      </a:cubicBezTo>
                      <a:cubicBezTo>
                        <a:pt x="4" y="43"/>
                        <a:pt x="5" y="44"/>
                        <a:pt x="6" y="44"/>
                      </a:cubicBezTo>
                      <a:cubicBezTo>
                        <a:pt x="7" y="44"/>
                        <a:pt x="9" y="45"/>
                        <a:pt x="10" y="45"/>
                      </a:cubicBezTo>
                      <a:cubicBezTo>
                        <a:pt x="11" y="45"/>
                        <a:pt x="12" y="45"/>
                        <a:pt x="13" y="45"/>
                      </a:cubicBezTo>
                      <a:cubicBezTo>
                        <a:pt x="17" y="45"/>
                        <a:pt x="19" y="45"/>
                        <a:pt x="21" y="44"/>
                      </a:cubicBezTo>
                      <a:cubicBezTo>
                        <a:pt x="23" y="42"/>
                        <a:pt x="24" y="41"/>
                        <a:pt x="24" y="38"/>
                      </a:cubicBezTo>
                      <a:cubicBezTo>
                        <a:pt x="24" y="37"/>
                        <a:pt x="23" y="36"/>
                        <a:pt x="23" y="35"/>
                      </a:cubicBezTo>
                      <a:cubicBezTo>
                        <a:pt x="23" y="34"/>
                        <a:pt x="22" y="34"/>
                        <a:pt x="21" y="33"/>
                      </a:cubicBezTo>
                      <a:cubicBezTo>
                        <a:pt x="19" y="32"/>
                        <a:pt x="18" y="31"/>
                        <a:pt x="17" y="31"/>
                      </a:cubicBezTo>
                      <a:cubicBezTo>
                        <a:pt x="15" y="30"/>
                        <a:pt x="14" y="30"/>
                        <a:pt x="13" y="29"/>
                      </a:cubicBezTo>
                      <a:cubicBezTo>
                        <a:pt x="11" y="28"/>
                        <a:pt x="9" y="27"/>
                        <a:pt x="8" y="26"/>
                      </a:cubicBezTo>
                      <a:cubicBezTo>
                        <a:pt x="6" y="25"/>
                        <a:pt x="5" y="24"/>
                        <a:pt x="4" y="23"/>
                      </a:cubicBezTo>
                      <a:cubicBezTo>
                        <a:pt x="3" y="22"/>
                        <a:pt x="2" y="20"/>
                        <a:pt x="1" y="19"/>
                      </a:cubicBezTo>
                      <a:cubicBezTo>
                        <a:pt x="0" y="17"/>
                        <a:pt x="0" y="16"/>
                        <a:pt x="0" y="14"/>
                      </a:cubicBezTo>
                      <a:cubicBezTo>
                        <a:pt x="0" y="11"/>
                        <a:pt x="1" y="9"/>
                        <a:pt x="2" y="7"/>
                      </a:cubicBezTo>
                      <a:cubicBezTo>
                        <a:pt x="3" y="6"/>
                        <a:pt x="4" y="4"/>
                        <a:pt x="6" y="3"/>
                      </a:cubicBezTo>
                      <a:cubicBezTo>
                        <a:pt x="8" y="2"/>
                        <a:pt x="10" y="1"/>
                        <a:pt x="12" y="0"/>
                      </a:cubicBezTo>
                      <a:cubicBezTo>
                        <a:pt x="15" y="0"/>
                        <a:pt x="17" y="0"/>
                        <a:pt x="19" y="0"/>
                      </a:cubicBezTo>
                      <a:cubicBezTo>
                        <a:pt x="24" y="0"/>
                        <a:pt x="28" y="0"/>
                        <a:pt x="31" y="2"/>
                      </a:cubicBezTo>
                      <a:cubicBezTo>
                        <a:pt x="31" y="10"/>
                        <a:pt x="31" y="10"/>
                        <a:pt x="31" y="10"/>
                      </a:cubicBezTo>
                      <a:cubicBezTo>
                        <a:pt x="27" y="7"/>
                        <a:pt x="24" y="6"/>
                        <a:pt x="19" y="6"/>
                      </a:cubicBezTo>
                      <a:cubicBezTo>
                        <a:pt x="18" y="6"/>
                        <a:pt x="17" y="6"/>
                        <a:pt x="15" y="6"/>
                      </a:cubicBezTo>
                      <a:cubicBezTo>
                        <a:pt x="14" y="7"/>
                        <a:pt x="13" y="7"/>
                        <a:pt x="12" y="8"/>
                      </a:cubicBezTo>
                      <a:cubicBezTo>
                        <a:pt x="11" y="8"/>
                        <a:pt x="11" y="9"/>
                        <a:pt x="10" y="10"/>
                      </a:cubicBezTo>
                      <a:cubicBezTo>
                        <a:pt x="9" y="10"/>
                        <a:pt x="9" y="12"/>
                        <a:pt x="9" y="13"/>
                      </a:cubicBezTo>
                      <a:cubicBezTo>
                        <a:pt x="9" y="14"/>
                        <a:pt x="9" y="15"/>
                        <a:pt x="10" y="16"/>
                      </a:cubicBezTo>
                      <a:cubicBezTo>
                        <a:pt x="10" y="16"/>
                        <a:pt x="11" y="17"/>
                        <a:pt x="12" y="18"/>
                      </a:cubicBezTo>
                      <a:cubicBezTo>
                        <a:pt x="13" y="19"/>
                        <a:pt x="14" y="19"/>
                        <a:pt x="15" y="20"/>
                      </a:cubicBezTo>
                      <a:cubicBezTo>
                        <a:pt x="16" y="21"/>
                        <a:pt x="18" y="21"/>
                        <a:pt x="19" y="22"/>
                      </a:cubicBezTo>
                      <a:cubicBezTo>
                        <a:pt x="21" y="23"/>
                        <a:pt x="23" y="24"/>
                        <a:pt x="25" y="25"/>
                      </a:cubicBezTo>
                      <a:cubicBezTo>
                        <a:pt x="26" y="26"/>
                        <a:pt x="27" y="27"/>
                        <a:pt x="29" y="28"/>
                      </a:cubicBezTo>
                      <a:cubicBezTo>
                        <a:pt x="30" y="29"/>
                        <a:pt x="31" y="31"/>
                        <a:pt x="31" y="32"/>
                      </a:cubicBezTo>
                      <a:cubicBezTo>
                        <a:pt x="32" y="34"/>
                        <a:pt x="33" y="35"/>
                        <a:pt x="33" y="37"/>
                      </a:cubicBezTo>
                      <a:cubicBezTo>
                        <a:pt x="33" y="40"/>
                        <a:pt x="32" y="42"/>
                        <a:pt x="31" y="44"/>
                      </a:cubicBezTo>
                      <a:cubicBezTo>
                        <a:pt x="30" y="45"/>
                        <a:pt x="29" y="47"/>
                        <a:pt x="27" y="48"/>
                      </a:cubicBezTo>
                      <a:cubicBezTo>
                        <a:pt x="25" y="49"/>
                        <a:pt x="23" y="50"/>
                        <a:pt x="21" y="50"/>
                      </a:cubicBezTo>
                      <a:cubicBezTo>
                        <a:pt x="18" y="51"/>
                        <a:pt x="16" y="51"/>
                        <a:pt x="13" y="51"/>
                      </a:cubicBezTo>
                      <a:cubicBezTo>
                        <a:pt x="13" y="51"/>
                        <a:pt x="11" y="51"/>
                        <a:pt x="10" y="51"/>
                      </a:cubicBezTo>
                      <a:cubicBezTo>
                        <a:pt x="9" y="51"/>
                        <a:pt x="8" y="51"/>
                        <a:pt x="6" y="51"/>
                      </a:cubicBezTo>
                      <a:cubicBezTo>
                        <a:pt x="5" y="51"/>
                        <a:pt x="4" y="50"/>
                        <a:pt x="3" y="50"/>
                      </a:cubicBezTo>
                      <a:cubicBezTo>
                        <a:pt x="1" y="50"/>
                        <a:pt x="1" y="50"/>
                        <a:pt x="0" y="4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Freeform 107">
                  <a:extLst>
                    <a:ext uri="{FF2B5EF4-FFF2-40B4-BE49-F238E27FC236}">
                      <a16:creationId xmlns:a16="http://schemas.microsoft.com/office/drawing/2014/main" id="{CAB2DDA3-E428-4C63-98FA-221D382B9805}"/>
                    </a:ext>
                  </a:extLst>
                </p:cNvPr>
                <p:cNvSpPr>
                  <a:spLocks/>
                </p:cNvSpPr>
                <p:nvPr/>
              </p:nvSpPr>
              <p:spPr bwMode="auto">
                <a:xfrm>
                  <a:off x="603633" y="5358611"/>
                  <a:ext cx="59750" cy="94153"/>
                </a:xfrm>
                <a:custGeom>
                  <a:avLst/>
                  <a:gdLst>
                    <a:gd name="T0" fmla="*/ 0 w 33"/>
                    <a:gd name="T1" fmla="*/ 49 h 52"/>
                    <a:gd name="T2" fmla="*/ 0 w 33"/>
                    <a:gd name="T3" fmla="*/ 40 h 52"/>
                    <a:gd name="T4" fmla="*/ 3 w 33"/>
                    <a:gd name="T5" fmla="*/ 42 h 52"/>
                    <a:gd name="T6" fmla="*/ 7 w 33"/>
                    <a:gd name="T7" fmla="*/ 44 h 52"/>
                    <a:gd name="T8" fmla="*/ 10 w 33"/>
                    <a:gd name="T9" fmla="*/ 45 h 52"/>
                    <a:gd name="T10" fmla="*/ 13 w 33"/>
                    <a:gd name="T11" fmla="*/ 45 h 52"/>
                    <a:gd name="T12" fmla="*/ 21 w 33"/>
                    <a:gd name="T13" fmla="*/ 44 h 52"/>
                    <a:gd name="T14" fmla="*/ 24 w 33"/>
                    <a:gd name="T15" fmla="*/ 38 h 52"/>
                    <a:gd name="T16" fmla="*/ 23 w 33"/>
                    <a:gd name="T17" fmla="*/ 35 h 52"/>
                    <a:gd name="T18" fmla="*/ 21 w 33"/>
                    <a:gd name="T19" fmla="*/ 33 h 52"/>
                    <a:gd name="T20" fmla="*/ 17 w 33"/>
                    <a:gd name="T21" fmla="*/ 31 h 52"/>
                    <a:gd name="T22" fmla="*/ 13 w 33"/>
                    <a:gd name="T23" fmla="*/ 29 h 52"/>
                    <a:gd name="T24" fmla="*/ 8 w 33"/>
                    <a:gd name="T25" fmla="*/ 26 h 52"/>
                    <a:gd name="T26" fmla="*/ 4 w 33"/>
                    <a:gd name="T27" fmla="*/ 23 h 52"/>
                    <a:gd name="T28" fmla="*/ 1 w 33"/>
                    <a:gd name="T29" fmla="*/ 19 h 52"/>
                    <a:gd name="T30" fmla="*/ 1 w 33"/>
                    <a:gd name="T31" fmla="*/ 14 h 52"/>
                    <a:gd name="T32" fmla="*/ 2 w 33"/>
                    <a:gd name="T33" fmla="*/ 7 h 52"/>
                    <a:gd name="T34" fmla="*/ 7 w 33"/>
                    <a:gd name="T35" fmla="*/ 3 h 52"/>
                    <a:gd name="T36" fmla="*/ 13 w 33"/>
                    <a:gd name="T37" fmla="*/ 0 h 52"/>
                    <a:gd name="T38" fmla="*/ 19 w 33"/>
                    <a:gd name="T39" fmla="*/ 0 h 52"/>
                    <a:gd name="T40" fmla="*/ 31 w 33"/>
                    <a:gd name="T41" fmla="*/ 2 h 52"/>
                    <a:gd name="T42" fmla="*/ 31 w 33"/>
                    <a:gd name="T43" fmla="*/ 10 h 52"/>
                    <a:gd name="T44" fmla="*/ 20 w 33"/>
                    <a:gd name="T45" fmla="*/ 7 h 52"/>
                    <a:gd name="T46" fmla="*/ 16 w 33"/>
                    <a:gd name="T47" fmla="*/ 7 h 52"/>
                    <a:gd name="T48" fmla="*/ 13 w 33"/>
                    <a:gd name="T49" fmla="*/ 8 h 52"/>
                    <a:gd name="T50" fmla="*/ 11 w 33"/>
                    <a:gd name="T51" fmla="*/ 10 h 52"/>
                    <a:gd name="T52" fmla="*/ 10 w 33"/>
                    <a:gd name="T53" fmla="*/ 14 h 52"/>
                    <a:gd name="T54" fmla="*/ 11 w 33"/>
                    <a:gd name="T55" fmla="*/ 16 h 52"/>
                    <a:gd name="T56" fmla="*/ 13 w 33"/>
                    <a:gd name="T57" fmla="*/ 19 h 52"/>
                    <a:gd name="T58" fmla="*/ 16 w 33"/>
                    <a:gd name="T59" fmla="*/ 21 h 52"/>
                    <a:gd name="T60" fmla="*/ 20 w 33"/>
                    <a:gd name="T61" fmla="*/ 23 h 52"/>
                    <a:gd name="T62" fmla="*/ 25 w 33"/>
                    <a:gd name="T63" fmla="*/ 26 h 52"/>
                    <a:gd name="T64" fmla="*/ 29 w 33"/>
                    <a:gd name="T65" fmla="*/ 29 h 52"/>
                    <a:gd name="T66" fmla="*/ 32 w 33"/>
                    <a:gd name="T67" fmla="*/ 33 h 52"/>
                    <a:gd name="T68" fmla="*/ 33 w 33"/>
                    <a:gd name="T69" fmla="*/ 38 h 52"/>
                    <a:gd name="T70" fmla="*/ 32 w 33"/>
                    <a:gd name="T71" fmla="*/ 44 h 52"/>
                    <a:gd name="T72" fmla="*/ 27 w 33"/>
                    <a:gd name="T73" fmla="*/ 49 h 52"/>
                    <a:gd name="T74" fmla="*/ 21 w 33"/>
                    <a:gd name="T75" fmla="*/ 51 h 52"/>
                    <a:gd name="T76" fmla="*/ 14 w 33"/>
                    <a:gd name="T77" fmla="*/ 52 h 52"/>
                    <a:gd name="T78" fmla="*/ 11 w 33"/>
                    <a:gd name="T79" fmla="*/ 52 h 52"/>
                    <a:gd name="T80" fmla="*/ 7 w 33"/>
                    <a:gd name="T81" fmla="*/ 52 h 52"/>
                    <a:gd name="T82" fmla="*/ 3 w 33"/>
                    <a:gd name="T83" fmla="*/ 51 h 52"/>
                    <a:gd name="T84" fmla="*/ 0 w 33"/>
                    <a:gd name="T85" fmla="*/ 4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33" h="52">
                      <a:moveTo>
                        <a:pt x="0" y="49"/>
                      </a:moveTo>
                      <a:cubicBezTo>
                        <a:pt x="0" y="40"/>
                        <a:pt x="0" y="40"/>
                        <a:pt x="0" y="40"/>
                      </a:cubicBezTo>
                      <a:cubicBezTo>
                        <a:pt x="1" y="41"/>
                        <a:pt x="2" y="42"/>
                        <a:pt x="3" y="42"/>
                      </a:cubicBezTo>
                      <a:cubicBezTo>
                        <a:pt x="4" y="43"/>
                        <a:pt x="5" y="44"/>
                        <a:pt x="7" y="44"/>
                      </a:cubicBezTo>
                      <a:cubicBezTo>
                        <a:pt x="8" y="44"/>
                        <a:pt x="9" y="45"/>
                        <a:pt x="10" y="45"/>
                      </a:cubicBezTo>
                      <a:cubicBezTo>
                        <a:pt x="11" y="45"/>
                        <a:pt x="13" y="45"/>
                        <a:pt x="13" y="45"/>
                      </a:cubicBezTo>
                      <a:cubicBezTo>
                        <a:pt x="17" y="45"/>
                        <a:pt x="20" y="45"/>
                        <a:pt x="21" y="44"/>
                      </a:cubicBezTo>
                      <a:cubicBezTo>
                        <a:pt x="23" y="42"/>
                        <a:pt x="24" y="41"/>
                        <a:pt x="24" y="38"/>
                      </a:cubicBezTo>
                      <a:cubicBezTo>
                        <a:pt x="24" y="37"/>
                        <a:pt x="24" y="36"/>
                        <a:pt x="23" y="35"/>
                      </a:cubicBezTo>
                      <a:cubicBezTo>
                        <a:pt x="23" y="34"/>
                        <a:pt x="22" y="34"/>
                        <a:pt x="21" y="33"/>
                      </a:cubicBezTo>
                      <a:cubicBezTo>
                        <a:pt x="20" y="32"/>
                        <a:pt x="19" y="31"/>
                        <a:pt x="17" y="31"/>
                      </a:cubicBezTo>
                      <a:cubicBezTo>
                        <a:pt x="16" y="30"/>
                        <a:pt x="15" y="30"/>
                        <a:pt x="13" y="29"/>
                      </a:cubicBezTo>
                      <a:cubicBezTo>
                        <a:pt x="11" y="28"/>
                        <a:pt x="10" y="27"/>
                        <a:pt x="8" y="26"/>
                      </a:cubicBezTo>
                      <a:cubicBezTo>
                        <a:pt x="7" y="25"/>
                        <a:pt x="5" y="24"/>
                        <a:pt x="4" y="23"/>
                      </a:cubicBezTo>
                      <a:cubicBezTo>
                        <a:pt x="3" y="22"/>
                        <a:pt x="2" y="20"/>
                        <a:pt x="1" y="19"/>
                      </a:cubicBezTo>
                      <a:cubicBezTo>
                        <a:pt x="1" y="17"/>
                        <a:pt x="1" y="16"/>
                        <a:pt x="1" y="14"/>
                      </a:cubicBezTo>
                      <a:cubicBezTo>
                        <a:pt x="1" y="11"/>
                        <a:pt x="1" y="9"/>
                        <a:pt x="2" y="7"/>
                      </a:cubicBezTo>
                      <a:cubicBezTo>
                        <a:pt x="3" y="6"/>
                        <a:pt x="5" y="4"/>
                        <a:pt x="7" y="3"/>
                      </a:cubicBezTo>
                      <a:cubicBezTo>
                        <a:pt x="8" y="2"/>
                        <a:pt x="10" y="1"/>
                        <a:pt x="13" y="0"/>
                      </a:cubicBezTo>
                      <a:cubicBezTo>
                        <a:pt x="15" y="0"/>
                        <a:pt x="17" y="0"/>
                        <a:pt x="19" y="0"/>
                      </a:cubicBezTo>
                      <a:cubicBezTo>
                        <a:pt x="25" y="0"/>
                        <a:pt x="29" y="0"/>
                        <a:pt x="31" y="2"/>
                      </a:cubicBezTo>
                      <a:cubicBezTo>
                        <a:pt x="31" y="10"/>
                        <a:pt x="31" y="10"/>
                        <a:pt x="31" y="10"/>
                      </a:cubicBezTo>
                      <a:cubicBezTo>
                        <a:pt x="28" y="8"/>
                        <a:pt x="24" y="7"/>
                        <a:pt x="20" y="7"/>
                      </a:cubicBezTo>
                      <a:cubicBezTo>
                        <a:pt x="19" y="7"/>
                        <a:pt x="17" y="7"/>
                        <a:pt x="16" y="7"/>
                      </a:cubicBezTo>
                      <a:cubicBezTo>
                        <a:pt x="15" y="8"/>
                        <a:pt x="14" y="8"/>
                        <a:pt x="13" y="8"/>
                      </a:cubicBezTo>
                      <a:cubicBezTo>
                        <a:pt x="12" y="9"/>
                        <a:pt x="11" y="10"/>
                        <a:pt x="11" y="10"/>
                      </a:cubicBezTo>
                      <a:cubicBezTo>
                        <a:pt x="10" y="11"/>
                        <a:pt x="10" y="12"/>
                        <a:pt x="10" y="14"/>
                      </a:cubicBezTo>
                      <a:cubicBezTo>
                        <a:pt x="10" y="15"/>
                        <a:pt x="10" y="16"/>
                        <a:pt x="11" y="16"/>
                      </a:cubicBezTo>
                      <a:cubicBezTo>
                        <a:pt x="11" y="17"/>
                        <a:pt x="12" y="18"/>
                        <a:pt x="13" y="19"/>
                      </a:cubicBezTo>
                      <a:cubicBezTo>
                        <a:pt x="13" y="20"/>
                        <a:pt x="15" y="20"/>
                        <a:pt x="16" y="21"/>
                      </a:cubicBezTo>
                      <a:cubicBezTo>
                        <a:pt x="17" y="22"/>
                        <a:pt x="19" y="22"/>
                        <a:pt x="20" y="23"/>
                      </a:cubicBezTo>
                      <a:cubicBezTo>
                        <a:pt x="22" y="24"/>
                        <a:pt x="24" y="25"/>
                        <a:pt x="25" y="26"/>
                      </a:cubicBezTo>
                      <a:cubicBezTo>
                        <a:pt x="27" y="27"/>
                        <a:pt x="28" y="28"/>
                        <a:pt x="29" y="29"/>
                      </a:cubicBezTo>
                      <a:cubicBezTo>
                        <a:pt x="31" y="30"/>
                        <a:pt x="31" y="32"/>
                        <a:pt x="32" y="33"/>
                      </a:cubicBezTo>
                      <a:cubicBezTo>
                        <a:pt x="33" y="34"/>
                        <a:pt x="33" y="36"/>
                        <a:pt x="33" y="38"/>
                      </a:cubicBezTo>
                      <a:cubicBezTo>
                        <a:pt x="33" y="40"/>
                        <a:pt x="33" y="43"/>
                        <a:pt x="32" y="44"/>
                      </a:cubicBezTo>
                      <a:cubicBezTo>
                        <a:pt x="31" y="46"/>
                        <a:pt x="29" y="48"/>
                        <a:pt x="27" y="49"/>
                      </a:cubicBezTo>
                      <a:cubicBezTo>
                        <a:pt x="25" y="50"/>
                        <a:pt x="23" y="51"/>
                        <a:pt x="21" y="51"/>
                      </a:cubicBezTo>
                      <a:cubicBezTo>
                        <a:pt x="19" y="52"/>
                        <a:pt x="17" y="52"/>
                        <a:pt x="14" y="52"/>
                      </a:cubicBezTo>
                      <a:cubicBezTo>
                        <a:pt x="13" y="52"/>
                        <a:pt x="12" y="52"/>
                        <a:pt x="11" y="52"/>
                      </a:cubicBezTo>
                      <a:cubicBezTo>
                        <a:pt x="10" y="52"/>
                        <a:pt x="9" y="52"/>
                        <a:pt x="7" y="52"/>
                      </a:cubicBezTo>
                      <a:cubicBezTo>
                        <a:pt x="5" y="52"/>
                        <a:pt x="5" y="51"/>
                        <a:pt x="3" y="51"/>
                      </a:cubicBezTo>
                      <a:cubicBezTo>
                        <a:pt x="2" y="50"/>
                        <a:pt x="1" y="50"/>
                        <a:pt x="0" y="49"/>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Freeform 108">
                  <a:extLst>
                    <a:ext uri="{FF2B5EF4-FFF2-40B4-BE49-F238E27FC236}">
                      <a16:creationId xmlns:a16="http://schemas.microsoft.com/office/drawing/2014/main" id="{F195B0B8-47DA-4404-9DA1-6A55304280C9}"/>
                    </a:ext>
                  </a:extLst>
                </p:cNvPr>
                <p:cNvSpPr>
                  <a:spLocks noEditPoints="1"/>
                </p:cNvSpPr>
                <p:nvPr/>
              </p:nvSpPr>
              <p:spPr bwMode="auto">
                <a:xfrm>
                  <a:off x="681490" y="5356801"/>
                  <a:ext cx="79667" cy="94153"/>
                </a:xfrm>
                <a:custGeom>
                  <a:avLst/>
                  <a:gdLst>
                    <a:gd name="T0" fmla="*/ 0 w 44"/>
                    <a:gd name="T1" fmla="*/ 52 h 52"/>
                    <a:gd name="T2" fmla="*/ 0 w 44"/>
                    <a:gd name="T3" fmla="*/ 0 h 52"/>
                    <a:gd name="T4" fmla="*/ 15 w 44"/>
                    <a:gd name="T5" fmla="*/ 0 h 52"/>
                    <a:gd name="T6" fmla="*/ 44 w 44"/>
                    <a:gd name="T7" fmla="*/ 25 h 52"/>
                    <a:gd name="T8" fmla="*/ 36 w 44"/>
                    <a:gd name="T9" fmla="*/ 45 h 52"/>
                    <a:gd name="T10" fmla="*/ 14 w 44"/>
                    <a:gd name="T11" fmla="*/ 52 h 52"/>
                    <a:gd name="T12" fmla="*/ 0 w 44"/>
                    <a:gd name="T13" fmla="*/ 52 h 52"/>
                    <a:gd name="T14" fmla="*/ 8 w 44"/>
                    <a:gd name="T15" fmla="*/ 7 h 52"/>
                    <a:gd name="T16" fmla="*/ 8 w 44"/>
                    <a:gd name="T17" fmla="*/ 45 h 52"/>
                    <a:gd name="T18" fmla="*/ 15 w 44"/>
                    <a:gd name="T19" fmla="*/ 45 h 52"/>
                    <a:gd name="T20" fmla="*/ 29 w 44"/>
                    <a:gd name="T21" fmla="*/ 40 h 52"/>
                    <a:gd name="T22" fmla="*/ 34 w 44"/>
                    <a:gd name="T23" fmla="*/ 26 h 52"/>
                    <a:gd name="T24" fmla="*/ 16 w 44"/>
                    <a:gd name="T25" fmla="*/ 7 h 52"/>
                    <a:gd name="T26" fmla="*/ 8 w 44"/>
                    <a:gd name="T27" fmla="*/ 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44" h="52">
                      <a:moveTo>
                        <a:pt x="0" y="52"/>
                      </a:moveTo>
                      <a:cubicBezTo>
                        <a:pt x="0" y="0"/>
                        <a:pt x="0" y="0"/>
                        <a:pt x="0" y="0"/>
                      </a:cubicBezTo>
                      <a:cubicBezTo>
                        <a:pt x="15" y="0"/>
                        <a:pt x="15" y="0"/>
                        <a:pt x="15" y="0"/>
                      </a:cubicBezTo>
                      <a:cubicBezTo>
                        <a:pt x="34" y="0"/>
                        <a:pt x="44" y="9"/>
                        <a:pt x="44" y="25"/>
                      </a:cubicBezTo>
                      <a:cubicBezTo>
                        <a:pt x="44" y="33"/>
                        <a:pt x="41" y="40"/>
                        <a:pt x="36" y="45"/>
                      </a:cubicBezTo>
                      <a:cubicBezTo>
                        <a:pt x="31" y="49"/>
                        <a:pt x="24" y="52"/>
                        <a:pt x="14" y="52"/>
                      </a:cubicBezTo>
                      <a:cubicBezTo>
                        <a:pt x="0" y="52"/>
                        <a:pt x="0" y="52"/>
                        <a:pt x="0" y="52"/>
                      </a:cubicBezTo>
                      <a:close/>
                      <a:moveTo>
                        <a:pt x="8" y="7"/>
                      </a:moveTo>
                      <a:cubicBezTo>
                        <a:pt x="8" y="45"/>
                        <a:pt x="8" y="45"/>
                        <a:pt x="8" y="45"/>
                      </a:cubicBezTo>
                      <a:cubicBezTo>
                        <a:pt x="15" y="45"/>
                        <a:pt x="15" y="45"/>
                        <a:pt x="15" y="45"/>
                      </a:cubicBezTo>
                      <a:cubicBezTo>
                        <a:pt x="21" y="45"/>
                        <a:pt x="26" y="43"/>
                        <a:pt x="29" y="40"/>
                      </a:cubicBezTo>
                      <a:cubicBezTo>
                        <a:pt x="32" y="37"/>
                        <a:pt x="34" y="32"/>
                        <a:pt x="34" y="26"/>
                      </a:cubicBezTo>
                      <a:cubicBezTo>
                        <a:pt x="34" y="14"/>
                        <a:pt x="28" y="7"/>
                        <a:pt x="16" y="7"/>
                      </a:cubicBezTo>
                      <a:lnTo>
                        <a:pt x="8" y="7"/>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0" name="AutoShape 92">
                <a:extLst>
                  <a:ext uri="{FF2B5EF4-FFF2-40B4-BE49-F238E27FC236}">
                    <a16:creationId xmlns:a16="http://schemas.microsoft.com/office/drawing/2014/main" id="{10EFDBCE-2997-4FAB-BCEF-3B0827072091}"/>
                  </a:ext>
                </a:extLst>
              </p:cNvPr>
              <p:cNvSpPr>
                <a:spLocks noChangeAspect="1" noChangeArrowheads="1" noTextEdit="1"/>
              </p:cNvSpPr>
              <p:nvPr/>
            </p:nvSpPr>
            <p:spPr bwMode="auto">
              <a:xfrm>
                <a:off x="460595" y="5230057"/>
                <a:ext cx="467138" cy="46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1" name="Group 20">
                <a:extLst>
                  <a:ext uri="{FF2B5EF4-FFF2-40B4-BE49-F238E27FC236}">
                    <a16:creationId xmlns:a16="http://schemas.microsoft.com/office/drawing/2014/main" id="{865968E3-66F7-4805-8DA5-BCE8F1CE79E3}"/>
                  </a:ext>
                </a:extLst>
              </p:cNvPr>
              <p:cNvGrpSpPr/>
              <p:nvPr/>
            </p:nvGrpSpPr>
            <p:grpSpPr>
              <a:xfrm>
                <a:off x="668815" y="5488977"/>
                <a:ext cx="217643" cy="219085"/>
                <a:chOff x="1855299" y="5441010"/>
                <a:chExt cx="273403" cy="275215"/>
              </a:xfrm>
            </p:grpSpPr>
            <p:sp>
              <p:nvSpPr>
                <p:cNvPr id="28" name="Oval 99">
                  <a:extLst>
                    <a:ext uri="{FF2B5EF4-FFF2-40B4-BE49-F238E27FC236}">
                      <a16:creationId xmlns:a16="http://schemas.microsoft.com/office/drawing/2014/main" id="{C3E34AF7-CA04-44C1-BF22-A0C8637F8E10}"/>
                    </a:ext>
                  </a:extLst>
                </p:cNvPr>
                <p:cNvSpPr>
                  <a:spLocks noChangeArrowheads="1"/>
                </p:cNvSpPr>
                <p:nvPr/>
              </p:nvSpPr>
              <p:spPr bwMode="auto">
                <a:xfrm>
                  <a:off x="1980232" y="5565943"/>
                  <a:ext cx="25349" cy="253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Freeform 100">
                  <a:extLst>
                    <a:ext uri="{FF2B5EF4-FFF2-40B4-BE49-F238E27FC236}">
                      <a16:creationId xmlns:a16="http://schemas.microsoft.com/office/drawing/2014/main" id="{D0E66DBA-C277-4AE5-8B5E-D8822F68060A}"/>
                    </a:ext>
                  </a:extLst>
                </p:cNvPr>
                <p:cNvSpPr>
                  <a:spLocks/>
                </p:cNvSpPr>
                <p:nvPr/>
              </p:nvSpPr>
              <p:spPr bwMode="auto">
                <a:xfrm>
                  <a:off x="1855299" y="5441010"/>
                  <a:ext cx="273403" cy="275215"/>
                </a:xfrm>
                <a:custGeom>
                  <a:avLst/>
                  <a:gdLst>
                    <a:gd name="T0" fmla="*/ 120 w 151"/>
                    <a:gd name="T1" fmla="*/ 128 h 152"/>
                    <a:gd name="T2" fmla="*/ 127 w 151"/>
                    <a:gd name="T3" fmla="*/ 32 h 152"/>
                    <a:gd name="T4" fmla="*/ 32 w 151"/>
                    <a:gd name="T5" fmla="*/ 25 h 152"/>
                    <a:gd name="T6" fmla="*/ 24 w 151"/>
                    <a:gd name="T7" fmla="*/ 120 h 152"/>
                    <a:gd name="T8" fmla="*/ 120 w 151"/>
                    <a:gd name="T9" fmla="*/ 128 h 152"/>
                  </a:gdLst>
                  <a:ahLst/>
                  <a:cxnLst>
                    <a:cxn ang="0">
                      <a:pos x="T0" y="T1"/>
                    </a:cxn>
                    <a:cxn ang="0">
                      <a:pos x="T2" y="T3"/>
                    </a:cxn>
                    <a:cxn ang="0">
                      <a:pos x="T4" y="T5"/>
                    </a:cxn>
                    <a:cxn ang="0">
                      <a:pos x="T6" y="T7"/>
                    </a:cxn>
                    <a:cxn ang="0">
                      <a:pos x="T8" y="T9"/>
                    </a:cxn>
                  </a:cxnLst>
                  <a:rect l="0" t="0" r="r" b="b"/>
                  <a:pathLst>
                    <a:path w="151" h="152">
                      <a:moveTo>
                        <a:pt x="120" y="128"/>
                      </a:moveTo>
                      <a:cubicBezTo>
                        <a:pt x="148" y="103"/>
                        <a:pt x="151" y="61"/>
                        <a:pt x="127" y="32"/>
                      </a:cubicBezTo>
                      <a:cubicBezTo>
                        <a:pt x="103" y="4"/>
                        <a:pt x="60" y="0"/>
                        <a:pt x="32" y="25"/>
                      </a:cubicBezTo>
                      <a:cubicBezTo>
                        <a:pt x="3" y="49"/>
                        <a:pt x="0" y="92"/>
                        <a:pt x="24" y="120"/>
                      </a:cubicBezTo>
                      <a:cubicBezTo>
                        <a:pt x="48" y="148"/>
                        <a:pt x="91" y="152"/>
                        <a:pt x="120"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Freeform 101">
                  <a:extLst>
                    <a:ext uri="{FF2B5EF4-FFF2-40B4-BE49-F238E27FC236}">
                      <a16:creationId xmlns:a16="http://schemas.microsoft.com/office/drawing/2014/main" id="{886DFAAE-89E2-475D-8355-134C444E8821}"/>
                    </a:ext>
                  </a:extLst>
                </p:cNvPr>
                <p:cNvSpPr>
                  <a:spLocks/>
                </p:cNvSpPr>
                <p:nvPr/>
              </p:nvSpPr>
              <p:spPr bwMode="auto">
                <a:xfrm>
                  <a:off x="1994717" y="5547837"/>
                  <a:ext cx="92341" cy="39834"/>
                </a:xfrm>
                <a:custGeom>
                  <a:avLst/>
                  <a:gdLst>
                    <a:gd name="T0" fmla="*/ 0 w 51"/>
                    <a:gd name="T1" fmla="*/ 15 h 22"/>
                    <a:gd name="T2" fmla="*/ 47 w 51"/>
                    <a:gd name="T3" fmla="*/ 0 h 22"/>
                    <a:gd name="T4" fmla="*/ 50 w 51"/>
                    <a:gd name="T5" fmla="*/ 1 h 22"/>
                    <a:gd name="T6" fmla="*/ 47 w 51"/>
                    <a:gd name="T7" fmla="*/ 4 h 22"/>
                    <a:gd name="T8" fmla="*/ 5 w 51"/>
                    <a:gd name="T9" fmla="*/ 22 h 22"/>
                    <a:gd name="T10" fmla="*/ 0 w 51"/>
                    <a:gd name="T11" fmla="*/ 15 h 22"/>
                  </a:gdLst>
                  <a:ahLst/>
                  <a:cxnLst>
                    <a:cxn ang="0">
                      <a:pos x="T0" y="T1"/>
                    </a:cxn>
                    <a:cxn ang="0">
                      <a:pos x="T2" y="T3"/>
                    </a:cxn>
                    <a:cxn ang="0">
                      <a:pos x="T4" y="T5"/>
                    </a:cxn>
                    <a:cxn ang="0">
                      <a:pos x="T6" y="T7"/>
                    </a:cxn>
                    <a:cxn ang="0">
                      <a:pos x="T8" y="T9"/>
                    </a:cxn>
                    <a:cxn ang="0">
                      <a:pos x="T10" y="T11"/>
                    </a:cxn>
                  </a:cxnLst>
                  <a:rect l="0" t="0" r="r" b="b"/>
                  <a:pathLst>
                    <a:path w="51" h="22">
                      <a:moveTo>
                        <a:pt x="0" y="15"/>
                      </a:moveTo>
                      <a:cubicBezTo>
                        <a:pt x="0" y="15"/>
                        <a:pt x="44" y="1"/>
                        <a:pt x="47" y="0"/>
                      </a:cubicBezTo>
                      <a:cubicBezTo>
                        <a:pt x="49" y="0"/>
                        <a:pt x="50" y="0"/>
                        <a:pt x="50" y="1"/>
                      </a:cubicBezTo>
                      <a:cubicBezTo>
                        <a:pt x="50" y="2"/>
                        <a:pt x="51" y="3"/>
                        <a:pt x="47" y="4"/>
                      </a:cubicBezTo>
                      <a:cubicBezTo>
                        <a:pt x="43" y="6"/>
                        <a:pt x="5" y="22"/>
                        <a:pt x="5" y="22"/>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Oval 102">
                  <a:extLst>
                    <a:ext uri="{FF2B5EF4-FFF2-40B4-BE49-F238E27FC236}">
                      <a16:creationId xmlns:a16="http://schemas.microsoft.com/office/drawing/2014/main" id="{BDDA4B6D-4200-4DFA-BDCB-BA19BD3D0F30}"/>
                    </a:ext>
                  </a:extLst>
                </p:cNvPr>
                <p:cNvSpPr>
                  <a:spLocks noChangeArrowheads="1"/>
                </p:cNvSpPr>
                <p:nvPr/>
              </p:nvSpPr>
              <p:spPr bwMode="auto">
                <a:xfrm>
                  <a:off x="1982042" y="5571375"/>
                  <a:ext cx="23538" cy="253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103">
                  <a:extLst>
                    <a:ext uri="{FF2B5EF4-FFF2-40B4-BE49-F238E27FC236}">
                      <a16:creationId xmlns:a16="http://schemas.microsoft.com/office/drawing/2014/main" id="{A129B8BA-B326-49C3-984D-DADA20E480ED}"/>
                    </a:ext>
                  </a:extLst>
                </p:cNvPr>
                <p:cNvSpPr>
                  <a:spLocks/>
                </p:cNvSpPr>
                <p:nvPr/>
              </p:nvSpPr>
              <p:spPr bwMode="auto">
                <a:xfrm>
                  <a:off x="1893322" y="5482654"/>
                  <a:ext cx="184683" cy="146661"/>
                </a:xfrm>
                <a:custGeom>
                  <a:avLst/>
                  <a:gdLst>
                    <a:gd name="T0" fmla="*/ 13 w 102"/>
                    <a:gd name="T1" fmla="*/ 78 h 81"/>
                    <a:gd name="T2" fmla="*/ 8 w 102"/>
                    <a:gd name="T3" fmla="*/ 59 h 81"/>
                    <a:gd name="T4" fmla="*/ 50 w 102"/>
                    <a:gd name="T5" fmla="*/ 17 h 81"/>
                    <a:gd name="T6" fmla="*/ 84 w 102"/>
                    <a:gd name="T7" fmla="*/ 35 h 81"/>
                    <a:gd name="T8" fmla="*/ 102 w 102"/>
                    <a:gd name="T9" fmla="*/ 28 h 81"/>
                    <a:gd name="T10" fmla="*/ 54 w 102"/>
                    <a:gd name="T11" fmla="*/ 0 h 81"/>
                    <a:gd name="T12" fmla="*/ 0 w 102"/>
                    <a:gd name="T13" fmla="*/ 54 h 81"/>
                    <a:gd name="T14" fmla="*/ 7 w 102"/>
                    <a:gd name="T15" fmla="*/ 81 h 81"/>
                    <a:gd name="T16" fmla="*/ 13 w 102"/>
                    <a:gd name="T17" fmla="*/ 7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1">
                      <a:moveTo>
                        <a:pt x="13" y="78"/>
                      </a:moveTo>
                      <a:cubicBezTo>
                        <a:pt x="10" y="72"/>
                        <a:pt x="8" y="66"/>
                        <a:pt x="8" y="59"/>
                      </a:cubicBezTo>
                      <a:cubicBezTo>
                        <a:pt x="8" y="36"/>
                        <a:pt x="27" y="17"/>
                        <a:pt x="50" y="17"/>
                      </a:cubicBezTo>
                      <a:cubicBezTo>
                        <a:pt x="64" y="17"/>
                        <a:pt x="76" y="24"/>
                        <a:pt x="84" y="35"/>
                      </a:cubicBezTo>
                      <a:cubicBezTo>
                        <a:pt x="102" y="28"/>
                        <a:pt x="102" y="28"/>
                        <a:pt x="102" y="28"/>
                      </a:cubicBezTo>
                      <a:cubicBezTo>
                        <a:pt x="93" y="12"/>
                        <a:pt x="75" y="0"/>
                        <a:pt x="54" y="0"/>
                      </a:cubicBezTo>
                      <a:cubicBezTo>
                        <a:pt x="24" y="0"/>
                        <a:pt x="0" y="24"/>
                        <a:pt x="0" y="54"/>
                      </a:cubicBezTo>
                      <a:cubicBezTo>
                        <a:pt x="0" y="64"/>
                        <a:pt x="2" y="73"/>
                        <a:pt x="7" y="81"/>
                      </a:cubicBezTo>
                      <a:lnTo>
                        <a:pt x="13"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22" name="Group 21">
                <a:extLst>
                  <a:ext uri="{FF2B5EF4-FFF2-40B4-BE49-F238E27FC236}">
                    <a16:creationId xmlns:a16="http://schemas.microsoft.com/office/drawing/2014/main" id="{714F38B4-5E89-4463-A886-4DB3B572C478}"/>
                  </a:ext>
                </a:extLst>
              </p:cNvPr>
              <p:cNvGrpSpPr/>
              <p:nvPr/>
            </p:nvGrpSpPr>
            <p:grpSpPr>
              <a:xfrm>
                <a:off x="845608" y="5488977"/>
                <a:ext cx="217643" cy="219085"/>
                <a:chOff x="1792735" y="5441010"/>
                <a:chExt cx="273401" cy="275215"/>
              </a:xfrm>
            </p:grpSpPr>
            <p:sp>
              <p:nvSpPr>
                <p:cNvPr id="23" name="Oval 99">
                  <a:extLst>
                    <a:ext uri="{FF2B5EF4-FFF2-40B4-BE49-F238E27FC236}">
                      <a16:creationId xmlns:a16="http://schemas.microsoft.com/office/drawing/2014/main" id="{4D1DE2C7-89FE-43E2-B101-928E5B0C7954}"/>
                    </a:ext>
                  </a:extLst>
                </p:cNvPr>
                <p:cNvSpPr>
                  <a:spLocks noChangeArrowheads="1"/>
                </p:cNvSpPr>
                <p:nvPr/>
              </p:nvSpPr>
              <p:spPr bwMode="auto">
                <a:xfrm>
                  <a:off x="1980232" y="5565943"/>
                  <a:ext cx="25349" cy="253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100">
                  <a:extLst>
                    <a:ext uri="{FF2B5EF4-FFF2-40B4-BE49-F238E27FC236}">
                      <a16:creationId xmlns:a16="http://schemas.microsoft.com/office/drawing/2014/main" id="{685FB45A-F4AE-47B8-9E35-B209841FE505}"/>
                    </a:ext>
                  </a:extLst>
                </p:cNvPr>
                <p:cNvSpPr>
                  <a:spLocks/>
                </p:cNvSpPr>
                <p:nvPr/>
              </p:nvSpPr>
              <p:spPr bwMode="auto">
                <a:xfrm>
                  <a:off x="1792735" y="5441010"/>
                  <a:ext cx="273401" cy="275215"/>
                </a:xfrm>
                <a:custGeom>
                  <a:avLst/>
                  <a:gdLst>
                    <a:gd name="T0" fmla="*/ 120 w 151"/>
                    <a:gd name="T1" fmla="*/ 128 h 152"/>
                    <a:gd name="T2" fmla="*/ 127 w 151"/>
                    <a:gd name="T3" fmla="*/ 32 h 152"/>
                    <a:gd name="T4" fmla="*/ 32 w 151"/>
                    <a:gd name="T5" fmla="*/ 25 h 152"/>
                    <a:gd name="T6" fmla="*/ 24 w 151"/>
                    <a:gd name="T7" fmla="*/ 120 h 152"/>
                    <a:gd name="T8" fmla="*/ 120 w 151"/>
                    <a:gd name="T9" fmla="*/ 128 h 152"/>
                  </a:gdLst>
                  <a:ahLst/>
                  <a:cxnLst>
                    <a:cxn ang="0">
                      <a:pos x="T0" y="T1"/>
                    </a:cxn>
                    <a:cxn ang="0">
                      <a:pos x="T2" y="T3"/>
                    </a:cxn>
                    <a:cxn ang="0">
                      <a:pos x="T4" y="T5"/>
                    </a:cxn>
                    <a:cxn ang="0">
                      <a:pos x="T6" y="T7"/>
                    </a:cxn>
                    <a:cxn ang="0">
                      <a:pos x="T8" y="T9"/>
                    </a:cxn>
                  </a:cxnLst>
                  <a:rect l="0" t="0" r="r" b="b"/>
                  <a:pathLst>
                    <a:path w="151" h="152">
                      <a:moveTo>
                        <a:pt x="120" y="128"/>
                      </a:moveTo>
                      <a:cubicBezTo>
                        <a:pt x="148" y="103"/>
                        <a:pt x="151" y="61"/>
                        <a:pt x="127" y="32"/>
                      </a:cubicBezTo>
                      <a:cubicBezTo>
                        <a:pt x="103" y="4"/>
                        <a:pt x="60" y="0"/>
                        <a:pt x="32" y="25"/>
                      </a:cubicBezTo>
                      <a:cubicBezTo>
                        <a:pt x="3" y="49"/>
                        <a:pt x="0" y="92"/>
                        <a:pt x="24" y="120"/>
                      </a:cubicBezTo>
                      <a:cubicBezTo>
                        <a:pt x="48" y="148"/>
                        <a:pt x="91" y="152"/>
                        <a:pt x="120" y="128"/>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101">
                  <a:extLst>
                    <a:ext uri="{FF2B5EF4-FFF2-40B4-BE49-F238E27FC236}">
                      <a16:creationId xmlns:a16="http://schemas.microsoft.com/office/drawing/2014/main" id="{477F9DFE-1B83-4B4A-BF6C-03F817729674}"/>
                    </a:ext>
                  </a:extLst>
                </p:cNvPr>
                <p:cNvSpPr>
                  <a:spLocks/>
                </p:cNvSpPr>
                <p:nvPr/>
              </p:nvSpPr>
              <p:spPr bwMode="auto">
                <a:xfrm>
                  <a:off x="1932168" y="5547837"/>
                  <a:ext cx="92341" cy="39834"/>
                </a:xfrm>
                <a:custGeom>
                  <a:avLst/>
                  <a:gdLst>
                    <a:gd name="T0" fmla="*/ 0 w 51"/>
                    <a:gd name="T1" fmla="*/ 15 h 22"/>
                    <a:gd name="T2" fmla="*/ 47 w 51"/>
                    <a:gd name="T3" fmla="*/ 0 h 22"/>
                    <a:gd name="T4" fmla="*/ 50 w 51"/>
                    <a:gd name="T5" fmla="*/ 1 h 22"/>
                    <a:gd name="T6" fmla="*/ 47 w 51"/>
                    <a:gd name="T7" fmla="*/ 4 h 22"/>
                    <a:gd name="T8" fmla="*/ 5 w 51"/>
                    <a:gd name="T9" fmla="*/ 22 h 22"/>
                    <a:gd name="T10" fmla="*/ 0 w 51"/>
                    <a:gd name="T11" fmla="*/ 15 h 22"/>
                  </a:gdLst>
                  <a:ahLst/>
                  <a:cxnLst>
                    <a:cxn ang="0">
                      <a:pos x="T0" y="T1"/>
                    </a:cxn>
                    <a:cxn ang="0">
                      <a:pos x="T2" y="T3"/>
                    </a:cxn>
                    <a:cxn ang="0">
                      <a:pos x="T4" y="T5"/>
                    </a:cxn>
                    <a:cxn ang="0">
                      <a:pos x="T6" y="T7"/>
                    </a:cxn>
                    <a:cxn ang="0">
                      <a:pos x="T8" y="T9"/>
                    </a:cxn>
                    <a:cxn ang="0">
                      <a:pos x="T10" y="T11"/>
                    </a:cxn>
                  </a:cxnLst>
                  <a:rect l="0" t="0" r="r" b="b"/>
                  <a:pathLst>
                    <a:path w="51" h="22">
                      <a:moveTo>
                        <a:pt x="0" y="15"/>
                      </a:moveTo>
                      <a:cubicBezTo>
                        <a:pt x="0" y="15"/>
                        <a:pt x="44" y="1"/>
                        <a:pt x="47" y="0"/>
                      </a:cubicBezTo>
                      <a:cubicBezTo>
                        <a:pt x="49" y="0"/>
                        <a:pt x="50" y="0"/>
                        <a:pt x="50" y="1"/>
                      </a:cubicBezTo>
                      <a:cubicBezTo>
                        <a:pt x="50" y="2"/>
                        <a:pt x="51" y="3"/>
                        <a:pt x="47" y="4"/>
                      </a:cubicBezTo>
                      <a:cubicBezTo>
                        <a:pt x="43" y="6"/>
                        <a:pt x="5" y="22"/>
                        <a:pt x="5" y="22"/>
                      </a:cubicBezTo>
                      <a:lnTo>
                        <a:pt x="0" y="15"/>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102">
                  <a:extLst>
                    <a:ext uri="{FF2B5EF4-FFF2-40B4-BE49-F238E27FC236}">
                      <a16:creationId xmlns:a16="http://schemas.microsoft.com/office/drawing/2014/main" id="{D28C1D68-505F-405D-931E-8C506876BA21}"/>
                    </a:ext>
                  </a:extLst>
                </p:cNvPr>
                <p:cNvSpPr>
                  <a:spLocks noChangeArrowheads="1"/>
                </p:cNvSpPr>
                <p:nvPr/>
              </p:nvSpPr>
              <p:spPr bwMode="auto">
                <a:xfrm>
                  <a:off x="1919491" y="5571375"/>
                  <a:ext cx="23538" cy="2534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Freeform 103">
                  <a:extLst>
                    <a:ext uri="{FF2B5EF4-FFF2-40B4-BE49-F238E27FC236}">
                      <a16:creationId xmlns:a16="http://schemas.microsoft.com/office/drawing/2014/main" id="{6AB22F40-4AE6-4761-9A9E-923DA234BF92}"/>
                    </a:ext>
                  </a:extLst>
                </p:cNvPr>
                <p:cNvSpPr>
                  <a:spLocks/>
                </p:cNvSpPr>
                <p:nvPr/>
              </p:nvSpPr>
              <p:spPr bwMode="auto">
                <a:xfrm>
                  <a:off x="1830772" y="5482654"/>
                  <a:ext cx="184683" cy="146661"/>
                </a:xfrm>
                <a:custGeom>
                  <a:avLst/>
                  <a:gdLst>
                    <a:gd name="T0" fmla="*/ 13 w 102"/>
                    <a:gd name="T1" fmla="*/ 78 h 81"/>
                    <a:gd name="T2" fmla="*/ 8 w 102"/>
                    <a:gd name="T3" fmla="*/ 59 h 81"/>
                    <a:gd name="T4" fmla="*/ 50 w 102"/>
                    <a:gd name="T5" fmla="*/ 17 h 81"/>
                    <a:gd name="T6" fmla="*/ 84 w 102"/>
                    <a:gd name="T7" fmla="*/ 35 h 81"/>
                    <a:gd name="T8" fmla="*/ 102 w 102"/>
                    <a:gd name="T9" fmla="*/ 28 h 81"/>
                    <a:gd name="T10" fmla="*/ 54 w 102"/>
                    <a:gd name="T11" fmla="*/ 0 h 81"/>
                    <a:gd name="T12" fmla="*/ 0 w 102"/>
                    <a:gd name="T13" fmla="*/ 54 h 81"/>
                    <a:gd name="T14" fmla="*/ 7 w 102"/>
                    <a:gd name="T15" fmla="*/ 81 h 81"/>
                    <a:gd name="T16" fmla="*/ 13 w 102"/>
                    <a:gd name="T17" fmla="*/ 78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2" h="81">
                      <a:moveTo>
                        <a:pt x="13" y="78"/>
                      </a:moveTo>
                      <a:cubicBezTo>
                        <a:pt x="10" y="72"/>
                        <a:pt x="8" y="66"/>
                        <a:pt x="8" y="59"/>
                      </a:cubicBezTo>
                      <a:cubicBezTo>
                        <a:pt x="8" y="36"/>
                        <a:pt x="27" y="17"/>
                        <a:pt x="50" y="17"/>
                      </a:cubicBezTo>
                      <a:cubicBezTo>
                        <a:pt x="64" y="17"/>
                        <a:pt x="76" y="24"/>
                        <a:pt x="84" y="35"/>
                      </a:cubicBezTo>
                      <a:cubicBezTo>
                        <a:pt x="102" y="28"/>
                        <a:pt x="102" y="28"/>
                        <a:pt x="102" y="28"/>
                      </a:cubicBezTo>
                      <a:cubicBezTo>
                        <a:pt x="93" y="12"/>
                        <a:pt x="75" y="0"/>
                        <a:pt x="54" y="0"/>
                      </a:cubicBezTo>
                      <a:cubicBezTo>
                        <a:pt x="24" y="0"/>
                        <a:pt x="0" y="24"/>
                        <a:pt x="0" y="54"/>
                      </a:cubicBezTo>
                      <a:cubicBezTo>
                        <a:pt x="0" y="64"/>
                        <a:pt x="2" y="73"/>
                        <a:pt x="7" y="81"/>
                      </a:cubicBezTo>
                      <a:lnTo>
                        <a:pt x="13" y="78"/>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spTree>
    <p:extLst>
      <p:ext uri="{BB962C8B-B14F-4D97-AF65-F5344CB8AC3E}">
        <p14:creationId xmlns:p14="http://schemas.microsoft.com/office/powerpoint/2010/main" val="84448911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7925FDF7-2903-432B-93F9-60722DEDF46E}"/>
              </a:ext>
            </a:extLst>
          </p:cNvPr>
          <p:cNvSpPr>
            <a:spLocks noGrp="1"/>
          </p:cNvSpPr>
          <p:nvPr>
            <p:ph type="title"/>
          </p:nvPr>
        </p:nvSpPr>
        <p:spPr>
          <a:xfrm>
            <a:off x="308445" y="365126"/>
            <a:ext cx="11563004" cy="815282"/>
          </a:xfrm>
        </p:spPr>
        <p:txBody>
          <a:bodyPr/>
          <a:lstStyle/>
          <a:p>
            <a:r>
              <a:rPr lang="en-US" dirty="0"/>
              <a:t>Azure readiness</a:t>
            </a:r>
            <a:endParaRPr lang="en-NZ" dirty="0"/>
          </a:p>
        </p:txBody>
      </p:sp>
      <p:sp>
        <p:nvSpPr>
          <p:cNvPr id="8" name="Freeform: Shape 7">
            <a:extLst>
              <a:ext uri="{FF2B5EF4-FFF2-40B4-BE49-F238E27FC236}">
                <a16:creationId xmlns:a16="http://schemas.microsoft.com/office/drawing/2014/main" id="{F67E14DD-FD84-4C2B-8703-1F61AEA40DDE}"/>
              </a:ext>
            </a:extLst>
          </p:cNvPr>
          <p:cNvSpPr/>
          <p:nvPr/>
        </p:nvSpPr>
        <p:spPr bwMode="auto">
          <a:xfrm>
            <a:off x="2168568" y="2228133"/>
            <a:ext cx="8011886" cy="4185242"/>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rgbClr val="E6E6E6">
              <a:alpha val="5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9" name="Straight Connector 8">
            <a:extLst>
              <a:ext uri="{FF2B5EF4-FFF2-40B4-BE49-F238E27FC236}">
                <a16:creationId xmlns:a16="http://schemas.microsoft.com/office/drawing/2014/main" id="{7FC56ABF-9ADB-462B-878E-DCCF95F7DBFB}"/>
              </a:ext>
            </a:extLst>
          </p:cNvPr>
          <p:cNvCxnSpPr>
            <a:cxnSpLocks/>
          </p:cNvCxnSpPr>
          <p:nvPr/>
        </p:nvCxnSpPr>
        <p:spPr>
          <a:xfrm>
            <a:off x="502374" y="3965450"/>
            <a:ext cx="5672137" cy="2447925"/>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5FF98A9-05C3-4DA4-B823-62DD86B06AEE}"/>
              </a:ext>
            </a:extLst>
          </p:cNvPr>
          <p:cNvCxnSpPr>
            <a:cxnSpLocks/>
          </p:cNvCxnSpPr>
          <p:nvPr/>
        </p:nvCxnSpPr>
        <p:spPr>
          <a:xfrm>
            <a:off x="1838865" y="1897452"/>
            <a:ext cx="4335646" cy="4515923"/>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BEE332BA-559E-4DC2-9124-00C95CF67C7C}"/>
              </a:ext>
            </a:extLst>
          </p:cNvPr>
          <p:cNvCxnSpPr>
            <a:cxnSpLocks/>
          </p:cNvCxnSpPr>
          <p:nvPr/>
        </p:nvCxnSpPr>
        <p:spPr>
          <a:xfrm flipH="1">
            <a:off x="6187363" y="3946400"/>
            <a:ext cx="5692623" cy="2466975"/>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4AD174A7-5FB9-4B34-83CB-BAF2D9735167}"/>
              </a:ext>
            </a:extLst>
          </p:cNvPr>
          <p:cNvCxnSpPr>
            <a:cxnSpLocks/>
          </p:cNvCxnSpPr>
          <p:nvPr/>
        </p:nvCxnSpPr>
        <p:spPr>
          <a:xfrm flipH="1">
            <a:off x="6174512" y="62690"/>
            <a:ext cx="2296896" cy="5924550"/>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764C1B0-9353-481B-BEB0-AE57285553A5}"/>
              </a:ext>
            </a:extLst>
          </p:cNvPr>
          <p:cNvCxnSpPr>
            <a:cxnSpLocks/>
          </p:cNvCxnSpPr>
          <p:nvPr/>
        </p:nvCxnSpPr>
        <p:spPr>
          <a:xfrm>
            <a:off x="3824217" y="103171"/>
            <a:ext cx="2350294" cy="5884069"/>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5699C4D-A540-4D84-8431-C3553B776263}"/>
              </a:ext>
            </a:extLst>
          </p:cNvPr>
          <p:cNvCxnSpPr>
            <a:cxnSpLocks/>
          </p:cNvCxnSpPr>
          <p:nvPr/>
        </p:nvCxnSpPr>
        <p:spPr>
          <a:xfrm flipH="1">
            <a:off x="6174513" y="1879475"/>
            <a:ext cx="4381498" cy="4533900"/>
          </a:xfrm>
          <a:prstGeom prst="line">
            <a:avLst/>
          </a:prstGeom>
          <a:ln w="15875">
            <a:solidFill>
              <a:schemeClr val="bg2">
                <a:lumMod val="90000"/>
              </a:schemeClr>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 name="Freeform: Shape 14">
            <a:extLst>
              <a:ext uri="{FF2B5EF4-FFF2-40B4-BE49-F238E27FC236}">
                <a16:creationId xmlns:a16="http://schemas.microsoft.com/office/drawing/2014/main" id="{3677427B-8975-4F8D-BB42-C79DF7D1EFD5}"/>
              </a:ext>
            </a:extLst>
          </p:cNvPr>
          <p:cNvSpPr/>
          <p:nvPr/>
        </p:nvSpPr>
        <p:spPr bwMode="auto">
          <a:xfrm>
            <a:off x="3755161" y="3849455"/>
            <a:ext cx="4838700" cy="2563920"/>
          </a:xfrm>
          <a:custGeom>
            <a:avLst/>
            <a:gdLst>
              <a:gd name="connsiteX0" fmla="*/ 6096000 w 12192000"/>
              <a:gd name="connsiteY0" fmla="*/ 0 h 6368847"/>
              <a:gd name="connsiteX1" fmla="*/ 12192000 w 12192000"/>
              <a:gd name="connsiteY1" fmla="*/ 6096000 h 6368847"/>
              <a:gd name="connsiteX2" fmla="*/ 12185101 w 12192000"/>
              <a:gd name="connsiteY2" fmla="*/ 6368847 h 6368847"/>
              <a:gd name="connsiteX3" fmla="*/ 6899 w 12192000"/>
              <a:gd name="connsiteY3" fmla="*/ 6368847 h 6368847"/>
              <a:gd name="connsiteX4" fmla="*/ 0 w 12192000"/>
              <a:gd name="connsiteY4" fmla="*/ 6096000 h 6368847"/>
              <a:gd name="connsiteX5" fmla="*/ 6096000 w 12192000"/>
              <a:gd name="connsiteY5" fmla="*/ 0 h 63688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2000" h="6368847">
                <a:moveTo>
                  <a:pt x="6096000" y="0"/>
                </a:moveTo>
                <a:cubicBezTo>
                  <a:pt x="9462728" y="0"/>
                  <a:pt x="12192000" y="2729272"/>
                  <a:pt x="12192000" y="6096000"/>
                </a:cubicBezTo>
                <a:lnTo>
                  <a:pt x="12185101" y="6368847"/>
                </a:lnTo>
                <a:lnTo>
                  <a:pt x="6899" y="6368847"/>
                </a:lnTo>
                <a:lnTo>
                  <a:pt x="0" y="6096000"/>
                </a:lnTo>
                <a:cubicBezTo>
                  <a:pt x="0" y="2729272"/>
                  <a:pt x="2729272" y="0"/>
                  <a:pt x="6096000" y="0"/>
                </a:cubicBezTo>
                <a:close/>
              </a:path>
            </a:pathLst>
          </a:custGeom>
          <a:solidFill>
            <a:srgbClr val="002060"/>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dirty="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Title 1">
            <a:extLst>
              <a:ext uri="{FF2B5EF4-FFF2-40B4-BE49-F238E27FC236}">
                <a16:creationId xmlns:a16="http://schemas.microsoft.com/office/drawing/2014/main" id="{A4DF6D00-EF7A-4A9E-ABD1-30902208B1B5}"/>
              </a:ext>
            </a:extLst>
          </p:cNvPr>
          <p:cNvSpPr txBox="1">
            <a:spLocks/>
          </p:cNvSpPr>
          <p:nvPr/>
        </p:nvSpPr>
        <p:spPr>
          <a:xfrm>
            <a:off x="4782093" y="5059247"/>
            <a:ext cx="2784836" cy="678141"/>
          </a:xfrm>
          <a:prstGeom prst="rect">
            <a:avLst/>
          </a:prstGeom>
        </p:spPr>
        <p:txBody>
          <a:bodyPr/>
          <a:lstStyle>
            <a:lvl1pPr algn="l" defTabSz="932742" rtl="0" eaLnBrk="1" latinLnBrk="0" hangingPunct="1">
              <a:lnSpc>
                <a:spcPct val="100000"/>
              </a:lnSpc>
              <a:spcBef>
                <a:spcPct val="0"/>
              </a:spcBef>
              <a:buNone/>
              <a:defRPr lang="en-US" sz="3600" b="1"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2000" b="0" i="0" u="none" strike="noStrike" kern="1200" cap="none" spc="-100" normalizeH="0" baseline="0" noProof="0" dirty="0">
                <a:ln w="3175">
                  <a:noFill/>
                </a:ln>
                <a:gradFill>
                  <a:gsLst>
                    <a:gs pos="77519">
                      <a:srgbClr val="FFFFFF"/>
                    </a:gs>
                    <a:gs pos="41000">
                      <a:srgbClr val="FFFFFF"/>
                    </a:gs>
                  </a:gsLst>
                  <a:lin ang="5400000" scaled="0"/>
                </a:gradFill>
                <a:effectLst/>
                <a:uLnTx/>
                <a:uFillTx/>
                <a:latin typeface="Segoe UI Semilight" panose="020B0402040204020203" pitchFamily="34" charset="0"/>
                <a:ea typeface="+mn-ea"/>
                <a:cs typeface="Segoe UI Semilight" panose="020B0402040204020203" pitchFamily="34" charset="0"/>
              </a:rPr>
              <a:t>Client Migration triggers to Azure </a:t>
            </a:r>
          </a:p>
        </p:txBody>
      </p:sp>
      <p:grpSp>
        <p:nvGrpSpPr>
          <p:cNvPr id="17" name="Group 16">
            <a:extLst>
              <a:ext uri="{FF2B5EF4-FFF2-40B4-BE49-F238E27FC236}">
                <a16:creationId xmlns:a16="http://schemas.microsoft.com/office/drawing/2014/main" id="{CCC757DD-8C45-4393-A538-AF6B4795FEFD}"/>
              </a:ext>
            </a:extLst>
          </p:cNvPr>
          <p:cNvGrpSpPr/>
          <p:nvPr/>
        </p:nvGrpSpPr>
        <p:grpSpPr>
          <a:xfrm>
            <a:off x="992441" y="3188503"/>
            <a:ext cx="2671769" cy="1492771"/>
            <a:chOff x="913930" y="3633128"/>
            <a:chExt cx="2671769" cy="1492771"/>
          </a:xfrm>
        </p:grpSpPr>
        <p:sp>
          <p:nvSpPr>
            <p:cNvPr id="18" name="Rectangle 17">
              <a:extLst>
                <a:ext uri="{FF2B5EF4-FFF2-40B4-BE49-F238E27FC236}">
                  <a16:creationId xmlns:a16="http://schemas.microsoft.com/office/drawing/2014/main" id="{0865A4DF-984D-4943-A47E-C30C6BF001AE}"/>
                </a:ext>
              </a:extLst>
            </p:cNvPr>
            <p:cNvSpPr/>
            <p:nvPr/>
          </p:nvSpPr>
          <p:spPr>
            <a:xfrm>
              <a:off x="913930" y="3633128"/>
              <a:ext cx="1857846"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Quickly integrate </a:t>
              </a:r>
              <a:r>
                <a:rPr kumimoji="0" lang="en-US" sz="16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Semibold"/>
                  <a:ea typeface="+mn-ea"/>
                  <a:cs typeface="+mn-cs"/>
                </a:rPr>
                <a:t>acquisitions</a:t>
              </a:r>
            </a:p>
          </p:txBody>
        </p:sp>
        <p:sp>
          <p:nvSpPr>
            <p:cNvPr id="19" name="browser_3">
              <a:extLst>
                <a:ext uri="{FF2B5EF4-FFF2-40B4-BE49-F238E27FC236}">
                  <a16:creationId xmlns:a16="http://schemas.microsoft.com/office/drawing/2014/main" id="{F8401EC0-3CC9-4555-A5CB-7FB3EBE51865}"/>
                </a:ext>
              </a:extLst>
            </p:cNvPr>
            <p:cNvSpPr>
              <a:spLocks noChangeAspect="1" noEditPoints="1"/>
            </p:cNvSpPr>
            <p:nvPr/>
          </p:nvSpPr>
          <p:spPr bwMode="auto">
            <a:xfrm>
              <a:off x="3201166" y="4760139"/>
              <a:ext cx="384533" cy="365760"/>
            </a:xfrm>
            <a:custGeom>
              <a:avLst/>
              <a:gdLst>
                <a:gd name="T0" fmla="*/ 130 w 335"/>
                <a:gd name="T1" fmla="*/ 33 h 318"/>
                <a:gd name="T2" fmla="*/ 335 w 335"/>
                <a:gd name="T3" fmla="*/ 33 h 318"/>
                <a:gd name="T4" fmla="*/ 335 w 335"/>
                <a:gd name="T5" fmla="*/ 318 h 318"/>
                <a:gd name="T6" fmla="*/ 0 w 335"/>
                <a:gd name="T7" fmla="*/ 318 h 318"/>
                <a:gd name="T8" fmla="*/ 0 w 335"/>
                <a:gd name="T9" fmla="*/ 33 h 318"/>
                <a:gd name="T10" fmla="*/ 0 w 335"/>
                <a:gd name="T11" fmla="*/ 33 h 318"/>
                <a:gd name="T12" fmla="*/ 71 w 335"/>
                <a:gd name="T13" fmla="*/ 33 h 318"/>
                <a:gd name="T14" fmla="*/ 130 w 335"/>
                <a:gd name="T15" fmla="*/ 97 h 318"/>
                <a:gd name="T16" fmla="*/ 335 w 335"/>
                <a:gd name="T17" fmla="*/ 97 h 318"/>
                <a:gd name="T18" fmla="*/ 0 w 335"/>
                <a:gd name="T19" fmla="*/ 97 h 318"/>
                <a:gd name="T20" fmla="*/ 67 w 335"/>
                <a:gd name="T21" fmla="*/ 97 h 318"/>
                <a:gd name="T22" fmla="*/ 293 w 335"/>
                <a:gd name="T23" fmla="*/ 69 h 318"/>
                <a:gd name="T24" fmla="*/ 298 w 335"/>
                <a:gd name="T25" fmla="*/ 64 h 318"/>
                <a:gd name="T26" fmla="*/ 293 w 335"/>
                <a:gd name="T27" fmla="*/ 60 h 318"/>
                <a:gd name="T28" fmla="*/ 289 w 335"/>
                <a:gd name="T29" fmla="*/ 64 h 318"/>
                <a:gd name="T30" fmla="*/ 293 w 335"/>
                <a:gd name="T31" fmla="*/ 69 h 318"/>
                <a:gd name="T32" fmla="*/ 240 w 335"/>
                <a:gd name="T33" fmla="*/ 69 h 318"/>
                <a:gd name="T34" fmla="*/ 245 w 335"/>
                <a:gd name="T35" fmla="*/ 64 h 318"/>
                <a:gd name="T36" fmla="*/ 240 w 335"/>
                <a:gd name="T37" fmla="*/ 60 h 318"/>
                <a:gd name="T38" fmla="*/ 235 w 335"/>
                <a:gd name="T39" fmla="*/ 64 h 318"/>
                <a:gd name="T40" fmla="*/ 240 w 335"/>
                <a:gd name="T41" fmla="*/ 69 h 318"/>
                <a:gd name="T42" fmla="*/ 187 w 335"/>
                <a:gd name="T43" fmla="*/ 69 h 318"/>
                <a:gd name="T44" fmla="*/ 192 w 335"/>
                <a:gd name="T45" fmla="*/ 64 h 318"/>
                <a:gd name="T46" fmla="*/ 187 w 335"/>
                <a:gd name="T47" fmla="*/ 60 h 318"/>
                <a:gd name="T48" fmla="*/ 182 w 335"/>
                <a:gd name="T49" fmla="*/ 64 h 318"/>
                <a:gd name="T50" fmla="*/ 187 w 335"/>
                <a:gd name="T51" fmla="*/ 69 h 318"/>
                <a:gd name="T52" fmla="*/ 49 w 335"/>
                <a:gd name="T53" fmla="*/ 190 h 318"/>
                <a:gd name="T54" fmla="*/ 100 w 335"/>
                <a:gd name="T55" fmla="*/ 240 h 318"/>
                <a:gd name="T56" fmla="*/ 151 w 335"/>
                <a:gd name="T57" fmla="*/ 190 h 318"/>
                <a:gd name="T58" fmla="*/ 100 w 335"/>
                <a:gd name="T59" fmla="*/ 0 h 318"/>
                <a:gd name="T60" fmla="*/ 100 w 335"/>
                <a:gd name="T61" fmla="*/ 24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335" h="318">
                  <a:moveTo>
                    <a:pt x="130" y="33"/>
                  </a:moveTo>
                  <a:cubicBezTo>
                    <a:pt x="335" y="33"/>
                    <a:pt x="335" y="33"/>
                    <a:pt x="335" y="33"/>
                  </a:cubicBezTo>
                  <a:cubicBezTo>
                    <a:pt x="335" y="318"/>
                    <a:pt x="335" y="318"/>
                    <a:pt x="335" y="318"/>
                  </a:cubicBezTo>
                  <a:cubicBezTo>
                    <a:pt x="0" y="318"/>
                    <a:pt x="0" y="318"/>
                    <a:pt x="0" y="318"/>
                  </a:cubicBezTo>
                  <a:cubicBezTo>
                    <a:pt x="0" y="33"/>
                    <a:pt x="0" y="33"/>
                    <a:pt x="0" y="33"/>
                  </a:cubicBezTo>
                  <a:cubicBezTo>
                    <a:pt x="0" y="33"/>
                    <a:pt x="0" y="33"/>
                    <a:pt x="0" y="33"/>
                  </a:cubicBezTo>
                  <a:cubicBezTo>
                    <a:pt x="71" y="33"/>
                    <a:pt x="71" y="33"/>
                    <a:pt x="71" y="33"/>
                  </a:cubicBezTo>
                  <a:moveTo>
                    <a:pt x="130" y="97"/>
                  </a:moveTo>
                  <a:cubicBezTo>
                    <a:pt x="335" y="97"/>
                    <a:pt x="335" y="97"/>
                    <a:pt x="335" y="97"/>
                  </a:cubicBezTo>
                  <a:moveTo>
                    <a:pt x="0" y="97"/>
                  </a:moveTo>
                  <a:cubicBezTo>
                    <a:pt x="67" y="97"/>
                    <a:pt x="67" y="97"/>
                    <a:pt x="67" y="97"/>
                  </a:cubicBezTo>
                  <a:moveTo>
                    <a:pt x="293" y="69"/>
                  </a:moveTo>
                  <a:cubicBezTo>
                    <a:pt x="296" y="69"/>
                    <a:pt x="298" y="67"/>
                    <a:pt x="298" y="64"/>
                  </a:cubicBezTo>
                  <a:cubicBezTo>
                    <a:pt x="298" y="62"/>
                    <a:pt x="296" y="60"/>
                    <a:pt x="293" y="60"/>
                  </a:cubicBezTo>
                  <a:cubicBezTo>
                    <a:pt x="291" y="60"/>
                    <a:pt x="289" y="62"/>
                    <a:pt x="289" y="64"/>
                  </a:cubicBezTo>
                  <a:cubicBezTo>
                    <a:pt x="289" y="67"/>
                    <a:pt x="291" y="69"/>
                    <a:pt x="293" y="69"/>
                  </a:cubicBezTo>
                  <a:close/>
                  <a:moveTo>
                    <a:pt x="240" y="69"/>
                  </a:moveTo>
                  <a:cubicBezTo>
                    <a:pt x="243" y="69"/>
                    <a:pt x="245" y="67"/>
                    <a:pt x="245" y="64"/>
                  </a:cubicBezTo>
                  <a:cubicBezTo>
                    <a:pt x="245" y="62"/>
                    <a:pt x="243" y="60"/>
                    <a:pt x="240" y="60"/>
                  </a:cubicBezTo>
                  <a:cubicBezTo>
                    <a:pt x="238" y="60"/>
                    <a:pt x="235" y="62"/>
                    <a:pt x="235" y="64"/>
                  </a:cubicBezTo>
                  <a:cubicBezTo>
                    <a:pt x="235" y="67"/>
                    <a:pt x="238" y="69"/>
                    <a:pt x="240" y="69"/>
                  </a:cubicBezTo>
                  <a:close/>
                  <a:moveTo>
                    <a:pt x="187" y="69"/>
                  </a:moveTo>
                  <a:cubicBezTo>
                    <a:pt x="189" y="69"/>
                    <a:pt x="192" y="67"/>
                    <a:pt x="192" y="64"/>
                  </a:cubicBezTo>
                  <a:cubicBezTo>
                    <a:pt x="192" y="62"/>
                    <a:pt x="189" y="60"/>
                    <a:pt x="187" y="60"/>
                  </a:cubicBezTo>
                  <a:cubicBezTo>
                    <a:pt x="184" y="60"/>
                    <a:pt x="182" y="62"/>
                    <a:pt x="182" y="64"/>
                  </a:cubicBezTo>
                  <a:cubicBezTo>
                    <a:pt x="182" y="67"/>
                    <a:pt x="184" y="69"/>
                    <a:pt x="187" y="69"/>
                  </a:cubicBezTo>
                  <a:close/>
                  <a:moveTo>
                    <a:pt x="49" y="190"/>
                  </a:moveTo>
                  <a:cubicBezTo>
                    <a:pt x="100" y="240"/>
                    <a:pt x="100" y="240"/>
                    <a:pt x="100" y="240"/>
                  </a:cubicBezTo>
                  <a:cubicBezTo>
                    <a:pt x="151" y="190"/>
                    <a:pt x="151" y="190"/>
                    <a:pt x="151" y="190"/>
                  </a:cubicBezTo>
                  <a:moveTo>
                    <a:pt x="100" y="0"/>
                  </a:moveTo>
                  <a:cubicBezTo>
                    <a:pt x="100" y="240"/>
                    <a:pt x="100" y="240"/>
                    <a:pt x="100" y="240"/>
                  </a:cubicBezTo>
                </a:path>
              </a:pathLst>
            </a:custGeom>
            <a:noFill/>
            <a:ln w="15875" cap="flat">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0" name="Group 19">
            <a:extLst>
              <a:ext uri="{FF2B5EF4-FFF2-40B4-BE49-F238E27FC236}">
                <a16:creationId xmlns:a16="http://schemas.microsoft.com/office/drawing/2014/main" id="{9E2D2BDB-6064-4F9D-B730-ACC848F2499A}"/>
              </a:ext>
            </a:extLst>
          </p:cNvPr>
          <p:cNvGrpSpPr/>
          <p:nvPr/>
        </p:nvGrpSpPr>
        <p:grpSpPr>
          <a:xfrm>
            <a:off x="2236569" y="1612661"/>
            <a:ext cx="2385314" cy="2084361"/>
            <a:chOff x="2158058" y="2057286"/>
            <a:chExt cx="2385314" cy="2084361"/>
          </a:xfrm>
        </p:grpSpPr>
        <p:sp>
          <p:nvSpPr>
            <p:cNvPr id="21" name="Rectangle 20">
              <a:extLst>
                <a:ext uri="{FF2B5EF4-FFF2-40B4-BE49-F238E27FC236}">
                  <a16:creationId xmlns:a16="http://schemas.microsoft.com/office/drawing/2014/main" id="{8F320E91-FB6C-4AD9-A24C-C644C1F835A4}"/>
                </a:ext>
              </a:extLst>
            </p:cNvPr>
            <p:cNvSpPr/>
            <p:nvPr/>
          </p:nvSpPr>
          <p:spPr>
            <a:xfrm>
              <a:off x="2158058" y="2057286"/>
              <a:ext cx="2009792"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Urgent capacity needs  </a:t>
              </a:r>
            </a:p>
          </p:txBody>
        </p:sp>
        <p:sp>
          <p:nvSpPr>
            <p:cNvPr id="22" name="Move_E7C2">
              <a:extLst>
                <a:ext uri="{FF2B5EF4-FFF2-40B4-BE49-F238E27FC236}">
                  <a16:creationId xmlns:a16="http://schemas.microsoft.com/office/drawing/2014/main" id="{665D3C9D-4C5F-45BD-AFAD-A3138D585C5C}"/>
                </a:ext>
              </a:extLst>
            </p:cNvPr>
            <p:cNvSpPr>
              <a:spLocks noChangeAspect="1" noEditPoints="1"/>
            </p:cNvSpPr>
            <p:nvPr/>
          </p:nvSpPr>
          <p:spPr bwMode="auto">
            <a:xfrm>
              <a:off x="4177703" y="3775887"/>
              <a:ext cx="365669" cy="365760"/>
            </a:xfrm>
            <a:custGeom>
              <a:avLst/>
              <a:gdLst>
                <a:gd name="T0" fmla="*/ 736 w 3999"/>
                <a:gd name="T1" fmla="*/ 2737 h 4000"/>
                <a:gd name="T2" fmla="*/ 0 w 3999"/>
                <a:gd name="T3" fmla="*/ 2001 h 4000"/>
                <a:gd name="T4" fmla="*/ 736 w 3999"/>
                <a:gd name="T5" fmla="*/ 1264 h 4000"/>
                <a:gd name="T6" fmla="*/ 86 w 3999"/>
                <a:gd name="T7" fmla="*/ 2001 h 4000"/>
                <a:gd name="T8" fmla="*/ 1264 w 3999"/>
                <a:gd name="T9" fmla="*/ 2001 h 4000"/>
                <a:gd name="T10" fmla="*/ 1264 w 3999"/>
                <a:gd name="T11" fmla="*/ 3265 h 4000"/>
                <a:gd name="T12" fmla="*/ 2000 w 3999"/>
                <a:gd name="T13" fmla="*/ 4000 h 4000"/>
                <a:gd name="T14" fmla="*/ 2735 w 3999"/>
                <a:gd name="T15" fmla="*/ 3265 h 4000"/>
                <a:gd name="T16" fmla="*/ 2000 w 3999"/>
                <a:gd name="T17" fmla="*/ 3915 h 4000"/>
                <a:gd name="T18" fmla="*/ 2000 w 3999"/>
                <a:gd name="T19" fmla="*/ 2737 h 4000"/>
                <a:gd name="T20" fmla="*/ 3264 w 3999"/>
                <a:gd name="T21" fmla="*/ 2737 h 4000"/>
                <a:gd name="T22" fmla="*/ 3999 w 3999"/>
                <a:gd name="T23" fmla="*/ 2001 h 4000"/>
                <a:gd name="T24" fmla="*/ 3264 w 3999"/>
                <a:gd name="T25" fmla="*/ 1264 h 4000"/>
                <a:gd name="T26" fmla="*/ 3913 w 3999"/>
                <a:gd name="T27" fmla="*/ 2001 h 4000"/>
                <a:gd name="T28" fmla="*/ 2735 w 3999"/>
                <a:gd name="T29" fmla="*/ 2001 h 4000"/>
                <a:gd name="T30" fmla="*/ 2735 w 3999"/>
                <a:gd name="T31" fmla="*/ 736 h 4000"/>
                <a:gd name="T32" fmla="*/ 2000 w 3999"/>
                <a:gd name="T33" fmla="*/ 0 h 4000"/>
                <a:gd name="T34" fmla="*/ 1264 w 3999"/>
                <a:gd name="T35" fmla="*/ 736 h 4000"/>
                <a:gd name="T36" fmla="*/ 2000 w 3999"/>
                <a:gd name="T37" fmla="*/ 86 h 4000"/>
                <a:gd name="T38" fmla="*/ 2000 w 3999"/>
                <a:gd name="T39" fmla="*/ 1264 h 4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999" h="4000">
                  <a:moveTo>
                    <a:pt x="736" y="2737"/>
                  </a:moveTo>
                  <a:lnTo>
                    <a:pt x="0" y="2001"/>
                  </a:lnTo>
                  <a:lnTo>
                    <a:pt x="736" y="1264"/>
                  </a:lnTo>
                  <a:moveTo>
                    <a:pt x="86" y="2001"/>
                  </a:moveTo>
                  <a:lnTo>
                    <a:pt x="1264" y="2001"/>
                  </a:lnTo>
                  <a:moveTo>
                    <a:pt x="1264" y="3265"/>
                  </a:moveTo>
                  <a:lnTo>
                    <a:pt x="2000" y="4000"/>
                  </a:lnTo>
                  <a:lnTo>
                    <a:pt x="2735" y="3265"/>
                  </a:lnTo>
                  <a:moveTo>
                    <a:pt x="2000" y="3915"/>
                  </a:moveTo>
                  <a:lnTo>
                    <a:pt x="2000" y="2737"/>
                  </a:lnTo>
                  <a:moveTo>
                    <a:pt x="3264" y="2737"/>
                  </a:moveTo>
                  <a:lnTo>
                    <a:pt x="3999" y="2001"/>
                  </a:lnTo>
                  <a:lnTo>
                    <a:pt x="3264" y="1264"/>
                  </a:lnTo>
                  <a:moveTo>
                    <a:pt x="3913" y="2001"/>
                  </a:moveTo>
                  <a:lnTo>
                    <a:pt x="2735" y="2001"/>
                  </a:lnTo>
                  <a:moveTo>
                    <a:pt x="2735" y="736"/>
                  </a:moveTo>
                  <a:lnTo>
                    <a:pt x="2000" y="0"/>
                  </a:lnTo>
                  <a:lnTo>
                    <a:pt x="1264" y="736"/>
                  </a:lnTo>
                  <a:moveTo>
                    <a:pt x="2000" y="86"/>
                  </a:moveTo>
                  <a:lnTo>
                    <a:pt x="2000" y="1264"/>
                  </a:lnTo>
                </a:path>
              </a:pathLst>
            </a:custGeom>
            <a:noFill/>
            <a:ln w="15875" cap="sq">
              <a:solidFill>
                <a:schemeClr val="accent1"/>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gradFill>
                  <a:gsLst>
                    <a:gs pos="0">
                      <a:srgbClr val="505050"/>
                    </a:gs>
                    <a:gs pos="100000">
                      <a:srgbClr val="505050"/>
                    </a:gs>
                  </a:gsLst>
                  <a:lin ang="5400000" scaled="1"/>
                </a:gradFill>
                <a:effectLst/>
                <a:uLnTx/>
                <a:uFillTx/>
                <a:latin typeface="Segoe UI"/>
                <a:ea typeface="+mn-ea"/>
                <a:cs typeface="+mn-cs"/>
              </a:endParaRPr>
            </a:p>
          </p:txBody>
        </p:sp>
      </p:grpSp>
      <p:grpSp>
        <p:nvGrpSpPr>
          <p:cNvPr id="23" name="Group 22">
            <a:extLst>
              <a:ext uri="{FF2B5EF4-FFF2-40B4-BE49-F238E27FC236}">
                <a16:creationId xmlns:a16="http://schemas.microsoft.com/office/drawing/2014/main" id="{013153A1-48E8-4CAA-A3F5-8B12BF5CFC8D}"/>
              </a:ext>
            </a:extLst>
          </p:cNvPr>
          <p:cNvGrpSpPr/>
          <p:nvPr/>
        </p:nvGrpSpPr>
        <p:grpSpPr>
          <a:xfrm>
            <a:off x="4217522" y="1093151"/>
            <a:ext cx="2130333" cy="2272086"/>
            <a:chOff x="4052947" y="1537776"/>
            <a:chExt cx="2130333" cy="2272086"/>
          </a:xfrm>
        </p:grpSpPr>
        <p:sp>
          <p:nvSpPr>
            <p:cNvPr id="24" name="Rectangle 23">
              <a:extLst>
                <a:ext uri="{FF2B5EF4-FFF2-40B4-BE49-F238E27FC236}">
                  <a16:creationId xmlns:a16="http://schemas.microsoft.com/office/drawing/2014/main" id="{C1B9CEB9-7696-40C3-9BA2-C033B61F1C3E}"/>
                </a:ext>
              </a:extLst>
            </p:cNvPr>
            <p:cNvSpPr/>
            <p:nvPr/>
          </p:nvSpPr>
          <p:spPr>
            <a:xfrm>
              <a:off x="4052947" y="1537776"/>
              <a:ext cx="2130333"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Software and hardware refresh</a:t>
              </a:r>
              <a:endParaRPr kumimoji="0" lang="en-US" sz="1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a:ea typeface="+mn-ea"/>
                <a:cs typeface="+mn-cs"/>
              </a:endParaRPr>
            </a:p>
          </p:txBody>
        </p:sp>
        <p:sp>
          <p:nvSpPr>
            <p:cNvPr id="25" name="chip">
              <a:extLst>
                <a:ext uri="{FF2B5EF4-FFF2-40B4-BE49-F238E27FC236}">
                  <a16:creationId xmlns:a16="http://schemas.microsoft.com/office/drawing/2014/main" id="{92E6563C-F378-4CF8-83EE-F43E27B41E35}"/>
                </a:ext>
              </a:extLst>
            </p:cNvPr>
            <p:cNvSpPr>
              <a:spLocks noChangeAspect="1" noEditPoints="1"/>
            </p:cNvSpPr>
            <p:nvPr/>
          </p:nvSpPr>
          <p:spPr bwMode="auto">
            <a:xfrm>
              <a:off x="5374232" y="3444102"/>
              <a:ext cx="358494" cy="365760"/>
            </a:xfrm>
            <a:custGeom>
              <a:avLst/>
              <a:gdLst>
                <a:gd name="T0" fmla="*/ 267 w 334"/>
                <a:gd name="T1" fmla="*/ 298 h 341"/>
                <a:gd name="T2" fmla="*/ 60 w 334"/>
                <a:gd name="T3" fmla="*/ 298 h 341"/>
                <a:gd name="T4" fmla="*/ 36 w 334"/>
                <a:gd name="T5" fmla="*/ 273 h 341"/>
                <a:gd name="T6" fmla="*/ 36 w 334"/>
                <a:gd name="T7" fmla="*/ 61 h 341"/>
                <a:gd name="T8" fmla="*/ 60 w 334"/>
                <a:gd name="T9" fmla="*/ 36 h 341"/>
                <a:gd name="T10" fmla="*/ 267 w 334"/>
                <a:gd name="T11" fmla="*/ 36 h 341"/>
                <a:gd name="T12" fmla="*/ 291 w 334"/>
                <a:gd name="T13" fmla="*/ 61 h 341"/>
                <a:gd name="T14" fmla="*/ 291 w 334"/>
                <a:gd name="T15" fmla="*/ 273 h 341"/>
                <a:gd name="T16" fmla="*/ 267 w 334"/>
                <a:gd name="T17" fmla="*/ 298 h 341"/>
                <a:gd name="T18" fmla="*/ 78 w 334"/>
                <a:gd name="T19" fmla="*/ 36 h 341"/>
                <a:gd name="T20" fmla="*/ 78 w 334"/>
                <a:gd name="T21" fmla="*/ 0 h 341"/>
                <a:gd name="T22" fmla="*/ 121 w 334"/>
                <a:gd name="T23" fmla="*/ 36 h 341"/>
                <a:gd name="T24" fmla="*/ 121 w 334"/>
                <a:gd name="T25" fmla="*/ 0 h 341"/>
                <a:gd name="T26" fmla="*/ 163 w 334"/>
                <a:gd name="T27" fmla="*/ 0 h 341"/>
                <a:gd name="T28" fmla="*/ 163 w 334"/>
                <a:gd name="T29" fmla="*/ 36 h 341"/>
                <a:gd name="T30" fmla="*/ 206 w 334"/>
                <a:gd name="T31" fmla="*/ 0 h 341"/>
                <a:gd name="T32" fmla="*/ 206 w 334"/>
                <a:gd name="T33" fmla="*/ 36 h 341"/>
                <a:gd name="T34" fmla="*/ 256 w 334"/>
                <a:gd name="T35" fmla="*/ 0 h 341"/>
                <a:gd name="T36" fmla="*/ 256 w 334"/>
                <a:gd name="T37" fmla="*/ 36 h 341"/>
                <a:gd name="T38" fmla="*/ 334 w 334"/>
                <a:gd name="T39" fmla="*/ 78 h 341"/>
                <a:gd name="T40" fmla="*/ 291 w 334"/>
                <a:gd name="T41" fmla="*/ 78 h 341"/>
                <a:gd name="T42" fmla="*/ 334 w 334"/>
                <a:gd name="T43" fmla="*/ 121 h 341"/>
                <a:gd name="T44" fmla="*/ 291 w 334"/>
                <a:gd name="T45" fmla="*/ 121 h 341"/>
                <a:gd name="T46" fmla="*/ 334 w 334"/>
                <a:gd name="T47" fmla="*/ 163 h 341"/>
                <a:gd name="T48" fmla="*/ 291 w 334"/>
                <a:gd name="T49" fmla="*/ 163 h 341"/>
                <a:gd name="T50" fmla="*/ 334 w 334"/>
                <a:gd name="T51" fmla="*/ 213 h 341"/>
                <a:gd name="T52" fmla="*/ 291 w 334"/>
                <a:gd name="T53" fmla="*/ 213 h 341"/>
                <a:gd name="T54" fmla="*/ 334 w 334"/>
                <a:gd name="T55" fmla="*/ 256 h 341"/>
                <a:gd name="T56" fmla="*/ 291 w 334"/>
                <a:gd name="T57" fmla="*/ 256 h 341"/>
                <a:gd name="T58" fmla="*/ 36 w 334"/>
                <a:gd name="T59" fmla="*/ 78 h 341"/>
                <a:gd name="T60" fmla="*/ 0 w 334"/>
                <a:gd name="T61" fmla="*/ 78 h 341"/>
                <a:gd name="T62" fmla="*/ 36 w 334"/>
                <a:gd name="T63" fmla="*/ 121 h 341"/>
                <a:gd name="T64" fmla="*/ 0 w 334"/>
                <a:gd name="T65" fmla="*/ 121 h 341"/>
                <a:gd name="T66" fmla="*/ 36 w 334"/>
                <a:gd name="T67" fmla="*/ 163 h 341"/>
                <a:gd name="T68" fmla="*/ 0 w 334"/>
                <a:gd name="T69" fmla="*/ 163 h 341"/>
                <a:gd name="T70" fmla="*/ 36 w 334"/>
                <a:gd name="T71" fmla="*/ 213 h 341"/>
                <a:gd name="T72" fmla="*/ 0 w 334"/>
                <a:gd name="T73" fmla="*/ 213 h 341"/>
                <a:gd name="T74" fmla="*/ 36 w 334"/>
                <a:gd name="T75" fmla="*/ 256 h 341"/>
                <a:gd name="T76" fmla="*/ 0 w 334"/>
                <a:gd name="T77" fmla="*/ 256 h 341"/>
                <a:gd name="T78" fmla="*/ 78 w 334"/>
                <a:gd name="T79" fmla="*/ 298 h 341"/>
                <a:gd name="T80" fmla="*/ 78 w 334"/>
                <a:gd name="T81" fmla="*/ 341 h 341"/>
                <a:gd name="T82" fmla="*/ 121 w 334"/>
                <a:gd name="T83" fmla="*/ 298 h 341"/>
                <a:gd name="T84" fmla="*/ 121 w 334"/>
                <a:gd name="T85" fmla="*/ 341 h 341"/>
                <a:gd name="T86" fmla="*/ 163 w 334"/>
                <a:gd name="T87" fmla="*/ 341 h 341"/>
                <a:gd name="T88" fmla="*/ 163 w 334"/>
                <a:gd name="T89" fmla="*/ 298 h 341"/>
                <a:gd name="T90" fmla="*/ 206 w 334"/>
                <a:gd name="T91" fmla="*/ 298 h 341"/>
                <a:gd name="T92" fmla="*/ 206 w 334"/>
                <a:gd name="T93" fmla="*/ 341 h 341"/>
                <a:gd name="T94" fmla="*/ 256 w 334"/>
                <a:gd name="T95" fmla="*/ 298 h 341"/>
                <a:gd name="T96" fmla="*/ 256 w 334"/>
                <a:gd name="T97" fmla="*/ 341 h 3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334" h="341">
                  <a:moveTo>
                    <a:pt x="267" y="298"/>
                  </a:moveTo>
                  <a:cubicBezTo>
                    <a:pt x="60" y="298"/>
                    <a:pt x="60" y="298"/>
                    <a:pt x="60" y="298"/>
                  </a:cubicBezTo>
                  <a:cubicBezTo>
                    <a:pt x="48" y="298"/>
                    <a:pt x="36" y="286"/>
                    <a:pt x="36" y="273"/>
                  </a:cubicBezTo>
                  <a:cubicBezTo>
                    <a:pt x="36" y="61"/>
                    <a:pt x="36" y="61"/>
                    <a:pt x="36" y="61"/>
                  </a:cubicBezTo>
                  <a:cubicBezTo>
                    <a:pt x="36" y="45"/>
                    <a:pt x="48" y="36"/>
                    <a:pt x="60" y="36"/>
                  </a:cubicBezTo>
                  <a:cubicBezTo>
                    <a:pt x="267" y="36"/>
                    <a:pt x="267" y="36"/>
                    <a:pt x="267" y="36"/>
                  </a:cubicBezTo>
                  <a:cubicBezTo>
                    <a:pt x="282" y="36"/>
                    <a:pt x="291" y="45"/>
                    <a:pt x="291" y="61"/>
                  </a:cubicBezTo>
                  <a:cubicBezTo>
                    <a:pt x="291" y="273"/>
                    <a:pt x="291" y="273"/>
                    <a:pt x="291" y="273"/>
                  </a:cubicBezTo>
                  <a:cubicBezTo>
                    <a:pt x="291" y="286"/>
                    <a:pt x="282" y="298"/>
                    <a:pt x="267" y="298"/>
                  </a:cubicBezTo>
                  <a:close/>
                  <a:moveTo>
                    <a:pt x="78" y="36"/>
                  </a:moveTo>
                  <a:cubicBezTo>
                    <a:pt x="78" y="0"/>
                    <a:pt x="78" y="0"/>
                    <a:pt x="78" y="0"/>
                  </a:cubicBezTo>
                  <a:moveTo>
                    <a:pt x="121" y="36"/>
                  </a:moveTo>
                  <a:cubicBezTo>
                    <a:pt x="121" y="0"/>
                    <a:pt x="121" y="0"/>
                    <a:pt x="121" y="0"/>
                  </a:cubicBezTo>
                  <a:moveTo>
                    <a:pt x="163" y="0"/>
                  </a:moveTo>
                  <a:cubicBezTo>
                    <a:pt x="163" y="36"/>
                    <a:pt x="163" y="36"/>
                    <a:pt x="163" y="36"/>
                  </a:cubicBezTo>
                  <a:moveTo>
                    <a:pt x="206" y="0"/>
                  </a:moveTo>
                  <a:cubicBezTo>
                    <a:pt x="206" y="36"/>
                    <a:pt x="206" y="36"/>
                    <a:pt x="206" y="36"/>
                  </a:cubicBezTo>
                  <a:moveTo>
                    <a:pt x="256" y="0"/>
                  </a:moveTo>
                  <a:cubicBezTo>
                    <a:pt x="256" y="36"/>
                    <a:pt x="256" y="36"/>
                    <a:pt x="256" y="36"/>
                  </a:cubicBezTo>
                  <a:moveTo>
                    <a:pt x="334" y="78"/>
                  </a:moveTo>
                  <a:cubicBezTo>
                    <a:pt x="291" y="78"/>
                    <a:pt x="291" y="78"/>
                    <a:pt x="291" y="78"/>
                  </a:cubicBezTo>
                  <a:moveTo>
                    <a:pt x="334" y="121"/>
                  </a:moveTo>
                  <a:cubicBezTo>
                    <a:pt x="291" y="121"/>
                    <a:pt x="291" y="121"/>
                    <a:pt x="291" y="121"/>
                  </a:cubicBezTo>
                  <a:moveTo>
                    <a:pt x="334" y="163"/>
                  </a:moveTo>
                  <a:cubicBezTo>
                    <a:pt x="291" y="163"/>
                    <a:pt x="291" y="163"/>
                    <a:pt x="291" y="163"/>
                  </a:cubicBezTo>
                  <a:moveTo>
                    <a:pt x="334" y="213"/>
                  </a:moveTo>
                  <a:cubicBezTo>
                    <a:pt x="291" y="213"/>
                    <a:pt x="291" y="213"/>
                    <a:pt x="291" y="213"/>
                  </a:cubicBezTo>
                  <a:moveTo>
                    <a:pt x="334" y="256"/>
                  </a:moveTo>
                  <a:cubicBezTo>
                    <a:pt x="291" y="256"/>
                    <a:pt x="291" y="256"/>
                    <a:pt x="291" y="256"/>
                  </a:cubicBezTo>
                  <a:moveTo>
                    <a:pt x="36" y="78"/>
                  </a:moveTo>
                  <a:cubicBezTo>
                    <a:pt x="0" y="78"/>
                    <a:pt x="0" y="78"/>
                    <a:pt x="0" y="78"/>
                  </a:cubicBezTo>
                  <a:moveTo>
                    <a:pt x="36" y="121"/>
                  </a:moveTo>
                  <a:cubicBezTo>
                    <a:pt x="0" y="121"/>
                    <a:pt x="0" y="121"/>
                    <a:pt x="0" y="121"/>
                  </a:cubicBezTo>
                  <a:moveTo>
                    <a:pt x="36" y="163"/>
                  </a:moveTo>
                  <a:cubicBezTo>
                    <a:pt x="0" y="163"/>
                    <a:pt x="0" y="163"/>
                    <a:pt x="0" y="163"/>
                  </a:cubicBezTo>
                  <a:moveTo>
                    <a:pt x="36" y="213"/>
                  </a:moveTo>
                  <a:cubicBezTo>
                    <a:pt x="0" y="213"/>
                    <a:pt x="0" y="213"/>
                    <a:pt x="0" y="213"/>
                  </a:cubicBezTo>
                  <a:moveTo>
                    <a:pt x="36" y="256"/>
                  </a:moveTo>
                  <a:cubicBezTo>
                    <a:pt x="0" y="256"/>
                    <a:pt x="0" y="256"/>
                    <a:pt x="0" y="256"/>
                  </a:cubicBezTo>
                  <a:moveTo>
                    <a:pt x="78" y="298"/>
                  </a:moveTo>
                  <a:cubicBezTo>
                    <a:pt x="78" y="341"/>
                    <a:pt x="78" y="341"/>
                    <a:pt x="78" y="341"/>
                  </a:cubicBezTo>
                  <a:moveTo>
                    <a:pt x="121" y="298"/>
                  </a:moveTo>
                  <a:cubicBezTo>
                    <a:pt x="121" y="341"/>
                    <a:pt x="121" y="341"/>
                    <a:pt x="121" y="341"/>
                  </a:cubicBezTo>
                  <a:moveTo>
                    <a:pt x="163" y="341"/>
                  </a:moveTo>
                  <a:cubicBezTo>
                    <a:pt x="163" y="298"/>
                    <a:pt x="163" y="298"/>
                    <a:pt x="163" y="298"/>
                  </a:cubicBezTo>
                  <a:moveTo>
                    <a:pt x="206" y="298"/>
                  </a:moveTo>
                  <a:cubicBezTo>
                    <a:pt x="206" y="341"/>
                    <a:pt x="206" y="341"/>
                    <a:pt x="206" y="341"/>
                  </a:cubicBezTo>
                  <a:moveTo>
                    <a:pt x="256" y="298"/>
                  </a:moveTo>
                  <a:cubicBezTo>
                    <a:pt x="256" y="341"/>
                    <a:pt x="256" y="341"/>
                    <a:pt x="256" y="34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grpSp>
      <p:grpSp>
        <p:nvGrpSpPr>
          <p:cNvPr id="26" name="Group 25">
            <a:extLst>
              <a:ext uri="{FF2B5EF4-FFF2-40B4-BE49-F238E27FC236}">
                <a16:creationId xmlns:a16="http://schemas.microsoft.com/office/drawing/2014/main" id="{33FE1C83-2459-4166-812A-56942370042E}"/>
              </a:ext>
            </a:extLst>
          </p:cNvPr>
          <p:cNvGrpSpPr/>
          <p:nvPr/>
        </p:nvGrpSpPr>
        <p:grpSpPr>
          <a:xfrm>
            <a:off x="6186975" y="1093151"/>
            <a:ext cx="1845988" cy="2259540"/>
            <a:chOff x="6108464" y="1537776"/>
            <a:chExt cx="1845988" cy="2259540"/>
          </a:xfrm>
        </p:grpSpPr>
        <p:sp>
          <p:nvSpPr>
            <p:cNvPr id="27" name="Rectangle 26">
              <a:extLst>
                <a:ext uri="{FF2B5EF4-FFF2-40B4-BE49-F238E27FC236}">
                  <a16:creationId xmlns:a16="http://schemas.microsoft.com/office/drawing/2014/main" id="{17E5D259-EBFA-4E00-A2A7-EFCA6B5EC463}"/>
                </a:ext>
              </a:extLst>
            </p:cNvPr>
            <p:cNvSpPr/>
            <p:nvPr/>
          </p:nvSpPr>
          <p:spPr>
            <a:xfrm>
              <a:off x="6108464" y="1537776"/>
              <a:ext cx="1845988" cy="584775"/>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buClrTx/>
                <a:buSzTx/>
                <a:buFontTx/>
                <a:buNone/>
                <a:tabLst/>
                <a:defRPr/>
              </a:pPr>
              <a:r>
                <a:rPr kumimoji="0" lang="en-US" sz="16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Semibold"/>
                  <a:ea typeface="+mn-ea"/>
                  <a:cs typeface="+mn-cs"/>
                </a:rPr>
                <a:t>Security threats</a:t>
              </a:r>
            </a:p>
            <a:p>
              <a:pPr marL="0" marR="0" lvl="0" indent="0" algn="ctr" defTabSz="914367" rtl="0" eaLnBrk="1" fontAlgn="auto" latinLnBrk="0" hangingPunct="1">
                <a:lnSpc>
                  <a:spcPct val="100000"/>
                </a:lnSpc>
                <a:spcBef>
                  <a:spcPts val="0"/>
                </a:spcBef>
                <a:buClrTx/>
                <a:buSzTx/>
                <a:buFontTx/>
                <a:buNone/>
                <a:tabLst/>
                <a:defRPr/>
              </a:pPr>
              <a:r>
                <a:rPr lang="en-US" sz="1600" dirty="0">
                  <a:gradFill>
                    <a:gsLst>
                      <a:gs pos="0">
                        <a:srgbClr val="1A1A1A"/>
                      </a:gs>
                      <a:gs pos="100000">
                        <a:srgbClr val="1A1A1A"/>
                      </a:gs>
                    </a:gsLst>
                    <a:lin ang="6000000" scaled="0"/>
                  </a:gradFill>
                  <a:latin typeface="Segoe UI Semibold"/>
                </a:rPr>
                <a:t>(e.g., </a:t>
              </a:r>
              <a:r>
                <a:rPr lang="en-US" sz="1600" dirty="0" err="1">
                  <a:gradFill>
                    <a:gsLst>
                      <a:gs pos="0">
                        <a:srgbClr val="1A1A1A"/>
                      </a:gs>
                      <a:gs pos="100000">
                        <a:srgbClr val="1A1A1A"/>
                      </a:gs>
                    </a:gsLst>
                    <a:lin ang="6000000" scaled="0"/>
                  </a:gradFill>
                  <a:latin typeface="Segoe UI Semibold"/>
                </a:rPr>
                <a:t>Spectre</a:t>
              </a:r>
              <a:r>
                <a:rPr lang="en-US" sz="1600" dirty="0">
                  <a:gradFill>
                    <a:gsLst>
                      <a:gs pos="0">
                        <a:srgbClr val="1A1A1A"/>
                      </a:gs>
                      <a:gs pos="100000">
                        <a:srgbClr val="1A1A1A"/>
                      </a:gs>
                    </a:gsLst>
                    <a:lin ang="6000000" scaled="0"/>
                  </a:gradFill>
                  <a:latin typeface="Segoe UI Semibold"/>
                </a:rPr>
                <a:t>)</a:t>
              </a:r>
              <a:r>
                <a:rPr kumimoji="0" lang="en-US" sz="16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Semibold"/>
                  <a:ea typeface="+mn-ea"/>
                  <a:cs typeface="+mn-cs"/>
                </a:rPr>
                <a:t> </a:t>
              </a:r>
              <a:r>
                <a:rPr kumimoji="0" lang="en-US" sz="1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a:ea typeface="+mn-ea"/>
                  <a:cs typeface="+mn-cs"/>
                </a:rPr>
                <a:t> </a:t>
              </a:r>
            </a:p>
          </p:txBody>
        </p:sp>
        <p:sp>
          <p:nvSpPr>
            <p:cNvPr id="28" name="shield_3">
              <a:extLst>
                <a:ext uri="{FF2B5EF4-FFF2-40B4-BE49-F238E27FC236}">
                  <a16:creationId xmlns:a16="http://schemas.microsoft.com/office/drawing/2014/main" id="{C7E4423D-DC1F-467D-800F-094405DB1A05}"/>
                </a:ext>
              </a:extLst>
            </p:cNvPr>
            <p:cNvSpPr>
              <a:spLocks noChangeAspect="1" noEditPoints="1"/>
            </p:cNvSpPr>
            <p:nvPr/>
          </p:nvSpPr>
          <p:spPr bwMode="auto">
            <a:xfrm>
              <a:off x="6426418" y="3434151"/>
              <a:ext cx="358323" cy="363165"/>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29" name="Group 28">
            <a:extLst>
              <a:ext uri="{FF2B5EF4-FFF2-40B4-BE49-F238E27FC236}">
                <a16:creationId xmlns:a16="http://schemas.microsoft.com/office/drawing/2014/main" id="{D45940AB-9274-4282-A107-E4457795A955}"/>
              </a:ext>
            </a:extLst>
          </p:cNvPr>
          <p:cNvGrpSpPr/>
          <p:nvPr/>
        </p:nvGrpSpPr>
        <p:grpSpPr>
          <a:xfrm>
            <a:off x="7756787" y="1612661"/>
            <a:ext cx="2351712" cy="2143101"/>
            <a:chOff x="7678276" y="2057286"/>
            <a:chExt cx="2351712" cy="2143101"/>
          </a:xfrm>
        </p:grpSpPr>
        <p:sp>
          <p:nvSpPr>
            <p:cNvPr id="30" name="Rectangle 29">
              <a:extLst>
                <a:ext uri="{FF2B5EF4-FFF2-40B4-BE49-F238E27FC236}">
                  <a16:creationId xmlns:a16="http://schemas.microsoft.com/office/drawing/2014/main" id="{3FC8A7C2-2157-4686-9BF7-14091F14B5A9}"/>
                </a:ext>
              </a:extLst>
            </p:cNvPr>
            <p:cNvSpPr/>
            <p:nvPr/>
          </p:nvSpPr>
          <p:spPr>
            <a:xfrm>
              <a:off x="7727454" y="2057286"/>
              <a:ext cx="2302534" cy="800219"/>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Semibold"/>
                  <a:ea typeface="+mn-ea"/>
                  <a:cs typeface="+mn-cs"/>
                </a:rPr>
                <a:t>Compliance </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1600" dirty="0">
                  <a:gradFill>
                    <a:gsLst>
                      <a:gs pos="0">
                        <a:srgbClr val="1A1A1A"/>
                      </a:gs>
                      <a:gs pos="100000">
                        <a:srgbClr val="1A1A1A"/>
                      </a:gs>
                    </a:gsLst>
                    <a:lin ang="6000000" scaled="0"/>
                  </a:gradFill>
                  <a:latin typeface="Segoe UI Semibold"/>
                </a:rPr>
                <a:t>(e.g., GDPR)</a:t>
              </a:r>
              <a:r>
                <a:rPr kumimoji="0" lang="en-US" sz="16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Semibold"/>
                  <a:ea typeface="+mn-ea"/>
                  <a:cs typeface="+mn-cs"/>
                </a:rPr>
                <a:t>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a:ea typeface="+mn-ea"/>
                  <a:cs typeface="+mn-cs"/>
                </a:rPr>
                <a:t> </a:t>
              </a:r>
            </a:p>
          </p:txBody>
        </p:sp>
        <p:sp>
          <p:nvSpPr>
            <p:cNvPr id="31" name="Trackers_EADF">
              <a:extLst>
                <a:ext uri="{FF2B5EF4-FFF2-40B4-BE49-F238E27FC236}">
                  <a16:creationId xmlns:a16="http://schemas.microsoft.com/office/drawing/2014/main" id="{7B38BA24-4E58-4CCD-8556-CFC409A79228}"/>
                </a:ext>
              </a:extLst>
            </p:cNvPr>
            <p:cNvSpPr>
              <a:spLocks noChangeAspect="1" noEditPoints="1"/>
            </p:cNvSpPr>
            <p:nvPr/>
          </p:nvSpPr>
          <p:spPr bwMode="auto">
            <a:xfrm>
              <a:off x="7678276" y="3834627"/>
              <a:ext cx="268242" cy="365760"/>
            </a:xfrm>
            <a:custGeom>
              <a:avLst/>
              <a:gdLst>
                <a:gd name="T0" fmla="*/ 1000 w 2750"/>
                <a:gd name="T1" fmla="*/ 375 h 3750"/>
                <a:gd name="T2" fmla="*/ 1375 w 2750"/>
                <a:gd name="T3" fmla="*/ 0 h 3750"/>
                <a:gd name="T4" fmla="*/ 1750 w 2750"/>
                <a:gd name="T5" fmla="*/ 375 h 3750"/>
                <a:gd name="T6" fmla="*/ 1750 w 2750"/>
                <a:gd name="T7" fmla="*/ 500 h 3750"/>
                <a:gd name="T8" fmla="*/ 2250 w 2750"/>
                <a:gd name="T9" fmla="*/ 500 h 3750"/>
                <a:gd name="T10" fmla="*/ 2250 w 2750"/>
                <a:gd name="T11" fmla="*/ 1000 h 3750"/>
                <a:gd name="T12" fmla="*/ 500 w 2750"/>
                <a:gd name="T13" fmla="*/ 1000 h 3750"/>
                <a:gd name="T14" fmla="*/ 500 w 2750"/>
                <a:gd name="T15" fmla="*/ 500 h 3750"/>
                <a:gd name="T16" fmla="*/ 1000 w 2750"/>
                <a:gd name="T17" fmla="*/ 500 h 3750"/>
                <a:gd name="T18" fmla="*/ 1000 w 2750"/>
                <a:gd name="T19" fmla="*/ 375 h 3750"/>
                <a:gd name="T20" fmla="*/ 500 w 2750"/>
                <a:gd name="T21" fmla="*/ 500 h 3750"/>
                <a:gd name="T22" fmla="*/ 0 w 2750"/>
                <a:gd name="T23" fmla="*/ 500 h 3750"/>
                <a:gd name="T24" fmla="*/ 0 w 2750"/>
                <a:gd name="T25" fmla="*/ 3750 h 3750"/>
                <a:gd name="T26" fmla="*/ 2750 w 2750"/>
                <a:gd name="T27" fmla="*/ 3750 h 3750"/>
                <a:gd name="T28" fmla="*/ 2750 w 2750"/>
                <a:gd name="T29" fmla="*/ 500 h 3750"/>
                <a:gd name="T30" fmla="*/ 2250 w 2750"/>
                <a:gd name="T31" fmla="*/ 500 h 3750"/>
                <a:gd name="T32" fmla="*/ 2375 w 2750"/>
                <a:gd name="T33" fmla="*/ 1750 h 3750"/>
                <a:gd name="T34" fmla="*/ 1375 w 2750"/>
                <a:gd name="T35" fmla="*/ 1750 h 3750"/>
                <a:gd name="T36" fmla="*/ 2375 w 2750"/>
                <a:gd name="T37" fmla="*/ 2500 h 3750"/>
                <a:gd name="T38" fmla="*/ 1375 w 2750"/>
                <a:gd name="T39" fmla="*/ 2500 h 3750"/>
                <a:gd name="T40" fmla="*/ 2375 w 2750"/>
                <a:gd name="T41" fmla="*/ 3250 h 3750"/>
                <a:gd name="T42" fmla="*/ 1375 w 2750"/>
                <a:gd name="T43" fmla="*/ 3250 h 3750"/>
                <a:gd name="T44" fmla="*/ 500 w 2750"/>
                <a:gd name="T45" fmla="*/ 1500 h 3750"/>
                <a:gd name="T46" fmla="*/ 750 w 2750"/>
                <a:gd name="T47" fmla="*/ 1750 h 3750"/>
                <a:gd name="T48" fmla="*/ 1125 w 2750"/>
                <a:gd name="T49" fmla="*/ 1375 h 3750"/>
                <a:gd name="T50" fmla="*/ 500 w 2750"/>
                <a:gd name="T51" fmla="*/ 2250 h 3750"/>
                <a:gd name="T52" fmla="*/ 750 w 2750"/>
                <a:gd name="T53" fmla="*/ 2500 h 3750"/>
                <a:gd name="T54" fmla="*/ 1125 w 2750"/>
                <a:gd name="T55" fmla="*/ 2125 h 3750"/>
                <a:gd name="T56" fmla="*/ 500 w 2750"/>
                <a:gd name="T57" fmla="*/ 3000 h 3750"/>
                <a:gd name="T58" fmla="*/ 750 w 2750"/>
                <a:gd name="T59" fmla="*/ 3250 h 3750"/>
                <a:gd name="T60" fmla="*/ 1125 w 2750"/>
                <a:gd name="T61" fmla="*/ 2875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750" h="3750">
                  <a:moveTo>
                    <a:pt x="1000" y="375"/>
                  </a:moveTo>
                  <a:cubicBezTo>
                    <a:pt x="1000" y="168"/>
                    <a:pt x="1168" y="0"/>
                    <a:pt x="1375" y="0"/>
                  </a:cubicBezTo>
                  <a:cubicBezTo>
                    <a:pt x="1582" y="0"/>
                    <a:pt x="1750" y="168"/>
                    <a:pt x="1750" y="375"/>
                  </a:cubicBezTo>
                  <a:cubicBezTo>
                    <a:pt x="1750" y="500"/>
                    <a:pt x="1750" y="500"/>
                    <a:pt x="1750" y="500"/>
                  </a:cubicBezTo>
                  <a:cubicBezTo>
                    <a:pt x="2250" y="500"/>
                    <a:pt x="2250" y="500"/>
                    <a:pt x="2250" y="500"/>
                  </a:cubicBezTo>
                  <a:cubicBezTo>
                    <a:pt x="2250" y="1000"/>
                    <a:pt x="2250" y="1000"/>
                    <a:pt x="2250" y="1000"/>
                  </a:cubicBezTo>
                  <a:cubicBezTo>
                    <a:pt x="500" y="1000"/>
                    <a:pt x="500" y="1000"/>
                    <a:pt x="500" y="1000"/>
                  </a:cubicBezTo>
                  <a:cubicBezTo>
                    <a:pt x="500" y="500"/>
                    <a:pt x="500" y="500"/>
                    <a:pt x="500" y="500"/>
                  </a:cubicBezTo>
                  <a:cubicBezTo>
                    <a:pt x="1000" y="500"/>
                    <a:pt x="1000" y="500"/>
                    <a:pt x="1000" y="500"/>
                  </a:cubicBezTo>
                  <a:lnTo>
                    <a:pt x="1000" y="375"/>
                  </a:lnTo>
                  <a:close/>
                  <a:moveTo>
                    <a:pt x="500" y="500"/>
                  </a:moveTo>
                  <a:cubicBezTo>
                    <a:pt x="0" y="500"/>
                    <a:pt x="0" y="500"/>
                    <a:pt x="0" y="500"/>
                  </a:cubicBezTo>
                  <a:cubicBezTo>
                    <a:pt x="0" y="3750"/>
                    <a:pt x="0" y="3750"/>
                    <a:pt x="0" y="3750"/>
                  </a:cubicBezTo>
                  <a:cubicBezTo>
                    <a:pt x="2750" y="3750"/>
                    <a:pt x="2750" y="3750"/>
                    <a:pt x="2750" y="3750"/>
                  </a:cubicBezTo>
                  <a:cubicBezTo>
                    <a:pt x="2750" y="500"/>
                    <a:pt x="2750" y="500"/>
                    <a:pt x="2750" y="500"/>
                  </a:cubicBezTo>
                  <a:cubicBezTo>
                    <a:pt x="2250" y="500"/>
                    <a:pt x="2250" y="500"/>
                    <a:pt x="2250" y="500"/>
                  </a:cubicBezTo>
                  <a:moveTo>
                    <a:pt x="2375" y="1750"/>
                  </a:moveTo>
                  <a:cubicBezTo>
                    <a:pt x="1375" y="1750"/>
                    <a:pt x="1375" y="1750"/>
                    <a:pt x="1375" y="1750"/>
                  </a:cubicBezTo>
                  <a:moveTo>
                    <a:pt x="2375" y="2500"/>
                  </a:moveTo>
                  <a:cubicBezTo>
                    <a:pt x="1375" y="2500"/>
                    <a:pt x="1375" y="2500"/>
                    <a:pt x="1375" y="2500"/>
                  </a:cubicBezTo>
                  <a:moveTo>
                    <a:pt x="2375" y="3250"/>
                  </a:moveTo>
                  <a:cubicBezTo>
                    <a:pt x="1375" y="3250"/>
                    <a:pt x="1375" y="3250"/>
                    <a:pt x="1375" y="3250"/>
                  </a:cubicBezTo>
                  <a:moveTo>
                    <a:pt x="500" y="1500"/>
                  </a:moveTo>
                  <a:cubicBezTo>
                    <a:pt x="750" y="1750"/>
                    <a:pt x="750" y="1750"/>
                    <a:pt x="750" y="1750"/>
                  </a:cubicBezTo>
                  <a:cubicBezTo>
                    <a:pt x="1125" y="1375"/>
                    <a:pt x="1125" y="1375"/>
                    <a:pt x="1125" y="1375"/>
                  </a:cubicBezTo>
                  <a:moveTo>
                    <a:pt x="500" y="2250"/>
                  </a:moveTo>
                  <a:cubicBezTo>
                    <a:pt x="750" y="2500"/>
                    <a:pt x="750" y="2500"/>
                    <a:pt x="750" y="2500"/>
                  </a:cubicBezTo>
                  <a:cubicBezTo>
                    <a:pt x="1125" y="2125"/>
                    <a:pt x="1125" y="2125"/>
                    <a:pt x="1125" y="2125"/>
                  </a:cubicBezTo>
                  <a:moveTo>
                    <a:pt x="500" y="3000"/>
                  </a:moveTo>
                  <a:cubicBezTo>
                    <a:pt x="750" y="3250"/>
                    <a:pt x="750" y="3250"/>
                    <a:pt x="750" y="3250"/>
                  </a:cubicBezTo>
                  <a:cubicBezTo>
                    <a:pt x="1125" y="2875"/>
                    <a:pt x="1125" y="2875"/>
                    <a:pt x="1125" y="2875"/>
                  </a:cubicBezTo>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2" name="Group 31">
            <a:extLst>
              <a:ext uri="{FF2B5EF4-FFF2-40B4-BE49-F238E27FC236}">
                <a16:creationId xmlns:a16="http://schemas.microsoft.com/office/drawing/2014/main" id="{E8AAA49C-10F5-4540-8F63-88A1E502C0B7}"/>
              </a:ext>
            </a:extLst>
          </p:cNvPr>
          <p:cNvGrpSpPr/>
          <p:nvPr/>
        </p:nvGrpSpPr>
        <p:grpSpPr>
          <a:xfrm>
            <a:off x="8651638" y="3164692"/>
            <a:ext cx="3167896" cy="1580081"/>
            <a:chOff x="8573127" y="3609317"/>
            <a:chExt cx="3167896" cy="1580081"/>
          </a:xfrm>
        </p:grpSpPr>
        <p:sp>
          <p:nvSpPr>
            <p:cNvPr id="33" name="Rectangle 32">
              <a:extLst>
                <a:ext uri="{FF2B5EF4-FFF2-40B4-BE49-F238E27FC236}">
                  <a16:creationId xmlns:a16="http://schemas.microsoft.com/office/drawing/2014/main" id="{106EEEAB-36BC-4EAF-9F25-ECBCFF2F2E1E}"/>
                </a:ext>
              </a:extLst>
            </p:cNvPr>
            <p:cNvSpPr/>
            <p:nvPr/>
          </p:nvSpPr>
          <p:spPr>
            <a:xfrm>
              <a:off x="9239677" y="3609317"/>
              <a:ext cx="2501346" cy="830997"/>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Semibold"/>
                  <a:ea typeface="+mn-ea"/>
                  <a:cs typeface="+mn-cs"/>
                </a:rPr>
                <a:t>Application innovation, delivering applications faster</a:t>
              </a:r>
            </a:p>
          </p:txBody>
        </p:sp>
        <p:sp>
          <p:nvSpPr>
            <p:cNvPr id="34" name="speedometer_2">
              <a:extLst>
                <a:ext uri="{FF2B5EF4-FFF2-40B4-BE49-F238E27FC236}">
                  <a16:creationId xmlns:a16="http://schemas.microsoft.com/office/drawing/2014/main" id="{294D8666-EE77-4EAF-A6DF-EEA40618F498}"/>
                </a:ext>
              </a:extLst>
            </p:cNvPr>
            <p:cNvSpPr>
              <a:spLocks noChangeAspect="1" noEditPoints="1"/>
            </p:cNvSpPr>
            <p:nvPr/>
          </p:nvSpPr>
          <p:spPr bwMode="auto">
            <a:xfrm>
              <a:off x="8573127" y="4823638"/>
              <a:ext cx="365760" cy="365760"/>
            </a:xfrm>
            <a:custGeom>
              <a:avLst/>
              <a:gdLst>
                <a:gd name="T0" fmla="*/ 155 w 281"/>
                <a:gd name="T1" fmla="*/ 155 h 281"/>
                <a:gd name="T2" fmla="*/ 126 w 281"/>
                <a:gd name="T3" fmla="*/ 155 h 281"/>
                <a:gd name="T4" fmla="*/ 126 w 281"/>
                <a:gd name="T5" fmla="*/ 126 h 281"/>
                <a:gd name="T6" fmla="*/ 155 w 281"/>
                <a:gd name="T7" fmla="*/ 126 h 281"/>
                <a:gd name="T8" fmla="*/ 155 w 281"/>
                <a:gd name="T9" fmla="*/ 155 h 281"/>
                <a:gd name="T10" fmla="*/ 140 w 281"/>
                <a:gd name="T11" fmla="*/ 0 h 281"/>
                <a:gd name="T12" fmla="*/ 0 w 281"/>
                <a:gd name="T13" fmla="*/ 141 h 281"/>
                <a:gd name="T14" fmla="*/ 140 w 281"/>
                <a:gd name="T15" fmla="*/ 281 h 281"/>
                <a:gd name="T16" fmla="*/ 281 w 281"/>
                <a:gd name="T17" fmla="*/ 141 h 281"/>
                <a:gd name="T18" fmla="*/ 140 w 281"/>
                <a:gd name="T19" fmla="*/ 0 h 281"/>
                <a:gd name="T20" fmla="*/ 214 w 281"/>
                <a:gd name="T21" fmla="*/ 210 h 281"/>
                <a:gd name="T22" fmla="*/ 241 w 281"/>
                <a:gd name="T23" fmla="*/ 141 h 281"/>
                <a:gd name="T24" fmla="*/ 235 w 281"/>
                <a:gd name="T25" fmla="*/ 105 h 281"/>
                <a:gd name="T26" fmla="*/ 174 w 281"/>
                <a:gd name="T27" fmla="*/ 45 h 281"/>
                <a:gd name="T28" fmla="*/ 140 w 281"/>
                <a:gd name="T29" fmla="*/ 40 h 281"/>
                <a:gd name="T30" fmla="*/ 40 w 281"/>
                <a:gd name="T31" fmla="*/ 141 h 281"/>
                <a:gd name="T32" fmla="*/ 67 w 281"/>
                <a:gd name="T33" fmla="*/ 210 h 281"/>
                <a:gd name="T34" fmla="*/ 212 w 281"/>
                <a:gd name="T35" fmla="*/ 69 h 281"/>
                <a:gd name="T36" fmla="*/ 157 w 281"/>
                <a:gd name="T37" fmla="*/ 124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1" h="281">
                  <a:moveTo>
                    <a:pt x="155" y="155"/>
                  </a:moveTo>
                  <a:cubicBezTo>
                    <a:pt x="147" y="164"/>
                    <a:pt x="134" y="164"/>
                    <a:pt x="126" y="155"/>
                  </a:cubicBezTo>
                  <a:cubicBezTo>
                    <a:pt x="117" y="147"/>
                    <a:pt x="117" y="134"/>
                    <a:pt x="126" y="126"/>
                  </a:cubicBezTo>
                  <a:cubicBezTo>
                    <a:pt x="134" y="118"/>
                    <a:pt x="147" y="117"/>
                    <a:pt x="155" y="126"/>
                  </a:cubicBezTo>
                  <a:cubicBezTo>
                    <a:pt x="164" y="134"/>
                    <a:pt x="164" y="147"/>
                    <a:pt x="155" y="155"/>
                  </a:cubicBezTo>
                  <a:close/>
                  <a:moveTo>
                    <a:pt x="140" y="0"/>
                  </a:moveTo>
                  <a:cubicBezTo>
                    <a:pt x="63" y="0"/>
                    <a:pt x="0" y="63"/>
                    <a:pt x="0" y="141"/>
                  </a:cubicBezTo>
                  <a:cubicBezTo>
                    <a:pt x="0" y="218"/>
                    <a:pt x="63" y="281"/>
                    <a:pt x="140" y="281"/>
                  </a:cubicBezTo>
                  <a:cubicBezTo>
                    <a:pt x="218" y="281"/>
                    <a:pt x="281" y="218"/>
                    <a:pt x="281" y="141"/>
                  </a:cubicBezTo>
                  <a:cubicBezTo>
                    <a:pt x="281" y="63"/>
                    <a:pt x="218" y="0"/>
                    <a:pt x="140" y="0"/>
                  </a:cubicBezTo>
                  <a:close/>
                  <a:moveTo>
                    <a:pt x="214" y="210"/>
                  </a:moveTo>
                  <a:cubicBezTo>
                    <a:pt x="231" y="192"/>
                    <a:pt x="241" y="168"/>
                    <a:pt x="241" y="141"/>
                  </a:cubicBezTo>
                  <a:cubicBezTo>
                    <a:pt x="241" y="128"/>
                    <a:pt x="239" y="116"/>
                    <a:pt x="235" y="105"/>
                  </a:cubicBezTo>
                  <a:moveTo>
                    <a:pt x="174" y="45"/>
                  </a:moveTo>
                  <a:cubicBezTo>
                    <a:pt x="163" y="42"/>
                    <a:pt x="152" y="40"/>
                    <a:pt x="140" y="40"/>
                  </a:cubicBezTo>
                  <a:cubicBezTo>
                    <a:pt x="85" y="40"/>
                    <a:pt x="40" y="85"/>
                    <a:pt x="40" y="141"/>
                  </a:cubicBezTo>
                  <a:cubicBezTo>
                    <a:pt x="40" y="168"/>
                    <a:pt x="50" y="192"/>
                    <a:pt x="67" y="210"/>
                  </a:cubicBezTo>
                  <a:moveTo>
                    <a:pt x="212" y="69"/>
                  </a:moveTo>
                  <a:cubicBezTo>
                    <a:pt x="157" y="124"/>
                    <a:pt x="157" y="124"/>
                    <a:pt x="157" y="124"/>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5" name="Group 34">
            <a:extLst>
              <a:ext uri="{FF2B5EF4-FFF2-40B4-BE49-F238E27FC236}">
                <a16:creationId xmlns:a16="http://schemas.microsoft.com/office/drawing/2014/main" id="{F5FFEB0E-887B-441F-B023-1E525211FDE9}"/>
              </a:ext>
            </a:extLst>
          </p:cNvPr>
          <p:cNvGrpSpPr/>
          <p:nvPr/>
        </p:nvGrpSpPr>
        <p:grpSpPr>
          <a:xfrm>
            <a:off x="9130121" y="4852666"/>
            <a:ext cx="3061879" cy="1077969"/>
            <a:chOff x="9051610" y="5297291"/>
            <a:chExt cx="3061879" cy="1077969"/>
          </a:xfrm>
        </p:grpSpPr>
        <p:sp>
          <p:nvSpPr>
            <p:cNvPr id="36" name="Rectangle 35">
              <a:extLst>
                <a:ext uri="{FF2B5EF4-FFF2-40B4-BE49-F238E27FC236}">
                  <a16:creationId xmlns:a16="http://schemas.microsoft.com/office/drawing/2014/main" id="{7576B0DD-3CA5-4CF3-8E1F-44E6F9696CFE}"/>
                </a:ext>
              </a:extLst>
            </p:cNvPr>
            <p:cNvSpPr/>
            <p:nvPr/>
          </p:nvSpPr>
          <p:spPr>
            <a:xfrm>
              <a:off x="9985065" y="5297291"/>
              <a:ext cx="2128424" cy="1077218"/>
            </a:xfrm>
            <a:prstGeom prst="rect">
              <a:avLst/>
            </a:prstGeom>
          </p:spPr>
          <p:txBody>
            <a:bodyPr wrap="square" lIns="182880">
              <a:spAutoFit/>
            </a:bodyPr>
            <a:lstStyle/>
            <a:p>
              <a:pPr marL="0" marR="0" lvl="0" indent="0" algn="ctr" defTabSz="914367" rtl="0" eaLnBrk="1" fontAlgn="auto" latinLnBrk="0" hangingPunct="1">
                <a:lnSpc>
                  <a:spcPct val="100000"/>
                </a:lnSpc>
                <a:spcBef>
                  <a:spcPts val="0"/>
                </a:spcBef>
                <a:spcAft>
                  <a:spcPts val="800"/>
                </a:spcAft>
                <a:buClrTx/>
                <a:buSzTx/>
                <a:buFontTx/>
                <a:buNone/>
                <a:tabLst/>
                <a:defRPr/>
              </a:pPr>
              <a:r>
                <a:rPr kumimoji="0" lang="en-US" sz="16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Semibold"/>
                  <a:ea typeface="+mn-ea"/>
                  <a:cs typeface="+mn-cs"/>
                </a:rPr>
                <a:t>Software end </a:t>
              </a:r>
              <a:br>
                <a:rPr kumimoji="0" lang="en-US" sz="16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Semibold"/>
                  <a:ea typeface="+mn-ea"/>
                  <a:cs typeface="+mn-cs"/>
                </a:rPr>
              </a:br>
              <a:r>
                <a:rPr kumimoji="0" lang="en-US" sz="16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Semibold"/>
                  <a:ea typeface="+mn-ea"/>
                  <a:cs typeface="+mn-cs"/>
                </a:rPr>
                <a:t>of support (e.g., VMware, Windows Server, SQL Server)</a:t>
              </a:r>
              <a:r>
                <a:rPr kumimoji="0" lang="en-US" sz="14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a:ea typeface="+mn-ea"/>
                  <a:cs typeface="+mn-cs"/>
                </a:rPr>
                <a:t> </a:t>
              </a:r>
            </a:p>
          </p:txBody>
        </p:sp>
        <p:sp>
          <p:nvSpPr>
            <p:cNvPr id="37" name="Telemarketer_E7B9">
              <a:extLst>
                <a:ext uri="{FF2B5EF4-FFF2-40B4-BE49-F238E27FC236}">
                  <a16:creationId xmlns:a16="http://schemas.microsoft.com/office/drawing/2014/main" id="{A7816F21-6365-449B-91D8-526FB0FCA799}"/>
                </a:ext>
              </a:extLst>
            </p:cNvPr>
            <p:cNvSpPr>
              <a:spLocks noChangeAspect="1" noEditPoints="1"/>
            </p:cNvSpPr>
            <p:nvPr/>
          </p:nvSpPr>
          <p:spPr bwMode="auto">
            <a:xfrm>
              <a:off x="9051610" y="6009500"/>
              <a:ext cx="306684" cy="365760"/>
            </a:xfrm>
            <a:custGeom>
              <a:avLst/>
              <a:gdLst>
                <a:gd name="T0" fmla="*/ 0 w 3250"/>
                <a:gd name="T1" fmla="*/ 3875 h 3875"/>
                <a:gd name="T2" fmla="*/ 1625 w 3250"/>
                <a:gd name="T3" fmla="*/ 2250 h 3875"/>
                <a:gd name="T4" fmla="*/ 3250 w 3250"/>
                <a:gd name="T5" fmla="*/ 3875 h 3875"/>
                <a:gd name="T6" fmla="*/ 750 w 3250"/>
                <a:gd name="T7" fmla="*/ 1750 h 3875"/>
                <a:gd name="T8" fmla="*/ 750 w 3250"/>
                <a:gd name="T9" fmla="*/ 750 h 3875"/>
                <a:gd name="T10" fmla="*/ 500 w 3250"/>
                <a:gd name="T11" fmla="*/ 500 h 3875"/>
                <a:gd name="T12" fmla="*/ 250 w 3250"/>
                <a:gd name="T13" fmla="*/ 750 h 3875"/>
                <a:gd name="T14" fmla="*/ 250 w 3250"/>
                <a:gd name="T15" fmla="*/ 1500 h 3875"/>
                <a:gd name="T16" fmla="*/ 500 w 3250"/>
                <a:gd name="T17" fmla="*/ 1750 h 3875"/>
                <a:gd name="T18" fmla="*/ 1500 w 3250"/>
                <a:gd name="T19" fmla="*/ 1750 h 3875"/>
                <a:gd name="T20" fmla="*/ 690 w 3250"/>
                <a:gd name="T21" fmla="*/ 1751 h 3875"/>
                <a:gd name="T22" fmla="*/ 1625 w 3250"/>
                <a:gd name="T23" fmla="*/ 2250 h 3875"/>
                <a:gd name="T24" fmla="*/ 2750 w 3250"/>
                <a:gd name="T25" fmla="*/ 1125 h 3875"/>
                <a:gd name="T26" fmla="*/ 1625 w 3250"/>
                <a:gd name="T27" fmla="*/ 0 h 3875"/>
                <a:gd name="T28" fmla="*/ 689 w 3250"/>
                <a:gd name="T29" fmla="*/ 500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50" h="3875">
                  <a:moveTo>
                    <a:pt x="0" y="3875"/>
                  </a:moveTo>
                  <a:cubicBezTo>
                    <a:pt x="0" y="2978"/>
                    <a:pt x="728" y="2250"/>
                    <a:pt x="1625" y="2250"/>
                  </a:cubicBezTo>
                  <a:cubicBezTo>
                    <a:pt x="2522" y="2250"/>
                    <a:pt x="3250" y="2978"/>
                    <a:pt x="3250" y="3875"/>
                  </a:cubicBezTo>
                  <a:moveTo>
                    <a:pt x="750" y="1750"/>
                  </a:moveTo>
                  <a:cubicBezTo>
                    <a:pt x="750" y="750"/>
                    <a:pt x="750" y="750"/>
                    <a:pt x="750" y="750"/>
                  </a:cubicBezTo>
                  <a:cubicBezTo>
                    <a:pt x="750" y="612"/>
                    <a:pt x="638" y="500"/>
                    <a:pt x="500" y="500"/>
                  </a:cubicBezTo>
                  <a:cubicBezTo>
                    <a:pt x="362" y="500"/>
                    <a:pt x="250" y="612"/>
                    <a:pt x="250" y="750"/>
                  </a:cubicBezTo>
                  <a:cubicBezTo>
                    <a:pt x="250" y="1500"/>
                    <a:pt x="250" y="1500"/>
                    <a:pt x="250" y="1500"/>
                  </a:cubicBezTo>
                  <a:cubicBezTo>
                    <a:pt x="250" y="1638"/>
                    <a:pt x="362" y="1750"/>
                    <a:pt x="500" y="1750"/>
                  </a:cubicBezTo>
                  <a:cubicBezTo>
                    <a:pt x="1500" y="1750"/>
                    <a:pt x="1500" y="1750"/>
                    <a:pt x="1500" y="1750"/>
                  </a:cubicBezTo>
                  <a:moveTo>
                    <a:pt x="690" y="1751"/>
                  </a:moveTo>
                  <a:cubicBezTo>
                    <a:pt x="892" y="2052"/>
                    <a:pt x="1235" y="2250"/>
                    <a:pt x="1625" y="2250"/>
                  </a:cubicBezTo>
                  <a:cubicBezTo>
                    <a:pt x="2246" y="2250"/>
                    <a:pt x="2750" y="1746"/>
                    <a:pt x="2750" y="1125"/>
                  </a:cubicBezTo>
                  <a:cubicBezTo>
                    <a:pt x="2750" y="504"/>
                    <a:pt x="2246" y="0"/>
                    <a:pt x="1625" y="0"/>
                  </a:cubicBezTo>
                  <a:cubicBezTo>
                    <a:pt x="1235" y="0"/>
                    <a:pt x="891" y="199"/>
                    <a:pt x="689" y="500"/>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grpSp>
        <p:nvGrpSpPr>
          <p:cNvPr id="38" name="Group 37">
            <a:extLst>
              <a:ext uri="{FF2B5EF4-FFF2-40B4-BE49-F238E27FC236}">
                <a16:creationId xmlns:a16="http://schemas.microsoft.com/office/drawing/2014/main" id="{707BF776-2A9F-43FB-9138-8B0F0763FC6C}"/>
              </a:ext>
            </a:extLst>
          </p:cNvPr>
          <p:cNvGrpSpPr/>
          <p:nvPr/>
        </p:nvGrpSpPr>
        <p:grpSpPr>
          <a:xfrm>
            <a:off x="142556" y="5111311"/>
            <a:ext cx="3013229" cy="819324"/>
            <a:chOff x="64045" y="5555936"/>
            <a:chExt cx="3013229" cy="819324"/>
          </a:xfrm>
        </p:grpSpPr>
        <p:sp>
          <p:nvSpPr>
            <p:cNvPr id="39" name="Rectangle 38">
              <a:extLst>
                <a:ext uri="{FF2B5EF4-FFF2-40B4-BE49-F238E27FC236}">
                  <a16:creationId xmlns:a16="http://schemas.microsoft.com/office/drawing/2014/main" id="{4248A7AA-C613-41D2-892E-E90C6BB3660C}"/>
                </a:ext>
              </a:extLst>
            </p:cNvPr>
            <p:cNvSpPr/>
            <p:nvPr/>
          </p:nvSpPr>
          <p:spPr>
            <a:xfrm>
              <a:off x="64045" y="5555936"/>
              <a:ext cx="2004431" cy="535531"/>
            </a:xfrm>
            <a:prstGeom prst="rect">
              <a:avLst/>
            </a:prstGeom>
          </p:spPr>
          <p:txBody>
            <a:bodyPr wrap="square" lIns="182880">
              <a:spAutoFit/>
            </a:bodyPr>
            <a:lstStyle/>
            <a:p>
              <a:pPr marL="0" marR="0" lvl="0" indent="0" algn="ctr" defTabSz="914367" rtl="0" eaLnBrk="1" fontAlgn="auto" latinLnBrk="0" hangingPunct="1">
                <a:lnSpc>
                  <a:spcPct val="90000"/>
                </a:lnSpc>
                <a:spcBef>
                  <a:spcPts val="0"/>
                </a:spcBef>
                <a:spcAft>
                  <a:spcPts val="800"/>
                </a:spcAft>
                <a:buClrTx/>
                <a:buSzTx/>
                <a:buFontTx/>
                <a:buNone/>
                <a:tabLst/>
                <a:defRPr/>
              </a:pPr>
              <a:r>
                <a:rPr kumimoji="0" lang="en-US" sz="1600" b="0" i="0" u="none" strike="noStrike" kern="1200" cap="none" spc="0" normalizeH="0" baseline="0" noProof="0" dirty="0">
                  <a:ln>
                    <a:noFill/>
                  </a:ln>
                  <a:gradFill>
                    <a:gsLst>
                      <a:gs pos="0">
                        <a:srgbClr val="1A1A1A"/>
                      </a:gs>
                      <a:gs pos="100000">
                        <a:srgbClr val="1A1A1A"/>
                      </a:gs>
                    </a:gsLst>
                    <a:lin ang="6000000" scaled="0"/>
                  </a:gradFill>
                  <a:effectLst/>
                  <a:uLnTx/>
                  <a:uFillTx/>
                  <a:latin typeface="Segoe UI Semibold"/>
                  <a:ea typeface="Calibri" panose="020F0502020204030204" pitchFamily="34" charset="0"/>
                  <a:cs typeface="+mn-cs"/>
                </a:rPr>
                <a:t>Datacenter contracts expiry</a:t>
              </a:r>
            </a:p>
          </p:txBody>
        </p:sp>
        <p:sp>
          <p:nvSpPr>
            <p:cNvPr id="40" name="PageEdit_EFB8">
              <a:extLst>
                <a:ext uri="{FF2B5EF4-FFF2-40B4-BE49-F238E27FC236}">
                  <a16:creationId xmlns:a16="http://schemas.microsoft.com/office/drawing/2014/main" id="{9E21A286-7B3D-4793-8BC1-BC189379F6D0}"/>
                </a:ext>
              </a:extLst>
            </p:cNvPr>
            <p:cNvSpPr>
              <a:spLocks noChangeAspect="1" noEditPoints="1"/>
            </p:cNvSpPr>
            <p:nvPr/>
          </p:nvSpPr>
          <p:spPr bwMode="auto">
            <a:xfrm>
              <a:off x="2734230" y="6009500"/>
              <a:ext cx="343044" cy="365760"/>
            </a:xfrm>
            <a:custGeom>
              <a:avLst/>
              <a:gdLst>
                <a:gd name="T0" fmla="*/ 3009 w 3537"/>
                <a:gd name="T1" fmla="*/ 1005 h 3770"/>
                <a:gd name="T2" fmla="*/ 2006 w 3537"/>
                <a:gd name="T3" fmla="*/ 1005 h 3770"/>
                <a:gd name="T4" fmla="*/ 2006 w 3537"/>
                <a:gd name="T5" fmla="*/ 0 h 3770"/>
                <a:gd name="T6" fmla="*/ 3009 w 3537"/>
                <a:gd name="T7" fmla="*/ 1360 h 3770"/>
                <a:gd name="T8" fmla="*/ 3009 w 3537"/>
                <a:gd name="T9" fmla="*/ 1005 h 3770"/>
                <a:gd name="T10" fmla="*/ 2006 w 3537"/>
                <a:gd name="T11" fmla="*/ 0 h 3770"/>
                <a:gd name="T12" fmla="*/ 0 w 3537"/>
                <a:gd name="T13" fmla="*/ 0 h 3770"/>
                <a:gd name="T14" fmla="*/ 0 w 3537"/>
                <a:gd name="T15" fmla="*/ 3770 h 3770"/>
                <a:gd name="T16" fmla="*/ 1078 w 3537"/>
                <a:gd name="T17" fmla="*/ 3770 h 3770"/>
                <a:gd name="T18" fmla="*/ 1551 w 3537"/>
                <a:gd name="T19" fmla="*/ 3723 h 3770"/>
                <a:gd name="T20" fmla="*/ 2053 w 3537"/>
                <a:gd name="T21" fmla="*/ 3597 h 3770"/>
                <a:gd name="T22" fmla="*/ 3433 w 3537"/>
                <a:gd name="T23" fmla="*/ 2211 h 3770"/>
                <a:gd name="T24" fmla="*/ 3433 w 3537"/>
                <a:gd name="T25" fmla="*/ 1834 h 3770"/>
                <a:gd name="T26" fmla="*/ 3245 w 3537"/>
                <a:gd name="T27" fmla="*/ 1759 h 3770"/>
                <a:gd name="T28" fmla="*/ 3057 w 3537"/>
                <a:gd name="T29" fmla="*/ 1834 h 3770"/>
                <a:gd name="T30" fmla="*/ 1677 w 3537"/>
                <a:gd name="T31" fmla="*/ 3220 h 3770"/>
                <a:gd name="T32" fmla="*/ 1551 w 3537"/>
                <a:gd name="T33" fmla="*/ 3723 h 37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37" h="3770">
                  <a:moveTo>
                    <a:pt x="3009" y="1005"/>
                  </a:moveTo>
                  <a:cubicBezTo>
                    <a:pt x="2006" y="1005"/>
                    <a:pt x="2006" y="1005"/>
                    <a:pt x="2006" y="1005"/>
                  </a:cubicBezTo>
                  <a:cubicBezTo>
                    <a:pt x="2006" y="0"/>
                    <a:pt x="2006" y="0"/>
                    <a:pt x="2006" y="0"/>
                  </a:cubicBezTo>
                  <a:moveTo>
                    <a:pt x="3009" y="1360"/>
                  </a:moveTo>
                  <a:cubicBezTo>
                    <a:pt x="3009" y="1005"/>
                    <a:pt x="3009" y="1005"/>
                    <a:pt x="3009" y="1005"/>
                  </a:cubicBezTo>
                  <a:cubicBezTo>
                    <a:pt x="2006" y="0"/>
                    <a:pt x="2006" y="0"/>
                    <a:pt x="2006" y="0"/>
                  </a:cubicBezTo>
                  <a:cubicBezTo>
                    <a:pt x="0" y="0"/>
                    <a:pt x="0" y="0"/>
                    <a:pt x="0" y="0"/>
                  </a:cubicBezTo>
                  <a:cubicBezTo>
                    <a:pt x="0" y="3770"/>
                    <a:pt x="0" y="3770"/>
                    <a:pt x="0" y="3770"/>
                  </a:cubicBezTo>
                  <a:cubicBezTo>
                    <a:pt x="1078" y="3770"/>
                    <a:pt x="1078" y="3770"/>
                    <a:pt x="1078" y="3770"/>
                  </a:cubicBezTo>
                  <a:moveTo>
                    <a:pt x="1551" y="3723"/>
                  </a:moveTo>
                  <a:cubicBezTo>
                    <a:pt x="2053" y="3597"/>
                    <a:pt x="2053" y="3597"/>
                    <a:pt x="2053" y="3597"/>
                  </a:cubicBezTo>
                  <a:cubicBezTo>
                    <a:pt x="3433" y="2211"/>
                    <a:pt x="3433" y="2211"/>
                    <a:pt x="3433" y="2211"/>
                  </a:cubicBezTo>
                  <a:cubicBezTo>
                    <a:pt x="3537" y="2107"/>
                    <a:pt x="3537" y="1938"/>
                    <a:pt x="3433" y="1834"/>
                  </a:cubicBezTo>
                  <a:cubicBezTo>
                    <a:pt x="3386" y="1786"/>
                    <a:pt x="3317" y="1759"/>
                    <a:pt x="3245" y="1759"/>
                  </a:cubicBezTo>
                  <a:cubicBezTo>
                    <a:pt x="3172" y="1759"/>
                    <a:pt x="3104" y="1786"/>
                    <a:pt x="3057" y="1834"/>
                  </a:cubicBezTo>
                  <a:cubicBezTo>
                    <a:pt x="1677" y="3220"/>
                    <a:pt x="1677" y="3220"/>
                    <a:pt x="1677" y="3220"/>
                  </a:cubicBezTo>
                  <a:lnTo>
                    <a:pt x="1551" y="3723"/>
                  </a:lnTo>
                  <a:close/>
                </a:path>
              </a:pathLst>
            </a:custGeom>
            <a:noFill/>
            <a:ln w="15875"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1A1A1A"/>
                </a:solidFill>
                <a:effectLst/>
                <a:uLnTx/>
                <a:uFillTx/>
                <a:latin typeface="Segoe UI"/>
                <a:ea typeface="+mn-ea"/>
                <a:cs typeface="+mn-cs"/>
              </a:endParaRPr>
            </a:p>
          </p:txBody>
        </p:sp>
      </p:grpSp>
    </p:spTree>
    <p:extLst>
      <p:ext uri="{BB962C8B-B14F-4D97-AF65-F5344CB8AC3E}">
        <p14:creationId xmlns:p14="http://schemas.microsoft.com/office/powerpoint/2010/main" val="187272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50"/>
                                  </p:stCondLst>
                                  <p:childTnLst>
                                    <p:animMotion origin="layout" path="M -1.25E-6 -7.40741E-7 L -1.25E-6 0.12755 " pathEditMode="relative" rAng="0" ptsTypes="AA">
                                      <p:cBhvr>
                                        <p:cTn id="9" dur="500" spd="-100000" fill="hold"/>
                                        <p:tgtEl>
                                          <p:spTgt spid="8"/>
                                        </p:tgtEl>
                                        <p:attrNameLst>
                                          <p:attrName>ppt_x</p:attrName>
                                          <p:attrName>ppt_y</p:attrName>
                                        </p:attrNameLst>
                                      </p:cBhvr>
                                      <p:rCtr x="0" y="6366"/>
                                    </p:animMotion>
                                  </p:childTnLst>
                                </p:cTn>
                              </p:par>
                              <p:par>
                                <p:cTn id="10" presetID="10" presetClass="entr" presetSubtype="0" fill="hold" grpId="0" nodeType="with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par>
                                <p:cTn id="13" presetID="42" presetClass="path" presetSubtype="0" decel="100000" fill="hold" grpId="1" nodeType="withEffect">
                                  <p:stCondLst>
                                    <p:cond delay="0"/>
                                  </p:stCondLst>
                                  <p:childTnLst>
                                    <p:animMotion origin="layout" path="M -1.25E-6 -7.40741E-7 L -1.25E-6 0.12755 " pathEditMode="relative" rAng="0" ptsTypes="AA">
                                      <p:cBhvr>
                                        <p:cTn id="14" dur="500" spd="-100000" fill="hold"/>
                                        <p:tgtEl>
                                          <p:spTgt spid="15"/>
                                        </p:tgtEl>
                                        <p:attrNameLst>
                                          <p:attrName>ppt_x</p:attrName>
                                          <p:attrName>ppt_y</p:attrName>
                                        </p:attrNameLst>
                                      </p:cBhvr>
                                      <p:rCtr x="0" y="6366"/>
                                    </p:animMotion>
                                  </p:childTnLst>
                                </p:cTn>
                              </p:par>
                              <p:par>
                                <p:cTn id="15" presetID="10" presetClass="entr" presetSubtype="0" fill="hold" nodeType="withEffect">
                                  <p:stCondLst>
                                    <p:cond delay="250"/>
                                  </p:stCondLst>
                                  <p:childTnLst>
                                    <p:set>
                                      <p:cBhvr>
                                        <p:cTn id="16" dur="1" fill="hold">
                                          <p:stCondLst>
                                            <p:cond delay="0"/>
                                          </p:stCondLst>
                                        </p:cTn>
                                        <p:tgtEl>
                                          <p:spTgt spid="38"/>
                                        </p:tgtEl>
                                        <p:attrNameLst>
                                          <p:attrName>style.visibility</p:attrName>
                                        </p:attrNameLst>
                                      </p:cBhvr>
                                      <p:to>
                                        <p:strVal val="visible"/>
                                      </p:to>
                                    </p:set>
                                    <p:animEffect transition="in" filter="fade">
                                      <p:cBhvr>
                                        <p:cTn id="17" dur="300"/>
                                        <p:tgtEl>
                                          <p:spTgt spid="38"/>
                                        </p:tgtEl>
                                      </p:cBhvr>
                                    </p:animEffect>
                                  </p:childTnLst>
                                </p:cTn>
                              </p:par>
                              <p:par>
                                <p:cTn id="18" presetID="63" presetClass="path" presetSubtype="0" decel="100000" fill="hold" nodeType="withEffect">
                                  <p:stCondLst>
                                    <p:cond delay="250"/>
                                  </p:stCondLst>
                                  <p:childTnLst>
                                    <p:animMotion origin="layout" path="M 3.95833E-6 2.59259E-6 L 0.06067 0.02153 " pathEditMode="relative" rAng="0" ptsTypes="AA">
                                      <p:cBhvr>
                                        <p:cTn id="19" dur="500" spd="-100000" fill="hold"/>
                                        <p:tgtEl>
                                          <p:spTgt spid="38"/>
                                        </p:tgtEl>
                                        <p:attrNameLst>
                                          <p:attrName>ppt_x</p:attrName>
                                          <p:attrName>ppt_y</p:attrName>
                                        </p:attrNameLst>
                                      </p:cBhvr>
                                      <p:rCtr x="3034" y="1065"/>
                                    </p:animMotion>
                                  </p:childTnLst>
                                </p:cTn>
                              </p:par>
                              <p:par>
                                <p:cTn id="20" presetID="10" presetClass="entr" presetSubtype="0" fill="hold" nodeType="withEffect">
                                  <p:stCondLst>
                                    <p:cond delay="35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300"/>
                                        <p:tgtEl>
                                          <p:spTgt spid="17"/>
                                        </p:tgtEl>
                                      </p:cBhvr>
                                    </p:animEffect>
                                  </p:childTnLst>
                                </p:cTn>
                              </p:par>
                              <p:par>
                                <p:cTn id="23" presetID="63" presetClass="path" presetSubtype="0" decel="100000" fill="hold" nodeType="withEffect">
                                  <p:stCondLst>
                                    <p:cond delay="350"/>
                                  </p:stCondLst>
                                  <p:childTnLst>
                                    <p:animMotion origin="layout" path="M -2.70833E-6 3.33333E-6 L 0.05091 0.05324 " pathEditMode="relative" rAng="0" ptsTypes="AA">
                                      <p:cBhvr>
                                        <p:cTn id="24" dur="500" spd="-100000" fill="hold"/>
                                        <p:tgtEl>
                                          <p:spTgt spid="17"/>
                                        </p:tgtEl>
                                        <p:attrNameLst>
                                          <p:attrName>ppt_x</p:attrName>
                                          <p:attrName>ppt_y</p:attrName>
                                        </p:attrNameLst>
                                      </p:cBhvr>
                                      <p:rCtr x="2539" y="2662"/>
                                    </p:animMotion>
                                  </p:childTnLst>
                                </p:cTn>
                              </p:par>
                              <p:par>
                                <p:cTn id="25" presetID="10" presetClass="entr" presetSubtype="0" fill="hold" nodeType="withEffect">
                                  <p:stCondLst>
                                    <p:cond delay="45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300"/>
                                        <p:tgtEl>
                                          <p:spTgt spid="20"/>
                                        </p:tgtEl>
                                      </p:cBhvr>
                                    </p:animEffect>
                                  </p:childTnLst>
                                </p:cTn>
                              </p:par>
                              <p:par>
                                <p:cTn id="28" presetID="63" presetClass="path" presetSubtype="0" decel="100000" fill="hold" nodeType="withEffect">
                                  <p:stCondLst>
                                    <p:cond delay="450"/>
                                  </p:stCondLst>
                                  <p:childTnLst>
                                    <p:animMotion origin="layout" path="M -3.95833E-6 7.40741E-7 L 0.03933 0.0706 " pathEditMode="relative" rAng="0" ptsTypes="AA">
                                      <p:cBhvr>
                                        <p:cTn id="29" dur="500" spd="-100000" fill="hold"/>
                                        <p:tgtEl>
                                          <p:spTgt spid="20"/>
                                        </p:tgtEl>
                                        <p:attrNameLst>
                                          <p:attrName>ppt_x</p:attrName>
                                          <p:attrName>ppt_y</p:attrName>
                                        </p:attrNameLst>
                                      </p:cBhvr>
                                      <p:rCtr x="1966" y="3519"/>
                                    </p:animMotion>
                                  </p:childTnLst>
                                </p:cTn>
                              </p:par>
                              <p:par>
                                <p:cTn id="30" presetID="10" presetClass="entr" presetSubtype="0" fill="hold" nodeType="withEffect">
                                  <p:stCondLst>
                                    <p:cond delay="550"/>
                                  </p:stCondLst>
                                  <p:childTnLst>
                                    <p:set>
                                      <p:cBhvr>
                                        <p:cTn id="31" dur="1" fill="hold">
                                          <p:stCondLst>
                                            <p:cond delay="0"/>
                                          </p:stCondLst>
                                        </p:cTn>
                                        <p:tgtEl>
                                          <p:spTgt spid="23"/>
                                        </p:tgtEl>
                                        <p:attrNameLst>
                                          <p:attrName>style.visibility</p:attrName>
                                        </p:attrNameLst>
                                      </p:cBhvr>
                                      <p:to>
                                        <p:strVal val="visible"/>
                                      </p:to>
                                    </p:set>
                                    <p:animEffect transition="in" filter="fade">
                                      <p:cBhvr>
                                        <p:cTn id="32" dur="300"/>
                                        <p:tgtEl>
                                          <p:spTgt spid="23"/>
                                        </p:tgtEl>
                                      </p:cBhvr>
                                    </p:animEffect>
                                  </p:childTnLst>
                                </p:cTn>
                              </p:par>
                              <p:par>
                                <p:cTn id="33" presetID="63" presetClass="path" presetSubtype="0" decel="100000" fill="hold" nodeType="withEffect">
                                  <p:stCondLst>
                                    <p:cond delay="550"/>
                                  </p:stCondLst>
                                  <p:childTnLst>
                                    <p:animMotion origin="layout" path="M -1.66667E-6 -4.81481E-6 L 0.02565 0.08797 " pathEditMode="relative" rAng="0" ptsTypes="AA">
                                      <p:cBhvr>
                                        <p:cTn id="34" dur="500" spd="-100000" fill="hold"/>
                                        <p:tgtEl>
                                          <p:spTgt spid="23"/>
                                        </p:tgtEl>
                                        <p:attrNameLst>
                                          <p:attrName>ppt_x</p:attrName>
                                          <p:attrName>ppt_y</p:attrName>
                                        </p:attrNameLst>
                                      </p:cBhvr>
                                      <p:rCtr x="1276" y="4398"/>
                                    </p:animMotion>
                                  </p:childTnLst>
                                </p:cTn>
                              </p:par>
                              <p:par>
                                <p:cTn id="35" presetID="10" presetClass="entr" presetSubtype="0" fill="hold" nodeType="withEffect">
                                  <p:stCondLst>
                                    <p:cond delay="65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300"/>
                                        <p:tgtEl>
                                          <p:spTgt spid="26"/>
                                        </p:tgtEl>
                                      </p:cBhvr>
                                    </p:animEffect>
                                  </p:childTnLst>
                                </p:cTn>
                              </p:par>
                              <p:par>
                                <p:cTn id="38" presetID="63" presetClass="path" presetSubtype="0" decel="100000" fill="hold" nodeType="withEffect">
                                  <p:stCondLst>
                                    <p:cond delay="650"/>
                                  </p:stCondLst>
                                  <p:childTnLst>
                                    <p:animMotion origin="layout" path="M -2.70833E-6 2.22222E-6 L -0.01445 0.07268 " pathEditMode="relative" rAng="0" ptsTypes="AA">
                                      <p:cBhvr>
                                        <p:cTn id="39" dur="500" spd="-100000" fill="hold"/>
                                        <p:tgtEl>
                                          <p:spTgt spid="26"/>
                                        </p:tgtEl>
                                        <p:attrNameLst>
                                          <p:attrName>ppt_x</p:attrName>
                                          <p:attrName>ppt_y</p:attrName>
                                        </p:attrNameLst>
                                      </p:cBhvr>
                                      <p:rCtr x="-729" y="3634"/>
                                    </p:animMotion>
                                  </p:childTnLst>
                                </p:cTn>
                              </p:par>
                              <p:par>
                                <p:cTn id="40" presetID="10" presetClass="entr" presetSubtype="0" fill="hold" nodeType="withEffect">
                                  <p:stCondLst>
                                    <p:cond delay="750"/>
                                  </p:stCondLst>
                                  <p:childTnLst>
                                    <p:set>
                                      <p:cBhvr>
                                        <p:cTn id="41" dur="1" fill="hold">
                                          <p:stCondLst>
                                            <p:cond delay="0"/>
                                          </p:stCondLst>
                                        </p:cTn>
                                        <p:tgtEl>
                                          <p:spTgt spid="29"/>
                                        </p:tgtEl>
                                        <p:attrNameLst>
                                          <p:attrName>style.visibility</p:attrName>
                                        </p:attrNameLst>
                                      </p:cBhvr>
                                      <p:to>
                                        <p:strVal val="visible"/>
                                      </p:to>
                                    </p:set>
                                    <p:animEffect transition="in" filter="fade">
                                      <p:cBhvr>
                                        <p:cTn id="42" dur="300"/>
                                        <p:tgtEl>
                                          <p:spTgt spid="29"/>
                                        </p:tgtEl>
                                      </p:cBhvr>
                                    </p:animEffect>
                                  </p:childTnLst>
                                </p:cTn>
                              </p:par>
                              <p:par>
                                <p:cTn id="43" presetID="63" presetClass="path" presetSubtype="0" decel="100000" fill="hold" nodeType="withEffect">
                                  <p:stCondLst>
                                    <p:cond delay="750"/>
                                  </p:stCondLst>
                                  <p:childTnLst>
                                    <p:animMotion origin="layout" path="M -3.75E-6 -1.11111E-6 L -0.03554 0.05301 " pathEditMode="relative" rAng="0" ptsTypes="AA">
                                      <p:cBhvr>
                                        <p:cTn id="44" dur="500" spd="-100000" fill="hold"/>
                                        <p:tgtEl>
                                          <p:spTgt spid="29"/>
                                        </p:tgtEl>
                                        <p:attrNameLst>
                                          <p:attrName>ppt_x</p:attrName>
                                          <p:attrName>ppt_y</p:attrName>
                                        </p:attrNameLst>
                                      </p:cBhvr>
                                      <p:rCtr x="-1784" y="2639"/>
                                    </p:animMotion>
                                  </p:childTnLst>
                                </p:cTn>
                              </p:par>
                              <p:par>
                                <p:cTn id="45" presetID="10" presetClass="entr" presetSubtype="0" fill="hold" nodeType="withEffect">
                                  <p:stCondLst>
                                    <p:cond delay="850"/>
                                  </p:stCondLst>
                                  <p:childTnLst>
                                    <p:set>
                                      <p:cBhvr>
                                        <p:cTn id="46" dur="1" fill="hold">
                                          <p:stCondLst>
                                            <p:cond delay="0"/>
                                          </p:stCondLst>
                                        </p:cTn>
                                        <p:tgtEl>
                                          <p:spTgt spid="32"/>
                                        </p:tgtEl>
                                        <p:attrNameLst>
                                          <p:attrName>style.visibility</p:attrName>
                                        </p:attrNameLst>
                                      </p:cBhvr>
                                      <p:to>
                                        <p:strVal val="visible"/>
                                      </p:to>
                                    </p:set>
                                    <p:animEffect transition="in" filter="fade">
                                      <p:cBhvr>
                                        <p:cTn id="47" dur="300"/>
                                        <p:tgtEl>
                                          <p:spTgt spid="32"/>
                                        </p:tgtEl>
                                      </p:cBhvr>
                                    </p:animEffect>
                                  </p:childTnLst>
                                </p:cTn>
                              </p:par>
                              <p:par>
                                <p:cTn id="48" presetID="63" presetClass="path" presetSubtype="0" decel="100000" fill="hold" nodeType="withEffect">
                                  <p:stCondLst>
                                    <p:cond delay="850"/>
                                  </p:stCondLst>
                                  <p:childTnLst>
                                    <p:animMotion origin="layout" path="M -2.91667E-6 7.40741E-7 L -0.04713 0.05023 " pathEditMode="relative" rAng="0" ptsTypes="AA">
                                      <p:cBhvr>
                                        <p:cTn id="49" dur="500" spd="-100000" fill="hold"/>
                                        <p:tgtEl>
                                          <p:spTgt spid="32"/>
                                        </p:tgtEl>
                                        <p:attrNameLst>
                                          <p:attrName>ppt_x</p:attrName>
                                          <p:attrName>ppt_y</p:attrName>
                                        </p:attrNameLst>
                                      </p:cBhvr>
                                      <p:rCtr x="-2357" y="2500"/>
                                    </p:animMotion>
                                  </p:childTnLst>
                                </p:cTn>
                              </p:par>
                              <p:par>
                                <p:cTn id="50" presetID="10" presetClass="entr" presetSubtype="0" fill="hold" nodeType="withEffect">
                                  <p:stCondLst>
                                    <p:cond delay="950"/>
                                  </p:stCondLst>
                                  <p:childTnLst>
                                    <p:set>
                                      <p:cBhvr>
                                        <p:cTn id="51" dur="1" fill="hold">
                                          <p:stCondLst>
                                            <p:cond delay="0"/>
                                          </p:stCondLst>
                                        </p:cTn>
                                        <p:tgtEl>
                                          <p:spTgt spid="35"/>
                                        </p:tgtEl>
                                        <p:attrNameLst>
                                          <p:attrName>style.visibility</p:attrName>
                                        </p:attrNameLst>
                                      </p:cBhvr>
                                      <p:to>
                                        <p:strVal val="visible"/>
                                      </p:to>
                                    </p:set>
                                    <p:animEffect transition="in" filter="fade">
                                      <p:cBhvr>
                                        <p:cTn id="52" dur="300"/>
                                        <p:tgtEl>
                                          <p:spTgt spid="35"/>
                                        </p:tgtEl>
                                      </p:cBhvr>
                                    </p:animEffect>
                                  </p:childTnLst>
                                </p:cTn>
                              </p:par>
                              <p:par>
                                <p:cTn id="53" presetID="63" presetClass="path" presetSubtype="0" decel="100000" fill="hold" nodeType="withEffect">
                                  <p:stCondLst>
                                    <p:cond delay="950"/>
                                  </p:stCondLst>
                                  <p:childTnLst>
                                    <p:animMotion origin="layout" path="M 1.25E-6 4.07407E-6 L -0.05755 0.01805 " pathEditMode="relative" rAng="0" ptsTypes="AA">
                                      <p:cBhvr>
                                        <p:cTn id="54" dur="500" spd="-100000" fill="hold"/>
                                        <p:tgtEl>
                                          <p:spTgt spid="35"/>
                                        </p:tgtEl>
                                        <p:attrNameLst>
                                          <p:attrName>ppt_x</p:attrName>
                                          <p:attrName>ppt_y</p:attrName>
                                        </p:attrNameLst>
                                      </p:cBhvr>
                                      <p:rCtr x="-2878" y="903"/>
                                    </p:animMotion>
                                  </p:childTnLst>
                                </p:cTn>
                              </p:par>
                              <p:par>
                                <p:cTn id="55" presetID="10" presetClass="entr" presetSubtype="0" fill="hold" nodeType="withEffect">
                                  <p:stCondLst>
                                    <p:cond delay="350"/>
                                  </p:stCondLst>
                                  <p:childTnLst>
                                    <p:set>
                                      <p:cBhvr>
                                        <p:cTn id="56" dur="1" fill="hold">
                                          <p:stCondLst>
                                            <p:cond delay="0"/>
                                          </p:stCondLst>
                                        </p:cTn>
                                        <p:tgtEl>
                                          <p:spTgt spid="9"/>
                                        </p:tgtEl>
                                        <p:attrNameLst>
                                          <p:attrName>style.visibility</p:attrName>
                                        </p:attrNameLst>
                                      </p:cBhvr>
                                      <p:to>
                                        <p:strVal val="visible"/>
                                      </p:to>
                                    </p:set>
                                    <p:animEffect transition="in" filter="fade">
                                      <p:cBhvr>
                                        <p:cTn id="57" dur="500"/>
                                        <p:tgtEl>
                                          <p:spTgt spid="9"/>
                                        </p:tgtEl>
                                      </p:cBhvr>
                                    </p:animEffect>
                                  </p:childTnLst>
                                </p:cTn>
                              </p:par>
                              <p:par>
                                <p:cTn id="58" presetID="10" presetClass="entr" presetSubtype="0" fill="hold" nodeType="withEffect">
                                  <p:stCondLst>
                                    <p:cond delay="450"/>
                                  </p:stCondLst>
                                  <p:childTnLst>
                                    <p:set>
                                      <p:cBhvr>
                                        <p:cTn id="59" dur="1" fill="hold">
                                          <p:stCondLst>
                                            <p:cond delay="0"/>
                                          </p:stCondLst>
                                        </p:cTn>
                                        <p:tgtEl>
                                          <p:spTgt spid="10"/>
                                        </p:tgtEl>
                                        <p:attrNameLst>
                                          <p:attrName>style.visibility</p:attrName>
                                        </p:attrNameLst>
                                      </p:cBhvr>
                                      <p:to>
                                        <p:strVal val="visible"/>
                                      </p:to>
                                    </p:set>
                                    <p:animEffect transition="in" filter="fade">
                                      <p:cBhvr>
                                        <p:cTn id="60" dur="500"/>
                                        <p:tgtEl>
                                          <p:spTgt spid="10"/>
                                        </p:tgtEl>
                                      </p:cBhvr>
                                    </p:animEffect>
                                  </p:childTnLst>
                                </p:cTn>
                              </p:par>
                              <p:par>
                                <p:cTn id="61" presetID="10" presetClass="entr" presetSubtype="0" fill="hold" nodeType="withEffect">
                                  <p:stCondLst>
                                    <p:cond delay="550"/>
                                  </p:stCondLst>
                                  <p:childTnLst>
                                    <p:set>
                                      <p:cBhvr>
                                        <p:cTn id="62" dur="1" fill="hold">
                                          <p:stCondLst>
                                            <p:cond delay="0"/>
                                          </p:stCondLst>
                                        </p:cTn>
                                        <p:tgtEl>
                                          <p:spTgt spid="13"/>
                                        </p:tgtEl>
                                        <p:attrNameLst>
                                          <p:attrName>style.visibility</p:attrName>
                                        </p:attrNameLst>
                                      </p:cBhvr>
                                      <p:to>
                                        <p:strVal val="visible"/>
                                      </p:to>
                                    </p:set>
                                    <p:animEffect transition="in" filter="fade">
                                      <p:cBhvr>
                                        <p:cTn id="63" dur="500"/>
                                        <p:tgtEl>
                                          <p:spTgt spid="13"/>
                                        </p:tgtEl>
                                      </p:cBhvr>
                                    </p:animEffect>
                                  </p:childTnLst>
                                </p:cTn>
                              </p:par>
                              <p:par>
                                <p:cTn id="64" presetID="10" presetClass="entr" presetSubtype="0" fill="hold" nodeType="withEffect">
                                  <p:stCondLst>
                                    <p:cond delay="750"/>
                                  </p:stCondLst>
                                  <p:childTnLst>
                                    <p:set>
                                      <p:cBhvr>
                                        <p:cTn id="65" dur="1" fill="hold">
                                          <p:stCondLst>
                                            <p:cond delay="0"/>
                                          </p:stCondLst>
                                        </p:cTn>
                                        <p:tgtEl>
                                          <p:spTgt spid="12"/>
                                        </p:tgtEl>
                                        <p:attrNameLst>
                                          <p:attrName>style.visibility</p:attrName>
                                        </p:attrNameLst>
                                      </p:cBhvr>
                                      <p:to>
                                        <p:strVal val="visible"/>
                                      </p:to>
                                    </p:set>
                                    <p:animEffect transition="in" filter="fade">
                                      <p:cBhvr>
                                        <p:cTn id="66" dur="500"/>
                                        <p:tgtEl>
                                          <p:spTgt spid="12"/>
                                        </p:tgtEl>
                                      </p:cBhvr>
                                    </p:animEffect>
                                  </p:childTnLst>
                                </p:cTn>
                              </p:par>
                              <p:par>
                                <p:cTn id="67" presetID="10" presetClass="entr" presetSubtype="0" fill="hold" nodeType="withEffect">
                                  <p:stCondLst>
                                    <p:cond delay="850"/>
                                  </p:stCondLst>
                                  <p:childTnLst>
                                    <p:set>
                                      <p:cBhvr>
                                        <p:cTn id="68" dur="1" fill="hold">
                                          <p:stCondLst>
                                            <p:cond delay="0"/>
                                          </p:stCondLst>
                                        </p:cTn>
                                        <p:tgtEl>
                                          <p:spTgt spid="14"/>
                                        </p:tgtEl>
                                        <p:attrNameLst>
                                          <p:attrName>style.visibility</p:attrName>
                                        </p:attrNameLst>
                                      </p:cBhvr>
                                      <p:to>
                                        <p:strVal val="visible"/>
                                      </p:to>
                                    </p:set>
                                    <p:animEffect transition="in" filter="fade">
                                      <p:cBhvr>
                                        <p:cTn id="69" dur="500"/>
                                        <p:tgtEl>
                                          <p:spTgt spid="14"/>
                                        </p:tgtEl>
                                      </p:cBhvr>
                                    </p:animEffect>
                                  </p:childTnLst>
                                </p:cTn>
                              </p:par>
                              <p:par>
                                <p:cTn id="70" presetID="10" presetClass="entr" presetSubtype="0" fill="hold" nodeType="withEffect">
                                  <p:stCondLst>
                                    <p:cond delay="950"/>
                                  </p:stCondLst>
                                  <p:childTnLst>
                                    <p:set>
                                      <p:cBhvr>
                                        <p:cTn id="71" dur="1" fill="hold">
                                          <p:stCondLst>
                                            <p:cond delay="0"/>
                                          </p:stCondLst>
                                        </p:cTn>
                                        <p:tgtEl>
                                          <p:spTgt spid="11"/>
                                        </p:tgtEl>
                                        <p:attrNameLst>
                                          <p:attrName>style.visibility</p:attrName>
                                        </p:attrNameLst>
                                      </p:cBhvr>
                                      <p:to>
                                        <p:strVal val="visible"/>
                                      </p:to>
                                    </p:set>
                                    <p:animEffect transition="in" filter="fade">
                                      <p:cBhvr>
                                        <p:cTn id="72" dur="500"/>
                                        <p:tgtEl>
                                          <p:spTgt spid="11"/>
                                        </p:tgtEl>
                                      </p:cBhvr>
                                    </p:animEffect>
                                  </p:childTnLst>
                                </p:cTn>
                              </p:par>
                              <p:par>
                                <p:cTn id="73" presetID="10" presetClass="entr" presetSubtype="0" fill="hold" grpId="0" nodeType="withEffect">
                                  <p:stCondLst>
                                    <p:cond delay="0"/>
                                  </p:stCondLst>
                                  <p:childTnLst>
                                    <p:set>
                                      <p:cBhvr>
                                        <p:cTn id="74" dur="1" fill="hold">
                                          <p:stCondLst>
                                            <p:cond delay="0"/>
                                          </p:stCondLst>
                                        </p:cTn>
                                        <p:tgtEl>
                                          <p:spTgt spid="16"/>
                                        </p:tgtEl>
                                        <p:attrNameLst>
                                          <p:attrName>style.visibility</p:attrName>
                                        </p:attrNameLst>
                                      </p:cBhvr>
                                      <p:to>
                                        <p:strVal val="visible"/>
                                      </p:to>
                                    </p:set>
                                    <p:animEffect transition="in" filter="fade">
                                      <p:cBhvr>
                                        <p:cTn id="75" dur="500"/>
                                        <p:tgtEl>
                                          <p:spTgt spid="16"/>
                                        </p:tgtEl>
                                      </p:cBhvr>
                                    </p:animEffect>
                                  </p:childTnLst>
                                </p:cTn>
                              </p:par>
                              <p:par>
                                <p:cTn id="76" presetID="42" presetClass="path" presetSubtype="0" decel="100000" fill="hold" grpId="1" nodeType="withEffect">
                                  <p:stCondLst>
                                    <p:cond delay="0"/>
                                  </p:stCondLst>
                                  <p:childTnLst>
                                    <p:animMotion origin="layout" path="M 0 2.22222E-6 L 0 0.12754 " pathEditMode="relative" rAng="0" ptsTypes="AA">
                                      <p:cBhvr>
                                        <p:cTn id="77" dur="500" spd="-100000" fill="hold"/>
                                        <p:tgtEl>
                                          <p:spTgt spid="16"/>
                                        </p:tgtEl>
                                        <p:attrNameLst>
                                          <p:attrName>ppt_x</p:attrName>
                                          <p:attrName>ppt_y</p:attrName>
                                        </p:attrNameLst>
                                      </p:cBhvr>
                                      <p:rCtr x="0" y="636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15" grpId="0" animBg="1"/>
      <p:bldP spid="15" grpId="1" animBg="1"/>
      <p:bldP spid="16" grpId="0"/>
      <p:bldP spid="16" grpId="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E593BD78-9A08-45F0-BEB8-B7171A96447A}"/>
              </a:ext>
              <a:ext uri="{C183D7F6-B498-43B3-948B-1728B52AA6E4}">
                <adec:decorative xmlns:adec="http://schemas.microsoft.com/office/drawing/2017/decorative" val="1"/>
              </a:ext>
            </a:extLst>
          </p:cNvPr>
          <p:cNvSpPr>
            <a:spLocks noGrp="1"/>
          </p:cNvSpPr>
          <p:nvPr>
            <p:ph type="title" idx="4294967295"/>
          </p:nvPr>
        </p:nvSpPr>
        <p:spPr>
          <a:xfrm>
            <a:off x="0" y="457200"/>
            <a:ext cx="4159250" cy="1385888"/>
          </a:xfrm>
        </p:spPr>
        <p:txBody>
          <a:bodyPr/>
          <a:lstStyle/>
          <a:p>
            <a:r>
              <a:rPr lang="en-US"/>
              <a:t>Azure Image </a:t>
            </a:r>
            <a:br>
              <a:rPr lang="en-US"/>
            </a:br>
            <a:r>
              <a:rPr lang="en-US"/>
              <a:t>Builder Service</a:t>
            </a:r>
          </a:p>
        </p:txBody>
      </p:sp>
      <p:sp>
        <p:nvSpPr>
          <p:cNvPr id="3" name="Text Placeholder 2">
            <a:extLst>
              <a:ext uri="{FF2B5EF4-FFF2-40B4-BE49-F238E27FC236}">
                <a16:creationId xmlns:a16="http://schemas.microsoft.com/office/drawing/2014/main" id="{31B82F48-0BA2-4B0E-8E9D-2929ED76E3CF}"/>
              </a:ext>
              <a:ext uri="{C183D7F6-B498-43B3-948B-1728B52AA6E4}">
                <adec:decorative xmlns:adec="http://schemas.microsoft.com/office/drawing/2017/decorative" val="1"/>
              </a:ext>
            </a:extLst>
          </p:cNvPr>
          <p:cNvSpPr txBox="1">
            <a:spLocks/>
          </p:cNvSpPr>
          <p:nvPr/>
        </p:nvSpPr>
        <p:spPr>
          <a:xfrm>
            <a:off x="584200" y="1774232"/>
            <a:ext cx="4160520" cy="1129540"/>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a:r>
              <a:rPr lang="en-US" sz="6400" dirty="0">
                <a:solidFill>
                  <a:srgbClr val="000000"/>
                </a:solidFill>
                <a:latin typeface="Segoe UI"/>
                <a:cs typeface="Segoe UI" panose="020B0502040204020203" pitchFamily="34" charset="0"/>
              </a:rPr>
              <a:t>Images creation for multiple scenarios: </a:t>
            </a:r>
          </a:p>
          <a:p>
            <a:pPr marL="0" lvl="1" fontAlgn="base">
              <a:defRPr/>
            </a:pPr>
            <a:r>
              <a:rPr lang="en-US" sz="6400" dirty="0">
                <a:solidFill>
                  <a:srgbClr val="000000"/>
                </a:solidFill>
                <a:latin typeface="Segoe UI"/>
                <a:cs typeface="Segoe UI" panose="020B0502040204020203" pitchFamily="34" charset="0"/>
              </a:rPr>
              <a:t>Create Linux, Windows Server and Client images for Azure, and Azure Stack.</a:t>
            </a:r>
          </a:p>
          <a:p>
            <a:pPr marL="0" lvl="1" fontAlgn="base">
              <a:defRPr/>
            </a:pPr>
            <a:r>
              <a:rPr lang="en-US" sz="6400" dirty="0">
                <a:solidFill>
                  <a:srgbClr val="000000"/>
                </a:solidFill>
                <a:latin typeface="Segoe UI"/>
                <a:cs typeface="Segoe UI" panose="020B0502040204020203" pitchFamily="34" charset="0"/>
              </a:rPr>
              <a:t>Use existing image security configurations to build compliant images.</a:t>
            </a:r>
          </a:p>
          <a:p>
            <a:pPr marL="0" lvl="1" fontAlgn="base">
              <a:defRPr/>
            </a:pPr>
            <a:r>
              <a:rPr lang="en-US" sz="6400" dirty="0">
                <a:solidFill>
                  <a:srgbClr val="000000"/>
                </a:solidFill>
                <a:latin typeface="Segoe UI"/>
                <a:cs typeface="Segoe UI" panose="020B0502040204020203" pitchFamily="34" charset="0"/>
              </a:rPr>
              <a:t>Patch existing custom images, using Linux commands or Windows Update</a:t>
            </a:r>
          </a:p>
          <a:p>
            <a:pPr marL="0" lvl="1" fontAlgn="base">
              <a:defRPr/>
            </a:pPr>
            <a:r>
              <a:rPr lang="en-US" sz="6400" dirty="0">
                <a:solidFill>
                  <a:srgbClr val="000000"/>
                </a:solidFill>
                <a:latin typeface="Segoe UI"/>
                <a:cs typeface="Segoe UI" panose="020B0502040204020203" pitchFamily="34" charset="0"/>
              </a:rPr>
              <a:t>Support for multiple Linux distros, Windows Virtual Desktop environments, Azure Market Place images etc.</a:t>
            </a:r>
          </a:p>
          <a:p>
            <a:pPr marL="0" lvl="1" fontAlgn="base">
              <a:defRPr/>
            </a:pPr>
            <a:r>
              <a:rPr lang="en-US" sz="6400" dirty="0">
                <a:solidFill>
                  <a:srgbClr val="000000"/>
                </a:solidFill>
                <a:latin typeface="Segoe UI"/>
                <a:cs typeface="Segoe UI" panose="020B0502040204020203" pitchFamily="34" charset="0"/>
              </a:rPr>
              <a:t>Build images for specialized VM sizes, such as creating images </a:t>
            </a:r>
            <a:br>
              <a:rPr lang="en-US" sz="6400" dirty="0">
                <a:solidFill>
                  <a:srgbClr val="000000"/>
                </a:solidFill>
                <a:latin typeface="Segoe UI"/>
                <a:cs typeface="Segoe UI" panose="020B0502040204020203" pitchFamily="34" charset="0"/>
              </a:rPr>
            </a:br>
            <a:r>
              <a:rPr lang="en-US" sz="6400" dirty="0">
                <a:solidFill>
                  <a:srgbClr val="000000"/>
                </a:solidFill>
                <a:latin typeface="Segoe UI"/>
                <a:cs typeface="Segoe UI" panose="020B0502040204020203" pitchFamily="34" charset="0"/>
              </a:rPr>
              <a:t>for GPU VM sizes.</a:t>
            </a:r>
          </a:p>
          <a:p>
            <a:pPr marL="0" lvl="1"/>
            <a:r>
              <a:rPr lang="en-US" sz="6400" dirty="0">
                <a:solidFill>
                  <a:srgbClr val="000000"/>
                </a:solidFill>
                <a:latin typeface="Segoe UI"/>
                <a:cs typeface="Segoe UI" panose="020B0502040204020203" pitchFamily="34" charset="0"/>
              </a:rPr>
              <a:t>Full Image Management: </a:t>
            </a:r>
          </a:p>
          <a:p>
            <a:pPr marL="0" lvl="1" fontAlgn="base">
              <a:defRPr/>
            </a:pPr>
            <a:r>
              <a:rPr lang="en-US" sz="6400" dirty="0">
                <a:solidFill>
                  <a:srgbClr val="000000"/>
                </a:solidFill>
                <a:latin typeface="Segoe UI"/>
                <a:cs typeface="Segoe UI" panose="020B0502040204020203" pitchFamily="34" charset="0"/>
              </a:rPr>
              <a:t>In combination with the Azure Shared Image Gallery, you now have a complete image management system, with image patching, versioning, regional replication, and role-based access control.</a:t>
            </a:r>
          </a:p>
          <a:p>
            <a:pPr marL="0" lvl="1"/>
            <a:r>
              <a:rPr lang="en-US" sz="6400" dirty="0">
                <a:solidFill>
                  <a:srgbClr val="000000"/>
                </a:solidFill>
                <a:latin typeface="Segoe UI"/>
                <a:cs typeface="Segoe UI" panose="020B0502040204020203" pitchFamily="34" charset="0"/>
                <a:hlinkClick r:id="rId2">
                  <a:extLst>
                    <a:ext uri="{A12FA001-AC4F-418D-AE19-62706E023703}">
                      <ahyp:hlinkClr xmlns:ahyp="http://schemas.microsoft.com/office/drawing/2018/hyperlinkcolor" val="tx"/>
                    </a:ext>
                  </a:extLst>
                </a:hlinkClick>
              </a:rPr>
              <a:t>Documentation</a:t>
            </a:r>
            <a:endParaRPr lang="en-US" sz="6400" dirty="0">
              <a:solidFill>
                <a:srgbClr val="000000"/>
              </a:solidFill>
              <a:latin typeface="Segoe UI"/>
              <a:cs typeface="Segoe UI" panose="020B0502040204020203" pitchFamily="34" charset="0"/>
            </a:endParaRPr>
          </a:p>
          <a:p>
            <a:r>
              <a:rPr lang="en-US" sz="1050" dirty="0">
                <a:solidFill>
                  <a:schemeClr val="accent1"/>
                </a:solidFill>
                <a:hlinkClick r:id="rId3">
                  <a:extLst>
                    <a:ext uri="{A12FA001-AC4F-418D-AE19-62706E023703}">
                      <ahyp:hlinkClr xmlns:ahyp="http://schemas.microsoft.com/office/drawing/2018/hyperlinkcolor" val="tx"/>
                    </a:ext>
                  </a:extLst>
                </a:hlinkClick>
              </a:rPr>
              <a:t>Private Preview announcement and sign up page</a:t>
            </a:r>
            <a:endParaRPr lang="en-US" sz="1050" dirty="0">
              <a:solidFill>
                <a:schemeClr val="accent1"/>
              </a:solidFill>
            </a:endParaRPr>
          </a:p>
        </p:txBody>
      </p:sp>
      <p:sp>
        <p:nvSpPr>
          <p:cNvPr id="5" name="Rectangle 4">
            <a:extLst>
              <a:ext uri="{FF2B5EF4-FFF2-40B4-BE49-F238E27FC236}">
                <a16:creationId xmlns:a16="http://schemas.microsoft.com/office/drawing/2014/main" id="{BF5E7FD9-7C65-458C-BDE1-36D00D56B9C5}"/>
              </a:ext>
              <a:ext uri="{C183D7F6-B498-43B3-948B-1728B52AA6E4}">
                <adec:decorative xmlns:adec="http://schemas.microsoft.com/office/drawing/2017/decorative" val="1"/>
              </a:ext>
            </a:extLst>
          </p:cNvPr>
          <p:cNvSpPr/>
          <p:nvPr/>
        </p:nvSpPr>
        <p:spPr bwMode="auto">
          <a:xfrm>
            <a:off x="6659618" y="1565196"/>
            <a:ext cx="3395511" cy="422568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pitchFamily="34" charset="0"/>
              </a:rPr>
              <a:t>Azure VM Image Builder Service</a:t>
            </a:r>
          </a:p>
        </p:txBody>
      </p:sp>
      <p:sp>
        <p:nvSpPr>
          <p:cNvPr id="6" name="Rectangle: Rounded Corners 5">
            <a:extLst>
              <a:ext uri="{FF2B5EF4-FFF2-40B4-BE49-F238E27FC236}">
                <a16:creationId xmlns:a16="http://schemas.microsoft.com/office/drawing/2014/main" id="{BC9DD376-5B6D-412D-8F8A-88C5E90E4A6B}"/>
              </a:ext>
              <a:ext uri="{C183D7F6-B498-43B3-948B-1728B52AA6E4}">
                <adec:decorative xmlns:adec="http://schemas.microsoft.com/office/drawing/2017/decorative" val="1"/>
              </a:ext>
            </a:extLst>
          </p:cNvPr>
          <p:cNvSpPr/>
          <p:nvPr/>
        </p:nvSpPr>
        <p:spPr bwMode="auto">
          <a:xfrm>
            <a:off x="6837418" y="2015517"/>
            <a:ext cx="1478070" cy="1324583"/>
          </a:xfrm>
          <a:prstGeom prst="roundRect">
            <a:avLst>
              <a:gd name="adj" fmla="val 610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Create and Store Template</a:t>
            </a:r>
          </a:p>
        </p:txBody>
      </p:sp>
      <p:sp>
        <p:nvSpPr>
          <p:cNvPr id="7" name="Rectangle: Rounded Corners 6">
            <a:extLst>
              <a:ext uri="{FF2B5EF4-FFF2-40B4-BE49-F238E27FC236}">
                <a16:creationId xmlns:a16="http://schemas.microsoft.com/office/drawing/2014/main" id="{AFB29AE9-ECB1-4CAB-A16B-F651BC1429D9}"/>
              </a:ext>
              <a:ext uri="{C183D7F6-B498-43B3-948B-1728B52AA6E4}">
                <adec:decorative xmlns:adec="http://schemas.microsoft.com/office/drawing/2017/decorative" val="1"/>
              </a:ext>
            </a:extLst>
          </p:cNvPr>
          <p:cNvSpPr/>
          <p:nvPr/>
        </p:nvSpPr>
        <p:spPr bwMode="auto">
          <a:xfrm>
            <a:off x="6837418" y="3461762"/>
            <a:ext cx="1478070" cy="1324583"/>
          </a:xfrm>
          <a:prstGeom prst="roundRect">
            <a:avLst>
              <a:gd name="adj" fmla="val 610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Run</a:t>
            </a:r>
            <a:br>
              <a:rPr kumimoji="0" lang="en-US" sz="1400" b="0" i="0" u="none" strike="noStrike" kern="1200" cap="none" spc="0" normalizeH="0" baseline="0" noProof="0">
                <a:ln>
                  <a:noFill/>
                </a:ln>
                <a:solidFill>
                  <a:srgbClr val="000000"/>
                </a:solidFill>
                <a:effectLst/>
                <a:uLnTx/>
                <a:uFillTx/>
                <a:latin typeface="Segoe UI Semibold"/>
                <a:ea typeface="+mn-ea"/>
                <a:cs typeface="+mn-cs"/>
              </a:rPr>
            </a:br>
            <a:r>
              <a:rPr kumimoji="0" lang="en-US" sz="1400" b="0" i="0" u="none" strike="noStrike" kern="1200" cap="none" spc="0" normalizeH="0" baseline="0" noProof="0">
                <a:ln>
                  <a:noFill/>
                </a:ln>
                <a:solidFill>
                  <a:srgbClr val="000000"/>
                </a:solidFill>
                <a:effectLst/>
                <a:uLnTx/>
                <a:uFillTx/>
                <a:latin typeface="Segoe UI Semibold"/>
                <a:ea typeface="+mn-ea"/>
                <a:cs typeface="+mn-cs"/>
              </a:rPr>
              <a:t>Image Build</a:t>
            </a:r>
          </a:p>
        </p:txBody>
      </p:sp>
      <p:sp>
        <p:nvSpPr>
          <p:cNvPr id="8" name="Rectangle 7">
            <a:extLst>
              <a:ext uri="{FF2B5EF4-FFF2-40B4-BE49-F238E27FC236}">
                <a16:creationId xmlns:a16="http://schemas.microsoft.com/office/drawing/2014/main" id="{A72411B8-769C-46C3-9B2A-86745AAB3F20}"/>
              </a:ext>
              <a:ext uri="{C183D7F6-B498-43B3-948B-1728B52AA6E4}">
                <adec:decorative xmlns:adec="http://schemas.microsoft.com/office/drawing/2017/decorative" val="1"/>
              </a:ext>
            </a:extLst>
          </p:cNvPr>
          <p:cNvSpPr/>
          <p:nvPr/>
        </p:nvSpPr>
        <p:spPr bwMode="auto">
          <a:xfrm rot="16200000">
            <a:off x="4141972" y="3452874"/>
            <a:ext cx="4225679" cy="45032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Image builder resource provider</a:t>
            </a:r>
          </a:p>
        </p:txBody>
      </p:sp>
      <p:sp>
        <p:nvSpPr>
          <p:cNvPr id="9" name="Rectangle: Rounded Corners 8">
            <a:extLst>
              <a:ext uri="{FF2B5EF4-FFF2-40B4-BE49-F238E27FC236}">
                <a16:creationId xmlns:a16="http://schemas.microsoft.com/office/drawing/2014/main" id="{A512698E-5621-4B04-9E36-A8E128BF0624}"/>
              </a:ext>
              <a:ext uri="{C183D7F6-B498-43B3-948B-1728B52AA6E4}">
                <adec:decorative xmlns:adec="http://schemas.microsoft.com/office/drawing/2017/decorative" val="1"/>
              </a:ext>
            </a:extLst>
          </p:cNvPr>
          <p:cNvSpPr/>
          <p:nvPr/>
        </p:nvSpPr>
        <p:spPr bwMode="auto">
          <a:xfrm>
            <a:off x="8424918" y="2015517"/>
            <a:ext cx="1478070" cy="1324583"/>
          </a:xfrm>
          <a:prstGeom prst="roundRect">
            <a:avLst>
              <a:gd name="adj" fmla="val 610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Template</a:t>
            </a:r>
          </a:p>
          <a:p>
            <a:pPr marL="0" marR="0" lvl="0" indent="0" algn="ctr" defTabSz="914367" rtl="0" eaLnBrk="1" fontAlgn="base" latinLnBrk="0" hangingPunct="1">
              <a:lnSpc>
                <a:spcPct val="100000"/>
              </a:lnSpc>
              <a:spcBef>
                <a:spcPct val="0"/>
              </a:spcBef>
              <a:spcAft>
                <a:spcPct val="0"/>
              </a:spcAft>
              <a:buClrTx/>
              <a:buSzTx/>
              <a:buFontTx/>
              <a:buNone/>
              <a:tabLst/>
              <a:defRPr/>
            </a:pPr>
            <a:endParaRPr kumimoji="0" lang="en-US" sz="1400" b="0" i="0" u="none" strike="noStrike" kern="1200" cap="none" spc="0" normalizeH="0" baseline="0" noProof="0">
              <a:ln>
                <a:noFill/>
              </a:ln>
              <a:solidFill>
                <a:srgbClr val="000000"/>
              </a:solidFill>
              <a:effectLst/>
              <a:uLnTx/>
              <a:uFillTx/>
              <a:latin typeface="Segoe UI Semibold"/>
              <a:ea typeface="+mn-ea"/>
              <a:cs typeface="+mn-cs"/>
            </a:endParaRPr>
          </a:p>
        </p:txBody>
      </p:sp>
      <p:sp>
        <p:nvSpPr>
          <p:cNvPr id="10" name="Rectangle: Rounded Corners 9">
            <a:extLst>
              <a:ext uri="{FF2B5EF4-FFF2-40B4-BE49-F238E27FC236}">
                <a16:creationId xmlns:a16="http://schemas.microsoft.com/office/drawing/2014/main" id="{A026BCB8-8423-46FD-A5DF-05FEE23976B9}"/>
              </a:ext>
              <a:ext uri="{C183D7F6-B498-43B3-948B-1728B52AA6E4}">
                <adec:decorative xmlns:adec="http://schemas.microsoft.com/office/drawing/2017/decorative" val="1"/>
              </a:ext>
            </a:extLst>
          </p:cNvPr>
          <p:cNvSpPr/>
          <p:nvPr/>
        </p:nvSpPr>
        <p:spPr bwMode="auto">
          <a:xfrm>
            <a:off x="8424918" y="3461762"/>
            <a:ext cx="1478070" cy="1324583"/>
          </a:xfrm>
          <a:prstGeom prst="roundRect">
            <a:avLst>
              <a:gd name="adj" fmla="val 6101"/>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91440" rIns="91440" bIns="91440" numCol="1" spcCol="0" rtlCol="0" fromWordArt="0" anchor="t" anchorCtr="0" forceAA="0" compatLnSpc="1">
            <a:prstTxWarp prst="textNoShape">
              <a:avLst/>
            </a:prstTxWarp>
            <a:no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mn-cs"/>
              </a:rPr>
              <a:t>Create </a:t>
            </a:r>
            <a:br>
              <a:rPr kumimoji="0" lang="en-US" sz="1400" b="0" i="0" u="none" strike="noStrike" kern="1200" cap="none" spc="0" normalizeH="0" baseline="0" noProof="0">
                <a:ln>
                  <a:noFill/>
                </a:ln>
                <a:solidFill>
                  <a:srgbClr val="000000"/>
                </a:solidFill>
                <a:effectLst/>
                <a:uLnTx/>
                <a:uFillTx/>
                <a:latin typeface="Segoe UI Semibold"/>
                <a:ea typeface="+mn-ea"/>
                <a:cs typeface="+mn-cs"/>
              </a:rPr>
            </a:br>
            <a:r>
              <a:rPr kumimoji="0" lang="en-US" sz="1400" b="0" i="0" u="none" strike="noStrike" kern="1200" cap="none" spc="0" normalizeH="0" baseline="0" noProof="0">
                <a:ln>
                  <a:noFill/>
                </a:ln>
                <a:solidFill>
                  <a:srgbClr val="000000"/>
                </a:solidFill>
                <a:effectLst/>
                <a:uLnTx/>
                <a:uFillTx/>
                <a:latin typeface="Segoe UI Semibold"/>
                <a:ea typeface="+mn-ea"/>
                <a:cs typeface="+mn-cs"/>
              </a:rPr>
              <a:t>Build Pipeline</a:t>
            </a:r>
          </a:p>
        </p:txBody>
      </p:sp>
      <p:sp>
        <p:nvSpPr>
          <p:cNvPr id="11" name="Rectangle: Rounded Corners 10">
            <a:extLst>
              <a:ext uri="{FF2B5EF4-FFF2-40B4-BE49-F238E27FC236}">
                <a16:creationId xmlns:a16="http://schemas.microsoft.com/office/drawing/2014/main" id="{C83510A6-7B6D-4D16-8400-482DAA4BE1FD}"/>
              </a:ext>
              <a:ext uri="{C183D7F6-B498-43B3-948B-1728B52AA6E4}">
                <adec:decorative xmlns:adec="http://schemas.microsoft.com/office/drawing/2017/decorative" val="1"/>
              </a:ext>
            </a:extLst>
          </p:cNvPr>
          <p:cNvSpPr/>
          <p:nvPr/>
        </p:nvSpPr>
        <p:spPr bwMode="auto">
          <a:xfrm>
            <a:off x="8529058" y="2404137"/>
            <a:ext cx="1269790" cy="206097"/>
          </a:xfrm>
          <a:prstGeom prst="roundRect">
            <a:avLst>
              <a:gd name="adj" fmla="val 18991"/>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Source</a:t>
            </a:r>
          </a:p>
        </p:txBody>
      </p:sp>
      <p:sp>
        <p:nvSpPr>
          <p:cNvPr id="12" name="Rectangle: Rounded Corners 11">
            <a:extLst>
              <a:ext uri="{FF2B5EF4-FFF2-40B4-BE49-F238E27FC236}">
                <a16:creationId xmlns:a16="http://schemas.microsoft.com/office/drawing/2014/main" id="{34CE835B-4B3C-47CB-8714-FDA059AB22A9}"/>
              </a:ext>
              <a:ext uri="{C183D7F6-B498-43B3-948B-1728B52AA6E4}">
                <adec:decorative xmlns:adec="http://schemas.microsoft.com/office/drawing/2017/decorative" val="1"/>
              </a:ext>
            </a:extLst>
          </p:cNvPr>
          <p:cNvSpPr/>
          <p:nvPr/>
        </p:nvSpPr>
        <p:spPr bwMode="auto">
          <a:xfrm>
            <a:off x="8529058" y="2645437"/>
            <a:ext cx="1269790" cy="206097"/>
          </a:xfrm>
          <a:prstGeom prst="roundRect">
            <a:avLst>
              <a:gd name="adj" fmla="val 18991"/>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Customizations</a:t>
            </a:r>
          </a:p>
        </p:txBody>
      </p:sp>
      <p:sp>
        <p:nvSpPr>
          <p:cNvPr id="13" name="Rectangle: Rounded Corners 12">
            <a:extLst>
              <a:ext uri="{FF2B5EF4-FFF2-40B4-BE49-F238E27FC236}">
                <a16:creationId xmlns:a16="http://schemas.microsoft.com/office/drawing/2014/main" id="{3BCA8CB2-493D-41C0-BAED-DDE1AF685218}"/>
              </a:ext>
              <a:ext uri="{C183D7F6-B498-43B3-948B-1728B52AA6E4}">
                <adec:decorative xmlns:adec="http://schemas.microsoft.com/office/drawing/2017/decorative" val="1"/>
              </a:ext>
            </a:extLst>
          </p:cNvPr>
          <p:cNvSpPr/>
          <p:nvPr/>
        </p:nvSpPr>
        <p:spPr bwMode="auto">
          <a:xfrm>
            <a:off x="8529058" y="2886737"/>
            <a:ext cx="1269790" cy="206097"/>
          </a:xfrm>
          <a:prstGeom prst="roundRect">
            <a:avLst>
              <a:gd name="adj" fmla="val 18991"/>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0" rIns="91440" bIns="0" numCol="1" spcCol="0" rtlCol="0" fromWordArt="0" anchor="ctr" anchorCtr="0" forceAA="0" compatLnSpc="1">
            <a:prstTxWarp prst="textNoShape">
              <a:avLst/>
            </a:prstTxWarp>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Distributions</a:t>
            </a:r>
          </a:p>
        </p:txBody>
      </p:sp>
      <p:grpSp>
        <p:nvGrpSpPr>
          <p:cNvPr id="14" name="Group 13">
            <a:extLst>
              <a:ext uri="{FF2B5EF4-FFF2-40B4-BE49-F238E27FC236}">
                <a16:creationId xmlns:a16="http://schemas.microsoft.com/office/drawing/2014/main" id="{2D8902AE-254D-46E2-9996-4CD0A98F4A59}"/>
              </a:ext>
              <a:ext uri="{C183D7F6-B498-43B3-948B-1728B52AA6E4}">
                <adec:decorative xmlns:adec="http://schemas.microsoft.com/office/drawing/2017/decorative" val="1"/>
              </a:ext>
            </a:extLst>
          </p:cNvPr>
          <p:cNvGrpSpPr/>
          <p:nvPr/>
        </p:nvGrpSpPr>
        <p:grpSpPr>
          <a:xfrm>
            <a:off x="6657772" y="2913660"/>
            <a:ext cx="358348" cy="358348"/>
            <a:chOff x="10774965" y="3364566"/>
            <a:chExt cx="358348" cy="358348"/>
          </a:xfrm>
        </p:grpSpPr>
        <p:sp>
          <p:nvSpPr>
            <p:cNvPr id="15" name="Oval 14">
              <a:extLst>
                <a:ext uri="{FF2B5EF4-FFF2-40B4-BE49-F238E27FC236}">
                  <a16:creationId xmlns:a16="http://schemas.microsoft.com/office/drawing/2014/main" id="{AA66E4B3-9636-4D20-BB86-166DE3F21A84}"/>
                </a:ext>
              </a:extLst>
            </p:cNvPr>
            <p:cNvSpPr/>
            <p:nvPr/>
          </p:nvSpPr>
          <p:spPr bwMode="auto">
            <a:xfrm>
              <a:off x="10774965" y="3364566"/>
              <a:ext cx="358348" cy="358348"/>
            </a:xfrm>
            <a:prstGeom prst="ellipse">
              <a:avLst/>
            </a:prstGeom>
            <a:solidFill>
              <a:srgbClr val="51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Freeform: Shape 15">
              <a:extLst>
                <a:ext uri="{FF2B5EF4-FFF2-40B4-BE49-F238E27FC236}">
                  <a16:creationId xmlns:a16="http://schemas.microsoft.com/office/drawing/2014/main" id="{72A1CBAC-DB41-4876-A5F6-C5B606B156AD}"/>
                </a:ext>
              </a:extLst>
            </p:cNvPr>
            <p:cNvSpPr/>
            <p:nvPr/>
          </p:nvSpPr>
          <p:spPr bwMode="auto">
            <a:xfrm>
              <a:off x="10845803" y="3431343"/>
              <a:ext cx="216672" cy="224795"/>
            </a:xfrm>
            <a:custGeom>
              <a:avLst/>
              <a:gdLst>
                <a:gd name="connsiteX0" fmla="*/ 104274 w 216672"/>
                <a:gd name="connsiteY0" fmla="*/ 0 h 224795"/>
                <a:gd name="connsiteX1" fmla="*/ 216672 w 216672"/>
                <a:gd name="connsiteY1" fmla="*/ 112397 h 224795"/>
                <a:gd name="connsiteX2" fmla="*/ 104274 w 216672"/>
                <a:gd name="connsiteY2" fmla="*/ 224795 h 224795"/>
                <a:gd name="connsiteX3" fmla="*/ 71216 w 216672"/>
                <a:gd name="connsiteY3" fmla="*/ 190414 h 224795"/>
                <a:gd name="connsiteX4" fmla="*/ 124109 w 216672"/>
                <a:gd name="connsiteY4" fmla="*/ 136199 h 224795"/>
                <a:gd name="connsiteX5" fmla="*/ 0 w 216672"/>
                <a:gd name="connsiteY5" fmla="*/ 136199 h 224795"/>
                <a:gd name="connsiteX6" fmla="*/ 0 w 216672"/>
                <a:gd name="connsiteY6" fmla="*/ 88595 h 224795"/>
                <a:gd name="connsiteX7" fmla="*/ 124109 w 216672"/>
                <a:gd name="connsiteY7" fmla="*/ 88595 h 224795"/>
                <a:gd name="connsiteX8" fmla="*/ 71216 w 216672"/>
                <a:gd name="connsiteY8" fmla="*/ 34380 h 224795"/>
                <a:gd name="connsiteX9" fmla="*/ 104274 w 216672"/>
                <a:gd name="connsiteY9" fmla="*/ 0 h 224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672" h="224795">
                  <a:moveTo>
                    <a:pt x="104274" y="0"/>
                  </a:moveTo>
                  <a:lnTo>
                    <a:pt x="216672" y="112397"/>
                  </a:lnTo>
                  <a:lnTo>
                    <a:pt x="104274" y="224795"/>
                  </a:lnTo>
                  <a:lnTo>
                    <a:pt x="71216" y="190414"/>
                  </a:lnTo>
                  <a:lnTo>
                    <a:pt x="124109" y="136199"/>
                  </a:lnTo>
                  <a:lnTo>
                    <a:pt x="0" y="136199"/>
                  </a:lnTo>
                  <a:lnTo>
                    <a:pt x="0" y="88595"/>
                  </a:lnTo>
                  <a:lnTo>
                    <a:pt x="124109" y="88595"/>
                  </a:lnTo>
                  <a:lnTo>
                    <a:pt x="71216" y="34380"/>
                  </a:lnTo>
                  <a:lnTo>
                    <a:pt x="104274"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7" name="Group 16">
            <a:extLst>
              <a:ext uri="{FF2B5EF4-FFF2-40B4-BE49-F238E27FC236}">
                <a16:creationId xmlns:a16="http://schemas.microsoft.com/office/drawing/2014/main" id="{CD9371FD-3111-44A1-86A3-B456B2274391}"/>
              </a:ext>
              <a:ext uri="{C183D7F6-B498-43B3-948B-1728B52AA6E4}">
                <adec:decorative xmlns:adec="http://schemas.microsoft.com/office/drawing/2017/decorative" val="1"/>
              </a:ext>
            </a:extLst>
          </p:cNvPr>
          <p:cNvGrpSpPr/>
          <p:nvPr/>
        </p:nvGrpSpPr>
        <p:grpSpPr>
          <a:xfrm>
            <a:off x="8061122" y="2913660"/>
            <a:ext cx="358348" cy="358348"/>
            <a:chOff x="10774965" y="3364566"/>
            <a:chExt cx="358348" cy="358348"/>
          </a:xfrm>
        </p:grpSpPr>
        <p:sp>
          <p:nvSpPr>
            <p:cNvPr id="18" name="Oval 17">
              <a:extLst>
                <a:ext uri="{FF2B5EF4-FFF2-40B4-BE49-F238E27FC236}">
                  <a16:creationId xmlns:a16="http://schemas.microsoft.com/office/drawing/2014/main" id="{0C735CBB-B602-47B4-98E7-7668818434A9}"/>
                </a:ext>
              </a:extLst>
            </p:cNvPr>
            <p:cNvSpPr/>
            <p:nvPr/>
          </p:nvSpPr>
          <p:spPr bwMode="auto">
            <a:xfrm>
              <a:off x="10774965" y="3364566"/>
              <a:ext cx="358348" cy="358348"/>
            </a:xfrm>
            <a:prstGeom prst="ellipse">
              <a:avLst/>
            </a:prstGeom>
            <a:solidFill>
              <a:srgbClr val="51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Freeform: Shape 18">
              <a:extLst>
                <a:ext uri="{FF2B5EF4-FFF2-40B4-BE49-F238E27FC236}">
                  <a16:creationId xmlns:a16="http://schemas.microsoft.com/office/drawing/2014/main" id="{86223194-DDAD-4484-B243-47642C7F38FE}"/>
                </a:ext>
              </a:extLst>
            </p:cNvPr>
            <p:cNvSpPr/>
            <p:nvPr/>
          </p:nvSpPr>
          <p:spPr bwMode="auto">
            <a:xfrm>
              <a:off x="10845803" y="3431343"/>
              <a:ext cx="216672" cy="224795"/>
            </a:xfrm>
            <a:custGeom>
              <a:avLst/>
              <a:gdLst>
                <a:gd name="connsiteX0" fmla="*/ 104274 w 216672"/>
                <a:gd name="connsiteY0" fmla="*/ 0 h 224795"/>
                <a:gd name="connsiteX1" fmla="*/ 216672 w 216672"/>
                <a:gd name="connsiteY1" fmla="*/ 112397 h 224795"/>
                <a:gd name="connsiteX2" fmla="*/ 104274 w 216672"/>
                <a:gd name="connsiteY2" fmla="*/ 224795 h 224795"/>
                <a:gd name="connsiteX3" fmla="*/ 71216 w 216672"/>
                <a:gd name="connsiteY3" fmla="*/ 190414 h 224795"/>
                <a:gd name="connsiteX4" fmla="*/ 124109 w 216672"/>
                <a:gd name="connsiteY4" fmla="*/ 136199 h 224795"/>
                <a:gd name="connsiteX5" fmla="*/ 0 w 216672"/>
                <a:gd name="connsiteY5" fmla="*/ 136199 h 224795"/>
                <a:gd name="connsiteX6" fmla="*/ 0 w 216672"/>
                <a:gd name="connsiteY6" fmla="*/ 88595 h 224795"/>
                <a:gd name="connsiteX7" fmla="*/ 124109 w 216672"/>
                <a:gd name="connsiteY7" fmla="*/ 88595 h 224795"/>
                <a:gd name="connsiteX8" fmla="*/ 71216 w 216672"/>
                <a:gd name="connsiteY8" fmla="*/ 34380 h 224795"/>
                <a:gd name="connsiteX9" fmla="*/ 104274 w 216672"/>
                <a:gd name="connsiteY9" fmla="*/ 0 h 224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672" h="224795">
                  <a:moveTo>
                    <a:pt x="104274" y="0"/>
                  </a:moveTo>
                  <a:lnTo>
                    <a:pt x="216672" y="112397"/>
                  </a:lnTo>
                  <a:lnTo>
                    <a:pt x="104274" y="224795"/>
                  </a:lnTo>
                  <a:lnTo>
                    <a:pt x="71216" y="190414"/>
                  </a:lnTo>
                  <a:lnTo>
                    <a:pt x="124109" y="136199"/>
                  </a:lnTo>
                  <a:lnTo>
                    <a:pt x="0" y="136199"/>
                  </a:lnTo>
                  <a:lnTo>
                    <a:pt x="0" y="88595"/>
                  </a:lnTo>
                  <a:lnTo>
                    <a:pt x="124109" y="88595"/>
                  </a:lnTo>
                  <a:lnTo>
                    <a:pt x="71216" y="34380"/>
                  </a:lnTo>
                  <a:lnTo>
                    <a:pt x="104274" y="0"/>
                  </a:lnTo>
                  <a:close/>
                </a:path>
              </a:pathLst>
            </a:cu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0" name="Group 19">
            <a:extLst>
              <a:ext uri="{FF2B5EF4-FFF2-40B4-BE49-F238E27FC236}">
                <a16:creationId xmlns:a16="http://schemas.microsoft.com/office/drawing/2014/main" id="{0AD6C55F-5438-4DCF-B0ED-6A566A893D35}"/>
              </a:ext>
              <a:ext uri="{C183D7F6-B498-43B3-948B-1728B52AA6E4}">
                <adec:decorative xmlns:adec="http://schemas.microsoft.com/office/drawing/2017/decorative" val="1"/>
              </a:ext>
            </a:extLst>
          </p:cNvPr>
          <p:cNvGrpSpPr/>
          <p:nvPr/>
        </p:nvGrpSpPr>
        <p:grpSpPr>
          <a:xfrm>
            <a:off x="6657772" y="4313252"/>
            <a:ext cx="358348" cy="358348"/>
            <a:chOff x="10774965" y="3364566"/>
            <a:chExt cx="358348" cy="358348"/>
          </a:xfrm>
        </p:grpSpPr>
        <p:sp>
          <p:nvSpPr>
            <p:cNvPr id="21" name="Oval 20">
              <a:extLst>
                <a:ext uri="{FF2B5EF4-FFF2-40B4-BE49-F238E27FC236}">
                  <a16:creationId xmlns:a16="http://schemas.microsoft.com/office/drawing/2014/main" id="{A9EC3B24-9E39-43E1-8C6B-BFE981F8ACAB}"/>
                </a:ext>
              </a:extLst>
            </p:cNvPr>
            <p:cNvSpPr/>
            <p:nvPr/>
          </p:nvSpPr>
          <p:spPr bwMode="auto">
            <a:xfrm>
              <a:off x="10774965" y="3364566"/>
              <a:ext cx="358348" cy="35834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Freeform: Shape 21">
              <a:extLst>
                <a:ext uri="{FF2B5EF4-FFF2-40B4-BE49-F238E27FC236}">
                  <a16:creationId xmlns:a16="http://schemas.microsoft.com/office/drawing/2014/main" id="{18BD9C3C-CA6A-4F83-9D1F-785A0D0F5EB9}"/>
                </a:ext>
              </a:extLst>
            </p:cNvPr>
            <p:cNvSpPr/>
            <p:nvPr/>
          </p:nvSpPr>
          <p:spPr bwMode="auto">
            <a:xfrm>
              <a:off x="10845803" y="3431343"/>
              <a:ext cx="216672" cy="224795"/>
            </a:xfrm>
            <a:custGeom>
              <a:avLst/>
              <a:gdLst>
                <a:gd name="connsiteX0" fmla="*/ 104274 w 216672"/>
                <a:gd name="connsiteY0" fmla="*/ 0 h 224795"/>
                <a:gd name="connsiteX1" fmla="*/ 216672 w 216672"/>
                <a:gd name="connsiteY1" fmla="*/ 112397 h 224795"/>
                <a:gd name="connsiteX2" fmla="*/ 104274 w 216672"/>
                <a:gd name="connsiteY2" fmla="*/ 224795 h 224795"/>
                <a:gd name="connsiteX3" fmla="*/ 71216 w 216672"/>
                <a:gd name="connsiteY3" fmla="*/ 190414 h 224795"/>
                <a:gd name="connsiteX4" fmla="*/ 124109 w 216672"/>
                <a:gd name="connsiteY4" fmla="*/ 136199 h 224795"/>
                <a:gd name="connsiteX5" fmla="*/ 0 w 216672"/>
                <a:gd name="connsiteY5" fmla="*/ 136199 h 224795"/>
                <a:gd name="connsiteX6" fmla="*/ 0 w 216672"/>
                <a:gd name="connsiteY6" fmla="*/ 88595 h 224795"/>
                <a:gd name="connsiteX7" fmla="*/ 124109 w 216672"/>
                <a:gd name="connsiteY7" fmla="*/ 88595 h 224795"/>
                <a:gd name="connsiteX8" fmla="*/ 71216 w 216672"/>
                <a:gd name="connsiteY8" fmla="*/ 34380 h 224795"/>
                <a:gd name="connsiteX9" fmla="*/ 104274 w 216672"/>
                <a:gd name="connsiteY9" fmla="*/ 0 h 224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672" h="224795">
                  <a:moveTo>
                    <a:pt x="104274" y="0"/>
                  </a:moveTo>
                  <a:lnTo>
                    <a:pt x="216672" y="112397"/>
                  </a:lnTo>
                  <a:lnTo>
                    <a:pt x="104274" y="224795"/>
                  </a:lnTo>
                  <a:lnTo>
                    <a:pt x="71216" y="190414"/>
                  </a:lnTo>
                  <a:lnTo>
                    <a:pt x="124109" y="136199"/>
                  </a:lnTo>
                  <a:lnTo>
                    <a:pt x="0" y="136199"/>
                  </a:lnTo>
                  <a:lnTo>
                    <a:pt x="0" y="88595"/>
                  </a:lnTo>
                  <a:lnTo>
                    <a:pt x="124109" y="88595"/>
                  </a:lnTo>
                  <a:lnTo>
                    <a:pt x="71216" y="34380"/>
                  </a:lnTo>
                  <a:lnTo>
                    <a:pt x="104274"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3" name="Group 22">
            <a:extLst>
              <a:ext uri="{FF2B5EF4-FFF2-40B4-BE49-F238E27FC236}">
                <a16:creationId xmlns:a16="http://schemas.microsoft.com/office/drawing/2014/main" id="{6DD907E1-7792-410E-AD46-9F3CC42DD309}"/>
              </a:ext>
              <a:ext uri="{C183D7F6-B498-43B3-948B-1728B52AA6E4}">
                <adec:decorative xmlns:adec="http://schemas.microsoft.com/office/drawing/2017/decorative" val="1"/>
              </a:ext>
            </a:extLst>
          </p:cNvPr>
          <p:cNvGrpSpPr/>
          <p:nvPr/>
        </p:nvGrpSpPr>
        <p:grpSpPr>
          <a:xfrm>
            <a:off x="8061122" y="4313252"/>
            <a:ext cx="358348" cy="358348"/>
            <a:chOff x="10774965" y="3364566"/>
            <a:chExt cx="358348" cy="358348"/>
          </a:xfrm>
        </p:grpSpPr>
        <p:sp>
          <p:nvSpPr>
            <p:cNvPr id="24" name="Oval 23">
              <a:extLst>
                <a:ext uri="{FF2B5EF4-FFF2-40B4-BE49-F238E27FC236}">
                  <a16:creationId xmlns:a16="http://schemas.microsoft.com/office/drawing/2014/main" id="{9A73CACB-CEB9-4B1D-8A16-BBDA6AC3D6A4}"/>
                </a:ext>
              </a:extLst>
            </p:cNvPr>
            <p:cNvSpPr/>
            <p:nvPr/>
          </p:nvSpPr>
          <p:spPr bwMode="auto">
            <a:xfrm>
              <a:off x="10774965" y="3364566"/>
              <a:ext cx="358348" cy="35834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Freeform: Shape 24">
              <a:extLst>
                <a:ext uri="{FF2B5EF4-FFF2-40B4-BE49-F238E27FC236}">
                  <a16:creationId xmlns:a16="http://schemas.microsoft.com/office/drawing/2014/main" id="{CF1B48B9-24EB-4FB9-AE83-FE25EA9660FB}"/>
                </a:ext>
              </a:extLst>
            </p:cNvPr>
            <p:cNvSpPr/>
            <p:nvPr/>
          </p:nvSpPr>
          <p:spPr bwMode="auto">
            <a:xfrm>
              <a:off x="10845803" y="3431343"/>
              <a:ext cx="216672" cy="224795"/>
            </a:xfrm>
            <a:custGeom>
              <a:avLst/>
              <a:gdLst>
                <a:gd name="connsiteX0" fmla="*/ 104274 w 216672"/>
                <a:gd name="connsiteY0" fmla="*/ 0 h 224795"/>
                <a:gd name="connsiteX1" fmla="*/ 216672 w 216672"/>
                <a:gd name="connsiteY1" fmla="*/ 112397 h 224795"/>
                <a:gd name="connsiteX2" fmla="*/ 104274 w 216672"/>
                <a:gd name="connsiteY2" fmla="*/ 224795 h 224795"/>
                <a:gd name="connsiteX3" fmla="*/ 71216 w 216672"/>
                <a:gd name="connsiteY3" fmla="*/ 190414 h 224795"/>
                <a:gd name="connsiteX4" fmla="*/ 124109 w 216672"/>
                <a:gd name="connsiteY4" fmla="*/ 136199 h 224795"/>
                <a:gd name="connsiteX5" fmla="*/ 0 w 216672"/>
                <a:gd name="connsiteY5" fmla="*/ 136199 h 224795"/>
                <a:gd name="connsiteX6" fmla="*/ 0 w 216672"/>
                <a:gd name="connsiteY6" fmla="*/ 88595 h 224795"/>
                <a:gd name="connsiteX7" fmla="*/ 124109 w 216672"/>
                <a:gd name="connsiteY7" fmla="*/ 88595 h 224795"/>
                <a:gd name="connsiteX8" fmla="*/ 71216 w 216672"/>
                <a:gd name="connsiteY8" fmla="*/ 34380 h 224795"/>
                <a:gd name="connsiteX9" fmla="*/ 104274 w 216672"/>
                <a:gd name="connsiteY9" fmla="*/ 0 h 224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672" h="224795">
                  <a:moveTo>
                    <a:pt x="104274" y="0"/>
                  </a:moveTo>
                  <a:lnTo>
                    <a:pt x="216672" y="112397"/>
                  </a:lnTo>
                  <a:lnTo>
                    <a:pt x="104274" y="224795"/>
                  </a:lnTo>
                  <a:lnTo>
                    <a:pt x="71216" y="190414"/>
                  </a:lnTo>
                  <a:lnTo>
                    <a:pt x="124109" y="136199"/>
                  </a:lnTo>
                  <a:lnTo>
                    <a:pt x="0" y="136199"/>
                  </a:lnTo>
                  <a:lnTo>
                    <a:pt x="0" y="88595"/>
                  </a:lnTo>
                  <a:lnTo>
                    <a:pt x="124109" y="88595"/>
                  </a:lnTo>
                  <a:lnTo>
                    <a:pt x="71216" y="34380"/>
                  </a:lnTo>
                  <a:lnTo>
                    <a:pt x="104274"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6" name="Group 25">
            <a:extLst>
              <a:ext uri="{FF2B5EF4-FFF2-40B4-BE49-F238E27FC236}">
                <a16:creationId xmlns:a16="http://schemas.microsoft.com/office/drawing/2014/main" id="{536757B7-1748-41B0-B6F0-2BF1F2DED3AC}"/>
              </a:ext>
              <a:ext uri="{C183D7F6-B498-43B3-948B-1728B52AA6E4}">
                <adec:decorative xmlns:adec="http://schemas.microsoft.com/office/drawing/2017/decorative" val="1"/>
              </a:ext>
            </a:extLst>
          </p:cNvPr>
          <p:cNvGrpSpPr/>
          <p:nvPr/>
        </p:nvGrpSpPr>
        <p:grpSpPr>
          <a:xfrm rot="16200000">
            <a:off x="9461740" y="3205232"/>
            <a:ext cx="358348" cy="358348"/>
            <a:chOff x="10774965" y="3364566"/>
            <a:chExt cx="358348" cy="358348"/>
          </a:xfrm>
        </p:grpSpPr>
        <p:sp>
          <p:nvSpPr>
            <p:cNvPr id="27" name="Oval 26">
              <a:extLst>
                <a:ext uri="{FF2B5EF4-FFF2-40B4-BE49-F238E27FC236}">
                  <a16:creationId xmlns:a16="http://schemas.microsoft.com/office/drawing/2014/main" id="{AD4B6045-116D-4F3E-81D9-D71AD3B99A15}"/>
                </a:ext>
              </a:extLst>
            </p:cNvPr>
            <p:cNvSpPr/>
            <p:nvPr/>
          </p:nvSpPr>
          <p:spPr bwMode="auto">
            <a:xfrm>
              <a:off x="10774965" y="3364566"/>
              <a:ext cx="358348" cy="35834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Freeform: Shape 27">
              <a:extLst>
                <a:ext uri="{FF2B5EF4-FFF2-40B4-BE49-F238E27FC236}">
                  <a16:creationId xmlns:a16="http://schemas.microsoft.com/office/drawing/2014/main" id="{44EEF341-0DAD-48DD-80DE-C3D3B10D6A45}"/>
                </a:ext>
              </a:extLst>
            </p:cNvPr>
            <p:cNvSpPr/>
            <p:nvPr/>
          </p:nvSpPr>
          <p:spPr bwMode="auto">
            <a:xfrm>
              <a:off x="10845803" y="3431343"/>
              <a:ext cx="216672" cy="224795"/>
            </a:xfrm>
            <a:custGeom>
              <a:avLst/>
              <a:gdLst>
                <a:gd name="connsiteX0" fmla="*/ 104274 w 216672"/>
                <a:gd name="connsiteY0" fmla="*/ 0 h 224795"/>
                <a:gd name="connsiteX1" fmla="*/ 216672 w 216672"/>
                <a:gd name="connsiteY1" fmla="*/ 112397 h 224795"/>
                <a:gd name="connsiteX2" fmla="*/ 104274 w 216672"/>
                <a:gd name="connsiteY2" fmla="*/ 224795 h 224795"/>
                <a:gd name="connsiteX3" fmla="*/ 71216 w 216672"/>
                <a:gd name="connsiteY3" fmla="*/ 190414 h 224795"/>
                <a:gd name="connsiteX4" fmla="*/ 124109 w 216672"/>
                <a:gd name="connsiteY4" fmla="*/ 136199 h 224795"/>
                <a:gd name="connsiteX5" fmla="*/ 0 w 216672"/>
                <a:gd name="connsiteY5" fmla="*/ 136199 h 224795"/>
                <a:gd name="connsiteX6" fmla="*/ 0 w 216672"/>
                <a:gd name="connsiteY6" fmla="*/ 88595 h 224795"/>
                <a:gd name="connsiteX7" fmla="*/ 124109 w 216672"/>
                <a:gd name="connsiteY7" fmla="*/ 88595 h 224795"/>
                <a:gd name="connsiteX8" fmla="*/ 71216 w 216672"/>
                <a:gd name="connsiteY8" fmla="*/ 34380 h 224795"/>
                <a:gd name="connsiteX9" fmla="*/ 104274 w 216672"/>
                <a:gd name="connsiteY9" fmla="*/ 0 h 224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672" h="224795">
                  <a:moveTo>
                    <a:pt x="104274" y="0"/>
                  </a:moveTo>
                  <a:lnTo>
                    <a:pt x="216672" y="112397"/>
                  </a:lnTo>
                  <a:lnTo>
                    <a:pt x="104274" y="224795"/>
                  </a:lnTo>
                  <a:lnTo>
                    <a:pt x="71216" y="190414"/>
                  </a:lnTo>
                  <a:lnTo>
                    <a:pt x="124109" y="136199"/>
                  </a:lnTo>
                  <a:lnTo>
                    <a:pt x="0" y="136199"/>
                  </a:lnTo>
                  <a:lnTo>
                    <a:pt x="0" y="88595"/>
                  </a:lnTo>
                  <a:lnTo>
                    <a:pt x="124109" y="88595"/>
                  </a:lnTo>
                  <a:lnTo>
                    <a:pt x="71216" y="34380"/>
                  </a:lnTo>
                  <a:lnTo>
                    <a:pt x="104274"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29" name="Group 28">
            <a:extLst>
              <a:ext uri="{FF2B5EF4-FFF2-40B4-BE49-F238E27FC236}">
                <a16:creationId xmlns:a16="http://schemas.microsoft.com/office/drawing/2014/main" id="{5E8ED93C-4843-494C-B4B3-F2D827C8765C}"/>
              </a:ext>
              <a:ext uri="{C183D7F6-B498-43B3-948B-1728B52AA6E4}">
                <adec:decorative xmlns:adec="http://schemas.microsoft.com/office/drawing/2017/decorative" val="1"/>
              </a:ext>
            </a:extLst>
          </p:cNvPr>
          <p:cNvGrpSpPr/>
          <p:nvPr/>
        </p:nvGrpSpPr>
        <p:grpSpPr>
          <a:xfrm rot="5400000" flipV="1">
            <a:off x="8556671" y="3205232"/>
            <a:ext cx="358348" cy="358348"/>
            <a:chOff x="10774965" y="3364566"/>
            <a:chExt cx="358348" cy="358348"/>
          </a:xfrm>
        </p:grpSpPr>
        <p:sp>
          <p:nvSpPr>
            <p:cNvPr id="30" name="Oval 29">
              <a:extLst>
                <a:ext uri="{FF2B5EF4-FFF2-40B4-BE49-F238E27FC236}">
                  <a16:creationId xmlns:a16="http://schemas.microsoft.com/office/drawing/2014/main" id="{7C84CCBD-F6F5-4A36-95A2-C61FA063F1DB}"/>
                </a:ext>
              </a:extLst>
            </p:cNvPr>
            <p:cNvSpPr/>
            <p:nvPr/>
          </p:nvSpPr>
          <p:spPr bwMode="auto">
            <a:xfrm>
              <a:off x="10774965" y="3364566"/>
              <a:ext cx="358348" cy="35834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Freeform: Shape 30">
              <a:extLst>
                <a:ext uri="{FF2B5EF4-FFF2-40B4-BE49-F238E27FC236}">
                  <a16:creationId xmlns:a16="http://schemas.microsoft.com/office/drawing/2014/main" id="{9032B0B6-8BB8-4CE7-AA81-C3A0F8572EAF}"/>
                </a:ext>
              </a:extLst>
            </p:cNvPr>
            <p:cNvSpPr/>
            <p:nvPr/>
          </p:nvSpPr>
          <p:spPr bwMode="auto">
            <a:xfrm>
              <a:off x="10845803" y="3431343"/>
              <a:ext cx="216672" cy="224795"/>
            </a:xfrm>
            <a:custGeom>
              <a:avLst/>
              <a:gdLst>
                <a:gd name="connsiteX0" fmla="*/ 104274 w 216672"/>
                <a:gd name="connsiteY0" fmla="*/ 0 h 224795"/>
                <a:gd name="connsiteX1" fmla="*/ 216672 w 216672"/>
                <a:gd name="connsiteY1" fmla="*/ 112397 h 224795"/>
                <a:gd name="connsiteX2" fmla="*/ 104274 w 216672"/>
                <a:gd name="connsiteY2" fmla="*/ 224795 h 224795"/>
                <a:gd name="connsiteX3" fmla="*/ 71216 w 216672"/>
                <a:gd name="connsiteY3" fmla="*/ 190414 h 224795"/>
                <a:gd name="connsiteX4" fmla="*/ 124109 w 216672"/>
                <a:gd name="connsiteY4" fmla="*/ 136199 h 224795"/>
                <a:gd name="connsiteX5" fmla="*/ 0 w 216672"/>
                <a:gd name="connsiteY5" fmla="*/ 136199 h 224795"/>
                <a:gd name="connsiteX6" fmla="*/ 0 w 216672"/>
                <a:gd name="connsiteY6" fmla="*/ 88595 h 224795"/>
                <a:gd name="connsiteX7" fmla="*/ 124109 w 216672"/>
                <a:gd name="connsiteY7" fmla="*/ 88595 h 224795"/>
                <a:gd name="connsiteX8" fmla="*/ 71216 w 216672"/>
                <a:gd name="connsiteY8" fmla="*/ 34380 h 224795"/>
                <a:gd name="connsiteX9" fmla="*/ 104274 w 216672"/>
                <a:gd name="connsiteY9" fmla="*/ 0 h 224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672" h="224795">
                  <a:moveTo>
                    <a:pt x="104274" y="0"/>
                  </a:moveTo>
                  <a:lnTo>
                    <a:pt x="216672" y="112397"/>
                  </a:lnTo>
                  <a:lnTo>
                    <a:pt x="104274" y="224795"/>
                  </a:lnTo>
                  <a:lnTo>
                    <a:pt x="71216" y="190414"/>
                  </a:lnTo>
                  <a:lnTo>
                    <a:pt x="124109" y="136199"/>
                  </a:lnTo>
                  <a:lnTo>
                    <a:pt x="0" y="136199"/>
                  </a:lnTo>
                  <a:lnTo>
                    <a:pt x="0" y="88595"/>
                  </a:lnTo>
                  <a:lnTo>
                    <a:pt x="124109" y="88595"/>
                  </a:lnTo>
                  <a:lnTo>
                    <a:pt x="71216" y="34380"/>
                  </a:lnTo>
                  <a:lnTo>
                    <a:pt x="104274"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2" name="Rectangle: Rounded Corners 31">
            <a:extLst>
              <a:ext uri="{FF2B5EF4-FFF2-40B4-BE49-F238E27FC236}">
                <a16:creationId xmlns:a16="http://schemas.microsoft.com/office/drawing/2014/main" id="{C0E25469-F9AD-42E3-B748-D22136AD8508}"/>
              </a:ext>
              <a:ext uri="{C183D7F6-B498-43B3-948B-1728B52AA6E4}">
                <adec:decorative xmlns:adec="http://schemas.microsoft.com/office/drawing/2017/decorative" val="1"/>
              </a:ext>
            </a:extLst>
          </p:cNvPr>
          <p:cNvSpPr/>
          <p:nvPr/>
        </p:nvSpPr>
        <p:spPr bwMode="auto">
          <a:xfrm>
            <a:off x="10434783" y="3680487"/>
            <a:ext cx="950929" cy="423209"/>
          </a:xfrm>
          <a:prstGeom prst="roundRect">
            <a:avLst>
              <a:gd name="adj" fmla="val 610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rPr>
              <a:t>VHD</a:t>
            </a:r>
          </a:p>
        </p:txBody>
      </p:sp>
      <p:sp>
        <p:nvSpPr>
          <p:cNvPr id="33" name="Rectangle: Rounded Corners 32">
            <a:extLst>
              <a:ext uri="{FF2B5EF4-FFF2-40B4-BE49-F238E27FC236}">
                <a16:creationId xmlns:a16="http://schemas.microsoft.com/office/drawing/2014/main" id="{0361CDB6-EE9F-473E-ACDB-AE2AD192085C}"/>
              </a:ext>
              <a:ext uri="{C183D7F6-B498-43B3-948B-1728B52AA6E4}">
                <adec:decorative xmlns:adec="http://schemas.microsoft.com/office/drawing/2017/decorative" val="1"/>
              </a:ext>
            </a:extLst>
          </p:cNvPr>
          <p:cNvSpPr/>
          <p:nvPr/>
        </p:nvSpPr>
        <p:spPr bwMode="auto">
          <a:xfrm>
            <a:off x="10434783" y="4233861"/>
            <a:ext cx="950929" cy="594717"/>
          </a:xfrm>
          <a:prstGeom prst="roundRect">
            <a:avLst>
              <a:gd name="adj" fmla="val 610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rPr>
              <a:t>Managed </a:t>
            </a:r>
            <a:br>
              <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rPr>
            </a:br>
            <a:r>
              <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rPr>
              <a:t>image</a:t>
            </a:r>
          </a:p>
        </p:txBody>
      </p:sp>
      <p:sp>
        <p:nvSpPr>
          <p:cNvPr id="34" name="Rectangle: Rounded Corners 33">
            <a:extLst>
              <a:ext uri="{FF2B5EF4-FFF2-40B4-BE49-F238E27FC236}">
                <a16:creationId xmlns:a16="http://schemas.microsoft.com/office/drawing/2014/main" id="{28BECC37-7E27-4936-8C9E-29A8288A6210}"/>
              </a:ext>
              <a:ext uri="{C183D7F6-B498-43B3-948B-1728B52AA6E4}">
                <adec:decorative xmlns:adec="http://schemas.microsoft.com/office/drawing/2017/decorative" val="1"/>
              </a:ext>
            </a:extLst>
          </p:cNvPr>
          <p:cNvSpPr/>
          <p:nvPr/>
        </p:nvSpPr>
        <p:spPr bwMode="auto">
          <a:xfrm>
            <a:off x="10434783" y="4958742"/>
            <a:ext cx="950929" cy="794357"/>
          </a:xfrm>
          <a:prstGeom prst="roundRect">
            <a:avLst>
              <a:gd name="adj" fmla="val 6101"/>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91440" rIns="0" bIns="91440"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Segoe UI" pitchFamily="34" charset="0"/>
              </a:rPr>
              <a:t>Shared image gallery</a:t>
            </a:r>
          </a:p>
        </p:txBody>
      </p:sp>
      <p:grpSp>
        <p:nvGrpSpPr>
          <p:cNvPr id="35" name="Group 34">
            <a:extLst>
              <a:ext uri="{FF2B5EF4-FFF2-40B4-BE49-F238E27FC236}">
                <a16:creationId xmlns:a16="http://schemas.microsoft.com/office/drawing/2014/main" id="{0B260D74-AB65-4EC4-81C2-D4E903C2A910}"/>
              </a:ext>
              <a:ext uri="{C183D7F6-B498-43B3-948B-1728B52AA6E4}">
                <adec:decorative xmlns:adec="http://schemas.microsoft.com/office/drawing/2017/decorative" val="1"/>
              </a:ext>
            </a:extLst>
          </p:cNvPr>
          <p:cNvGrpSpPr/>
          <p:nvPr/>
        </p:nvGrpSpPr>
        <p:grpSpPr>
          <a:xfrm>
            <a:off x="9948262" y="3205232"/>
            <a:ext cx="358348" cy="358348"/>
            <a:chOff x="10774965" y="3364566"/>
            <a:chExt cx="358348" cy="358348"/>
          </a:xfrm>
        </p:grpSpPr>
        <p:sp>
          <p:nvSpPr>
            <p:cNvPr id="36" name="Oval 35">
              <a:extLst>
                <a:ext uri="{FF2B5EF4-FFF2-40B4-BE49-F238E27FC236}">
                  <a16:creationId xmlns:a16="http://schemas.microsoft.com/office/drawing/2014/main" id="{6C0BA91D-C55E-450B-9009-EEF9E9029862}"/>
                </a:ext>
              </a:extLst>
            </p:cNvPr>
            <p:cNvSpPr/>
            <p:nvPr/>
          </p:nvSpPr>
          <p:spPr bwMode="auto">
            <a:xfrm>
              <a:off x="10774965" y="3364566"/>
              <a:ext cx="358348" cy="358348"/>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7" name="Freeform: Shape 36">
              <a:extLst>
                <a:ext uri="{FF2B5EF4-FFF2-40B4-BE49-F238E27FC236}">
                  <a16:creationId xmlns:a16="http://schemas.microsoft.com/office/drawing/2014/main" id="{51AB7F27-593D-4323-B0C0-43B2CF6381BD}"/>
                </a:ext>
              </a:extLst>
            </p:cNvPr>
            <p:cNvSpPr/>
            <p:nvPr/>
          </p:nvSpPr>
          <p:spPr bwMode="auto">
            <a:xfrm>
              <a:off x="10845803" y="3431343"/>
              <a:ext cx="216672" cy="224795"/>
            </a:xfrm>
            <a:custGeom>
              <a:avLst/>
              <a:gdLst>
                <a:gd name="connsiteX0" fmla="*/ 104274 w 216672"/>
                <a:gd name="connsiteY0" fmla="*/ 0 h 224795"/>
                <a:gd name="connsiteX1" fmla="*/ 216672 w 216672"/>
                <a:gd name="connsiteY1" fmla="*/ 112397 h 224795"/>
                <a:gd name="connsiteX2" fmla="*/ 104274 w 216672"/>
                <a:gd name="connsiteY2" fmla="*/ 224795 h 224795"/>
                <a:gd name="connsiteX3" fmla="*/ 71216 w 216672"/>
                <a:gd name="connsiteY3" fmla="*/ 190414 h 224795"/>
                <a:gd name="connsiteX4" fmla="*/ 124109 w 216672"/>
                <a:gd name="connsiteY4" fmla="*/ 136199 h 224795"/>
                <a:gd name="connsiteX5" fmla="*/ 0 w 216672"/>
                <a:gd name="connsiteY5" fmla="*/ 136199 h 224795"/>
                <a:gd name="connsiteX6" fmla="*/ 0 w 216672"/>
                <a:gd name="connsiteY6" fmla="*/ 88595 h 224795"/>
                <a:gd name="connsiteX7" fmla="*/ 124109 w 216672"/>
                <a:gd name="connsiteY7" fmla="*/ 88595 h 224795"/>
                <a:gd name="connsiteX8" fmla="*/ 71216 w 216672"/>
                <a:gd name="connsiteY8" fmla="*/ 34380 h 224795"/>
                <a:gd name="connsiteX9" fmla="*/ 104274 w 216672"/>
                <a:gd name="connsiteY9" fmla="*/ 0 h 224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6672" h="224795">
                  <a:moveTo>
                    <a:pt x="104274" y="0"/>
                  </a:moveTo>
                  <a:lnTo>
                    <a:pt x="216672" y="112397"/>
                  </a:lnTo>
                  <a:lnTo>
                    <a:pt x="104274" y="224795"/>
                  </a:lnTo>
                  <a:lnTo>
                    <a:pt x="71216" y="190414"/>
                  </a:lnTo>
                  <a:lnTo>
                    <a:pt x="124109" y="136199"/>
                  </a:lnTo>
                  <a:lnTo>
                    <a:pt x="0" y="136199"/>
                  </a:lnTo>
                  <a:lnTo>
                    <a:pt x="0" y="88595"/>
                  </a:lnTo>
                  <a:lnTo>
                    <a:pt x="124109" y="88595"/>
                  </a:lnTo>
                  <a:lnTo>
                    <a:pt x="71216" y="34380"/>
                  </a:lnTo>
                  <a:lnTo>
                    <a:pt x="104274" y="0"/>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38" name="Text Placeholder 11">
            <a:extLst>
              <a:ext uri="{FF2B5EF4-FFF2-40B4-BE49-F238E27FC236}">
                <a16:creationId xmlns:a16="http://schemas.microsoft.com/office/drawing/2014/main" id="{A36B3062-06E3-49E1-AA5C-9382E7829071}"/>
              </a:ext>
              <a:ext uri="{C183D7F6-B498-43B3-948B-1728B52AA6E4}">
                <adec:decorative xmlns:adec="http://schemas.microsoft.com/office/drawing/2017/decorative" val="1"/>
              </a:ext>
            </a:extLst>
          </p:cNvPr>
          <p:cNvSpPr txBox="1">
            <a:spLocks/>
          </p:cNvSpPr>
          <p:nvPr/>
        </p:nvSpPr>
        <p:spPr>
          <a:xfrm>
            <a:off x="10381318" y="3230517"/>
            <a:ext cx="762353" cy="307777"/>
          </a:xfrm>
          <a:prstGeom prst="rect">
            <a:avLst/>
          </a:prstGeom>
        </p:spPr>
        <p:txBody>
          <a:bodyPr vert="horz" wrap="square" lIns="91440" tIns="45720" rIns="91440" bIns="45720" rtlCol="0">
            <a:spAutoFit/>
          </a:bodyPr>
          <a:lstStyle>
            <a:lvl1pPr marL="0" marR="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400" kern="1200" spc="0" baseline="0" dirty="0">
                <a:gradFill>
                  <a:gsLst>
                    <a:gs pos="1250">
                      <a:srgbClr val="1A1A1A"/>
                    </a:gs>
                    <a:gs pos="100000">
                      <a:srgbClr val="1A1A1A"/>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563" rtl="0" eaLnBrk="1" fontAlgn="auto" latinLnBrk="0" hangingPunct="1">
              <a:lnSpc>
                <a:spcPct val="100000"/>
              </a:lnSpc>
              <a:spcBef>
                <a:spcPts val="0"/>
              </a:spcBef>
              <a:spcAft>
                <a:spcPts val="0"/>
              </a:spcAft>
              <a:buClrTx/>
              <a:buSzPct val="90000"/>
              <a:buFont typeface="Wingdings" panose="05000000000000000000" pitchFamily="2" charset="2"/>
              <a:buNone/>
              <a:tabLst/>
              <a:defRPr/>
            </a:pPr>
            <a:r>
              <a:rPr kumimoji="0" lang="en-US" sz="14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Semibold"/>
                <a:ea typeface="+mn-ea"/>
                <a:cs typeface="Segoe UI Semilight" panose="020B0402040204020203" pitchFamily="34" charset="0"/>
              </a:rPr>
              <a:t>Output</a:t>
            </a:r>
          </a:p>
        </p:txBody>
      </p:sp>
      <p:sp>
        <p:nvSpPr>
          <p:cNvPr id="42" name="Content Placeholder 5">
            <a:extLst>
              <a:ext uri="{FF2B5EF4-FFF2-40B4-BE49-F238E27FC236}">
                <a16:creationId xmlns:a16="http://schemas.microsoft.com/office/drawing/2014/main" id="{5872F03D-A948-48A6-9563-DA38D3015134}"/>
              </a:ext>
            </a:extLst>
          </p:cNvPr>
          <p:cNvSpPr txBox="1">
            <a:spLocks/>
          </p:cNvSpPr>
          <p:nvPr/>
        </p:nvSpPr>
        <p:spPr>
          <a:xfrm>
            <a:off x="9424036" y="168828"/>
            <a:ext cx="91440" cy="9418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740123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A92F36-58EB-44C3-85C0-F67739AA3561}"/>
              </a:ext>
            </a:extLst>
          </p:cNvPr>
          <p:cNvSpPr>
            <a:spLocks noGrp="1"/>
          </p:cNvSpPr>
          <p:nvPr>
            <p:ph type="title" idx="4294967295"/>
          </p:nvPr>
        </p:nvSpPr>
        <p:spPr>
          <a:xfrm>
            <a:off x="0" y="457200"/>
            <a:ext cx="4159250" cy="1416050"/>
          </a:xfrm>
        </p:spPr>
        <p:txBody>
          <a:bodyPr>
            <a:normAutofit fontScale="90000"/>
          </a:bodyPr>
          <a:lstStyle/>
          <a:p>
            <a:r>
              <a:rPr lang="en-US"/>
              <a:t>Azure Kubernetes Service (AKS)</a:t>
            </a:r>
            <a:br>
              <a:rPr lang="en-US"/>
            </a:br>
            <a:r>
              <a:rPr lang="en-US" sz="2000" spc="0">
                <a:solidFill>
                  <a:schemeClr val="accent1"/>
                </a:solidFill>
              </a:rPr>
              <a:t>Built-in best practices</a:t>
            </a:r>
          </a:p>
        </p:txBody>
      </p:sp>
      <p:sp>
        <p:nvSpPr>
          <p:cNvPr id="3" name="Text Placeholder 4">
            <a:extLst>
              <a:ext uri="{FF2B5EF4-FFF2-40B4-BE49-F238E27FC236}">
                <a16:creationId xmlns:a16="http://schemas.microsoft.com/office/drawing/2014/main" id="{F0135F3B-F220-403A-A15C-F670031CF8BF}"/>
              </a:ext>
            </a:extLst>
          </p:cNvPr>
          <p:cNvSpPr txBox="1">
            <a:spLocks/>
          </p:cNvSpPr>
          <p:nvPr/>
        </p:nvSpPr>
        <p:spPr>
          <a:xfrm>
            <a:off x="584199" y="2039620"/>
            <a:ext cx="4334641" cy="1129540"/>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6400" dirty="0">
                <a:solidFill>
                  <a:srgbClr val="000000"/>
                </a:solidFill>
                <a:latin typeface="Segoe UI"/>
                <a:ea typeface="+mn-ea"/>
                <a:cs typeface="Segoe UI" panose="020B0502040204020203" pitchFamily="34" charset="0"/>
              </a:rPr>
              <a:t>Kubernetes Cloud adoption framework</a:t>
            </a:r>
          </a:p>
          <a:p>
            <a:pPr>
              <a:lnSpc>
                <a:spcPct val="100000"/>
              </a:lnSpc>
            </a:pPr>
            <a:r>
              <a:rPr lang="en-US" sz="6400" dirty="0">
                <a:solidFill>
                  <a:srgbClr val="000000"/>
                </a:solidFill>
                <a:latin typeface="Segoe UI"/>
                <a:ea typeface="+mn-ea"/>
                <a:cs typeface="Segoe UI" panose="020B0502040204020203" pitchFamily="34" charset="0"/>
              </a:rPr>
              <a:t>Consolidation and sharing of best practices about </a:t>
            </a:r>
            <a:br>
              <a:rPr lang="en-US" sz="6400" dirty="0">
                <a:solidFill>
                  <a:srgbClr val="000000"/>
                </a:solidFill>
                <a:latin typeface="Segoe UI"/>
                <a:ea typeface="+mn-ea"/>
                <a:cs typeface="Segoe UI" panose="020B0502040204020203" pitchFamily="34" charset="0"/>
              </a:rPr>
            </a:br>
            <a:r>
              <a:rPr lang="en-US" sz="6400" dirty="0">
                <a:solidFill>
                  <a:srgbClr val="000000"/>
                </a:solidFill>
                <a:latin typeface="Segoe UI"/>
                <a:ea typeface="+mn-ea"/>
                <a:cs typeface="Segoe UI" panose="020B0502040204020203" pitchFamily="34" charset="0"/>
              </a:rPr>
              <a:t>Kubernetes adoption from Microsoft employees, partners, </a:t>
            </a:r>
            <a:br>
              <a:rPr lang="en-US" sz="6400" dirty="0">
                <a:solidFill>
                  <a:srgbClr val="000000"/>
                </a:solidFill>
                <a:latin typeface="Segoe UI"/>
                <a:ea typeface="+mn-ea"/>
                <a:cs typeface="Segoe UI" panose="020B0502040204020203" pitchFamily="34" charset="0"/>
              </a:rPr>
            </a:br>
            <a:r>
              <a:rPr lang="en-US" sz="6400" dirty="0">
                <a:solidFill>
                  <a:srgbClr val="000000"/>
                </a:solidFill>
                <a:latin typeface="Segoe UI"/>
                <a:ea typeface="+mn-ea"/>
                <a:cs typeface="Segoe UI" panose="020B0502040204020203" pitchFamily="34" charset="0"/>
              </a:rPr>
              <a:t>and customers (</a:t>
            </a:r>
            <a:r>
              <a:rPr lang="en-US" sz="6400" dirty="0">
                <a:solidFill>
                  <a:srgbClr val="000000"/>
                </a:solidFill>
                <a:latin typeface="Segoe UI"/>
                <a:ea typeface="+mn-ea"/>
                <a:cs typeface="Segoe UI" panose="020B0502040204020203" pitchFamily="34" charset="0"/>
                <a:hlinkClick r:id="rId2">
                  <a:extLst>
                    <a:ext uri="{A12FA001-AC4F-418D-AE19-62706E023703}">
                      <ahyp:hlinkClr xmlns:ahyp="http://schemas.microsoft.com/office/drawing/2018/hyperlinkcolor" val="tx"/>
                    </a:ext>
                  </a:extLst>
                </a:hlinkClick>
              </a:rPr>
              <a:t>details</a:t>
            </a:r>
            <a:r>
              <a:rPr lang="en-US" sz="6400" dirty="0">
                <a:solidFill>
                  <a:srgbClr val="000000"/>
                </a:solidFill>
                <a:latin typeface="Segoe UI"/>
                <a:ea typeface="+mn-ea"/>
                <a:cs typeface="Segoe UI" panose="020B0502040204020203" pitchFamily="34" charset="0"/>
              </a:rPr>
              <a:t>).</a:t>
            </a:r>
          </a:p>
          <a:p>
            <a:pPr>
              <a:lnSpc>
                <a:spcPct val="100000"/>
              </a:lnSpc>
            </a:pPr>
            <a:r>
              <a:rPr lang="en-US" sz="6400" dirty="0">
                <a:solidFill>
                  <a:srgbClr val="000000"/>
                </a:solidFill>
                <a:latin typeface="Segoe UI"/>
                <a:ea typeface="+mn-ea"/>
                <a:cs typeface="Segoe UI" panose="020B0502040204020203" pitchFamily="34" charset="0"/>
              </a:rPr>
              <a:t>Learn new skills and discover the power of Azure Kubernetes Service and other Microsoft products with step-by-step guidance.</a:t>
            </a:r>
          </a:p>
          <a:p>
            <a:pPr>
              <a:lnSpc>
                <a:spcPct val="100000"/>
              </a:lnSpc>
            </a:pPr>
            <a:r>
              <a:rPr lang="en-US" sz="6400" dirty="0">
                <a:solidFill>
                  <a:srgbClr val="000000"/>
                </a:solidFill>
                <a:latin typeface="Segoe UI"/>
                <a:ea typeface="+mn-ea"/>
                <a:cs typeface="Segoe UI" panose="020B0502040204020203" pitchFamily="34" charset="0"/>
              </a:rPr>
              <a:t>Explore cost optimization strategies to use on Azure for your cloud-native application development process by using Azure Kubernetes Service (AKS) (</a:t>
            </a:r>
            <a:r>
              <a:rPr lang="en-US" sz="6400" dirty="0">
                <a:solidFill>
                  <a:srgbClr val="000000"/>
                </a:solidFill>
                <a:latin typeface="Segoe UI"/>
                <a:ea typeface="+mn-ea"/>
                <a:cs typeface="Segoe UI" panose="020B0502040204020203" pitchFamily="34" charset="0"/>
                <a:hlinkClick r:id="rId3">
                  <a:extLst>
                    <a:ext uri="{A12FA001-AC4F-418D-AE19-62706E023703}">
                      <ahyp:hlinkClr xmlns:ahyp="http://schemas.microsoft.com/office/drawing/2018/hyperlinkcolor" val="tx"/>
                    </a:ext>
                  </a:extLst>
                </a:hlinkClick>
              </a:rPr>
              <a:t>details</a:t>
            </a:r>
            <a:r>
              <a:rPr lang="en-US" sz="6400" dirty="0">
                <a:solidFill>
                  <a:srgbClr val="000000"/>
                </a:solidFill>
                <a:latin typeface="Segoe UI"/>
                <a:ea typeface="+mn-ea"/>
                <a:cs typeface="Segoe UI" panose="020B0502040204020203" pitchFamily="34" charset="0"/>
              </a:rPr>
              <a:t>).</a:t>
            </a:r>
          </a:p>
          <a:p>
            <a:pPr>
              <a:lnSpc>
                <a:spcPct val="100000"/>
              </a:lnSpc>
            </a:pPr>
            <a:r>
              <a:rPr lang="en-US" sz="6400" dirty="0">
                <a:solidFill>
                  <a:srgbClr val="000000"/>
                </a:solidFill>
                <a:latin typeface="Segoe UI"/>
                <a:ea typeface="+mn-ea"/>
                <a:cs typeface="Segoe UI" panose="020B0502040204020203" pitchFamily="34" charset="0"/>
              </a:rPr>
              <a:t>Cloud native applications on Azure </a:t>
            </a:r>
          </a:p>
          <a:p>
            <a:pPr marL="0" indent="0">
              <a:lnSpc>
                <a:spcPct val="100000"/>
              </a:lnSpc>
              <a:buNone/>
            </a:pPr>
            <a:r>
              <a:rPr lang="en-US" sz="1100" dirty="0"/>
              <a:t>).</a:t>
            </a:r>
          </a:p>
          <a:p>
            <a:pPr>
              <a:lnSpc>
                <a:spcPct val="100000"/>
              </a:lnSpc>
            </a:pPr>
            <a:endParaRPr lang="en-IN" sz="1100" dirty="0"/>
          </a:p>
        </p:txBody>
      </p:sp>
      <p:grpSp>
        <p:nvGrpSpPr>
          <p:cNvPr id="5" name="Group 4" descr="Built-in practices; Kubernetes service points to Azure Advisor, which is directed toward a screenshot of a desktop window featuring the Azure Advisor window">
            <a:extLst>
              <a:ext uri="{FF2B5EF4-FFF2-40B4-BE49-F238E27FC236}">
                <a16:creationId xmlns:a16="http://schemas.microsoft.com/office/drawing/2014/main" id="{4EA5EDE0-1AAC-4BD7-B4C4-D8B21007B1CC}"/>
              </a:ext>
            </a:extLst>
          </p:cNvPr>
          <p:cNvGrpSpPr/>
          <p:nvPr/>
        </p:nvGrpSpPr>
        <p:grpSpPr>
          <a:xfrm>
            <a:off x="5784817" y="1385135"/>
            <a:ext cx="5061014" cy="4890953"/>
            <a:chOff x="5901565" y="1385135"/>
            <a:chExt cx="5061014" cy="4890953"/>
          </a:xfrm>
        </p:grpSpPr>
        <p:grpSp>
          <p:nvGrpSpPr>
            <p:cNvPr id="6" name="Group 5">
              <a:extLst>
                <a:ext uri="{FF2B5EF4-FFF2-40B4-BE49-F238E27FC236}">
                  <a16:creationId xmlns:a16="http://schemas.microsoft.com/office/drawing/2014/main" id="{83FAF970-3650-4078-8C89-5A5DE01F8B8E}"/>
                </a:ext>
              </a:extLst>
            </p:cNvPr>
            <p:cNvGrpSpPr/>
            <p:nvPr/>
          </p:nvGrpSpPr>
          <p:grpSpPr>
            <a:xfrm>
              <a:off x="6131103" y="4997517"/>
              <a:ext cx="771995" cy="729677"/>
              <a:chOff x="5771583" y="5170299"/>
              <a:chExt cx="476300" cy="450191"/>
            </a:xfrm>
          </p:grpSpPr>
          <p:grpSp>
            <p:nvGrpSpPr>
              <p:cNvPr id="38" name="Group 37" descr="Dynamics 365 Product Visualize&#10;">
                <a:extLst>
                  <a:ext uri="{FF2B5EF4-FFF2-40B4-BE49-F238E27FC236}">
                    <a16:creationId xmlns:a16="http://schemas.microsoft.com/office/drawing/2014/main" id="{180962F6-8FBD-4A45-A814-CDD1000BF1E3}"/>
                  </a:ext>
                </a:extLst>
              </p:cNvPr>
              <p:cNvGrpSpPr>
                <a:grpSpLocks noChangeAspect="1"/>
              </p:cNvGrpSpPr>
              <p:nvPr/>
            </p:nvGrpSpPr>
            <p:grpSpPr>
              <a:xfrm>
                <a:off x="5850729" y="5170299"/>
                <a:ext cx="135369" cy="146327"/>
                <a:chOff x="2822976" y="509823"/>
                <a:chExt cx="535468" cy="578816"/>
              </a:xfrm>
            </p:grpSpPr>
            <p:sp>
              <p:nvSpPr>
                <p:cNvPr id="63" name="Freeform: Shape 62">
                  <a:extLst>
                    <a:ext uri="{FF2B5EF4-FFF2-40B4-BE49-F238E27FC236}">
                      <a16:creationId xmlns:a16="http://schemas.microsoft.com/office/drawing/2014/main" id="{8D5DB9FB-0176-49DF-9A77-8F4554BDF0B3}"/>
                    </a:ext>
                    <a:ext uri="{C183D7F6-B498-43B3-948B-1728B52AA6E4}">
                      <adec:decorative xmlns:adec="http://schemas.microsoft.com/office/drawing/2017/decorative" val="1"/>
                    </a:ext>
                  </a:extLst>
                </p:cNvPr>
                <p:cNvSpPr/>
                <p:nvPr/>
              </p:nvSpPr>
              <p:spPr>
                <a:xfrm>
                  <a:off x="2856930" y="509823"/>
                  <a:ext cx="451117" cy="270670"/>
                </a:xfrm>
                <a:custGeom>
                  <a:avLst/>
                  <a:gdLst>
                    <a:gd name="connsiteX0" fmla="*/ 305202 w 586362"/>
                    <a:gd name="connsiteY0" fmla="*/ 356067 h 351817"/>
                    <a:gd name="connsiteX1" fmla="*/ 301808 w 586362"/>
                    <a:gd name="connsiteY1" fmla="*/ 356067 h 351817"/>
                    <a:gd name="connsiteX2" fmla="*/ 3389 w 586362"/>
                    <a:gd name="connsiteY2" fmla="*/ 183121 h 351817"/>
                    <a:gd name="connsiteX3" fmla="*/ 0 w 586362"/>
                    <a:gd name="connsiteY3" fmla="*/ 176339 h 351817"/>
                    <a:gd name="connsiteX4" fmla="*/ 3389 w 586362"/>
                    <a:gd name="connsiteY4" fmla="*/ 169556 h 351817"/>
                    <a:gd name="connsiteX5" fmla="*/ 301808 w 586362"/>
                    <a:gd name="connsiteY5" fmla="*/ 0 h 351817"/>
                    <a:gd name="connsiteX6" fmla="*/ 311984 w 586362"/>
                    <a:gd name="connsiteY6" fmla="*/ 0 h 351817"/>
                    <a:gd name="connsiteX7" fmla="*/ 610403 w 586362"/>
                    <a:gd name="connsiteY7" fmla="*/ 172946 h 351817"/>
                    <a:gd name="connsiteX8" fmla="*/ 613792 w 586362"/>
                    <a:gd name="connsiteY8" fmla="*/ 179728 h 351817"/>
                    <a:gd name="connsiteX9" fmla="*/ 610403 w 586362"/>
                    <a:gd name="connsiteY9" fmla="*/ 186510 h 351817"/>
                    <a:gd name="connsiteX10" fmla="*/ 315373 w 586362"/>
                    <a:gd name="connsiteY10" fmla="*/ 356067 h 351817"/>
                    <a:gd name="connsiteX11" fmla="*/ 305202 w 586362"/>
                    <a:gd name="connsiteY11" fmla="*/ 356067 h 351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362" h="351817">
                      <a:moveTo>
                        <a:pt x="305202" y="356067"/>
                      </a:moveTo>
                      <a:lnTo>
                        <a:pt x="301808" y="356067"/>
                      </a:lnTo>
                      <a:lnTo>
                        <a:pt x="3389" y="183121"/>
                      </a:lnTo>
                      <a:cubicBezTo>
                        <a:pt x="0" y="183121"/>
                        <a:pt x="0" y="179728"/>
                        <a:pt x="0" y="176339"/>
                      </a:cubicBezTo>
                      <a:cubicBezTo>
                        <a:pt x="0" y="172946"/>
                        <a:pt x="0" y="169556"/>
                        <a:pt x="3389" y="169556"/>
                      </a:cubicBezTo>
                      <a:lnTo>
                        <a:pt x="301808" y="0"/>
                      </a:lnTo>
                      <a:cubicBezTo>
                        <a:pt x="305202" y="0"/>
                        <a:pt x="308591" y="0"/>
                        <a:pt x="311984" y="0"/>
                      </a:cubicBezTo>
                      <a:lnTo>
                        <a:pt x="610403" y="172946"/>
                      </a:lnTo>
                      <a:cubicBezTo>
                        <a:pt x="613792" y="172946"/>
                        <a:pt x="613792" y="176339"/>
                        <a:pt x="613792" y="179728"/>
                      </a:cubicBezTo>
                      <a:cubicBezTo>
                        <a:pt x="613792" y="183121"/>
                        <a:pt x="613792" y="186510"/>
                        <a:pt x="610403" y="186510"/>
                      </a:cubicBezTo>
                      <a:lnTo>
                        <a:pt x="315373" y="356067"/>
                      </a:lnTo>
                      <a:cubicBezTo>
                        <a:pt x="308591" y="356067"/>
                        <a:pt x="308591" y="356067"/>
                        <a:pt x="305202" y="356067"/>
                      </a:cubicBezTo>
                      <a:close/>
                    </a:path>
                  </a:pathLst>
                </a:custGeom>
                <a:solidFill>
                  <a:srgbClr val="0078D4"/>
                </a:solidFill>
                <a:ln w="39072"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78F19DC6-B5C4-40EC-862F-FFFDAA85DCC2}"/>
                    </a:ext>
                    <a:ext uri="{C183D7F6-B498-43B3-948B-1728B52AA6E4}">
                      <adec:decorative xmlns:adec="http://schemas.microsoft.com/office/drawing/2017/decorative" val="1"/>
                    </a:ext>
                  </a:extLst>
                </p:cNvPr>
                <p:cNvSpPr/>
                <p:nvPr/>
              </p:nvSpPr>
              <p:spPr>
                <a:xfrm>
                  <a:off x="2822976" y="695027"/>
                  <a:ext cx="240596" cy="390968"/>
                </a:xfrm>
                <a:custGeom>
                  <a:avLst/>
                  <a:gdLst>
                    <a:gd name="connsiteX0" fmla="*/ 315377 w 312726"/>
                    <a:gd name="connsiteY0" fmla="*/ 525623 h 508180"/>
                    <a:gd name="connsiteX1" fmla="*/ 315377 w 312726"/>
                    <a:gd name="connsiteY1" fmla="*/ 179728 h 508180"/>
                    <a:gd name="connsiteX2" fmla="*/ 311988 w 312726"/>
                    <a:gd name="connsiteY2" fmla="*/ 172946 h 508180"/>
                    <a:gd name="connsiteX3" fmla="*/ 13568 w 312726"/>
                    <a:gd name="connsiteY3" fmla="*/ 0 h 508180"/>
                    <a:gd name="connsiteX4" fmla="*/ 3393 w 312726"/>
                    <a:gd name="connsiteY4" fmla="*/ 0 h 508180"/>
                    <a:gd name="connsiteX5" fmla="*/ 0 w 312726"/>
                    <a:gd name="connsiteY5" fmla="*/ 6782 h 508180"/>
                    <a:gd name="connsiteX6" fmla="*/ 0 w 312726"/>
                    <a:gd name="connsiteY6" fmla="*/ 352677 h 508180"/>
                    <a:gd name="connsiteX7" fmla="*/ 3393 w 312726"/>
                    <a:gd name="connsiteY7" fmla="*/ 359460 h 508180"/>
                    <a:gd name="connsiteX8" fmla="*/ 301812 w 312726"/>
                    <a:gd name="connsiteY8" fmla="*/ 532405 h 508180"/>
                    <a:gd name="connsiteX9" fmla="*/ 305205 w 312726"/>
                    <a:gd name="connsiteY9" fmla="*/ 532405 h 508180"/>
                    <a:gd name="connsiteX10" fmla="*/ 308595 w 312726"/>
                    <a:gd name="connsiteY10" fmla="*/ 532405 h 508180"/>
                    <a:gd name="connsiteX11" fmla="*/ 315377 w 312726"/>
                    <a:gd name="connsiteY11" fmla="*/ 525623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5377" y="525623"/>
                      </a:moveTo>
                      <a:lnTo>
                        <a:pt x="315377" y="179728"/>
                      </a:lnTo>
                      <a:cubicBezTo>
                        <a:pt x="315377" y="176339"/>
                        <a:pt x="311988" y="172946"/>
                        <a:pt x="311988" y="172946"/>
                      </a:cubicBezTo>
                      <a:lnTo>
                        <a:pt x="13568" y="0"/>
                      </a:lnTo>
                      <a:cubicBezTo>
                        <a:pt x="10175" y="0"/>
                        <a:pt x="6786" y="0"/>
                        <a:pt x="3393" y="0"/>
                      </a:cubicBezTo>
                      <a:cubicBezTo>
                        <a:pt x="4" y="0"/>
                        <a:pt x="0" y="3389"/>
                        <a:pt x="0" y="6782"/>
                      </a:cubicBezTo>
                      <a:lnTo>
                        <a:pt x="0" y="352677"/>
                      </a:lnTo>
                      <a:cubicBezTo>
                        <a:pt x="0" y="356067"/>
                        <a:pt x="3393" y="359460"/>
                        <a:pt x="3393" y="359460"/>
                      </a:cubicBezTo>
                      <a:lnTo>
                        <a:pt x="301812" y="532405"/>
                      </a:lnTo>
                      <a:lnTo>
                        <a:pt x="305205" y="532405"/>
                      </a:lnTo>
                      <a:lnTo>
                        <a:pt x="308595" y="532405"/>
                      </a:lnTo>
                      <a:cubicBezTo>
                        <a:pt x="315377" y="532405"/>
                        <a:pt x="315377" y="529016"/>
                        <a:pt x="315377" y="525623"/>
                      </a:cubicBezTo>
                      <a:close/>
                    </a:path>
                  </a:pathLst>
                </a:custGeom>
                <a:solidFill>
                  <a:srgbClr val="0078D4"/>
                </a:solidFill>
                <a:ln w="39072" cap="flat">
                  <a:noFill/>
                  <a:prstDash val="solid"/>
                  <a:miter/>
                </a:ln>
              </p:spPr>
              <p:txBody>
                <a:bodyPr rtlCol="0" anchor="ctr"/>
                <a:lstStyle/>
                <a:p>
                  <a:endParaRPr lang="en-US"/>
                </a:p>
              </p:txBody>
            </p:sp>
            <p:sp>
              <p:nvSpPr>
                <p:cNvPr id="65" name="Freeform: Shape 64">
                  <a:extLst>
                    <a:ext uri="{FF2B5EF4-FFF2-40B4-BE49-F238E27FC236}">
                      <a16:creationId xmlns:a16="http://schemas.microsoft.com/office/drawing/2014/main" id="{C9453B1A-8AC5-424D-8D3E-665653E99A92}"/>
                    </a:ext>
                    <a:ext uri="{C183D7F6-B498-43B3-948B-1728B52AA6E4}">
                      <adec:decorative xmlns:adec="http://schemas.microsoft.com/office/drawing/2017/decorative" val="1"/>
                    </a:ext>
                  </a:extLst>
                </p:cNvPr>
                <p:cNvSpPr/>
                <p:nvPr/>
              </p:nvSpPr>
              <p:spPr>
                <a:xfrm>
                  <a:off x="3117848" y="697671"/>
                  <a:ext cx="240596" cy="390968"/>
                </a:xfrm>
                <a:custGeom>
                  <a:avLst/>
                  <a:gdLst>
                    <a:gd name="connsiteX0" fmla="*/ 311984 w 312726"/>
                    <a:gd name="connsiteY0" fmla="*/ 356067 h 508180"/>
                    <a:gd name="connsiteX1" fmla="*/ 315377 w 312726"/>
                    <a:gd name="connsiteY1" fmla="*/ 349284 h 508180"/>
                    <a:gd name="connsiteX2" fmla="*/ 315377 w 312726"/>
                    <a:gd name="connsiteY2" fmla="*/ 6782 h 508180"/>
                    <a:gd name="connsiteX3" fmla="*/ 311984 w 312726"/>
                    <a:gd name="connsiteY3" fmla="*/ 0 h 508180"/>
                    <a:gd name="connsiteX4" fmla="*/ 301812 w 312726"/>
                    <a:gd name="connsiteY4" fmla="*/ 0 h 508180"/>
                    <a:gd name="connsiteX5" fmla="*/ 3393 w 312726"/>
                    <a:gd name="connsiteY5" fmla="*/ 172946 h 508180"/>
                    <a:gd name="connsiteX6" fmla="*/ 0 w 312726"/>
                    <a:gd name="connsiteY6" fmla="*/ 179728 h 508180"/>
                    <a:gd name="connsiteX7" fmla="*/ 0 w 312726"/>
                    <a:gd name="connsiteY7" fmla="*/ 522234 h 508180"/>
                    <a:gd name="connsiteX8" fmla="*/ 3393 w 312726"/>
                    <a:gd name="connsiteY8" fmla="*/ 529016 h 508180"/>
                    <a:gd name="connsiteX9" fmla="*/ 6782 w 312726"/>
                    <a:gd name="connsiteY9" fmla="*/ 529016 h 508180"/>
                    <a:gd name="connsiteX10" fmla="*/ 10175 w 312726"/>
                    <a:gd name="connsiteY10" fmla="*/ 529016 h 508180"/>
                    <a:gd name="connsiteX11" fmla="*/ 311984 w 312726"/>
                    <a:gd name="connsiteY11" fmla="*/ 356067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1984" y="356067"/>
                      </a:moveTo>
                      <a:cubicBezTo>
                        <a:pt x="315377" y="356067"/>
                        <a:pt x="315377" y="352677"/>
                        <a:pt x="315377" y="349284"/>
                      </a:cubicBezTo>
                      <a:lnTo>
                        <a:pt x="315377" y="6782"/>
                      </a:lnTo>
                      <a:cubicBezTo>
                        <a:pt x="315377" y="3389"/>
                        <a:pt x="311984" y="0"/>
                        <a:pt x="311984" y="0"/>
                      </a:cubicBezTo>
                      <a:cubicBezTo>
                        <a:pt x="308595" y="0"/>
                        <a:pt x="305202" y="0"/>
                        <a:pt x="301812" y="0"/>
                      </a:cubicBezTo>
                      <a:lnTo>
                        <a:pt x="3393" y="172946"/>
                      </a:lnTo>
                      <a:cubicBezTo>
                        <a:pt x="0" y="172946"/>
                        <a:pt x="0" y="176339"/>
                        <a:pt x="0" y="179728"/>
                      </a:cubicBezTo>
                      <a:lnTo>
                        <a:pt x="0" y="522234"/>
                      </a:lnTo>
                      <a:cubicBezTo>
                        <a:pt x="0" y="525623"/>
                        <a:pt x="3393" y="529016"/>
                        <a:pt x="3393" y="529016"/>
                      </a:cubicBezTo>
                      <a:lnTo>
                        <a:pt x="6782" y="529016"/>
                      </a:lnTo>
                      <a:lnTo>
                        <a:pt x="10175" y="529016"/>
                      </a:lnTo>
                      <a:lnTo>
                        <a:pt x="311984" y="356067"/>
                      </a:lnTo>
                      <a:close/>
                    </a:path>
                  </a:pathLst>
                </a:custGeom>
                <a:solidFill>
                  <a:srgbClr val="50E6FF"/>
                </a:solidFill>
                <a:ln w="39072" cap="flat">
                  <a:noFill/>
                  <a:prstDash val="solid"/>
                  <a:miter/>
                </a:ln>
              </p:spPr>
              <p:txBody>
                <a:bodyPr rtlCol="0" anchor="ctr"/>
                <a:lstStyle/>
                <a:p>
                  <a:endParaRPr lang="en-US"/>
                </a:p>
              </p:txBody>
            </p:sp>
          </p:grpSp>
          <p:grpSp>
            <p:nvGrpSpPr>
              <p:cNvPr id="39" name="Group 38" descr="Dynamics 365 Product Visualize&#10;">
                <a:extLst>
                  <a:ext uri="{FF2B5EF4-FFF2-40B4-BE49-F238E27FC236}">
                    <a16:creationId xmlns:a16="http://schemas.microsoft.com/office/drawing/2014/main" id="{C1539C96-6C7A-435B-A425-FD0F4448BB99}"/>
                  </a:ext>
                </a:extLst>
              </p:cNvPr>
              <p:cNvGrpSpPr>
                <a:grpSpLocks noChangeAspect="1"/>
              </p:cNvGrpSpPr>
              <p:nvPr/>
            </p:nvGrpSpPr>
            <p:grpSpPr>
              <a:xfrm>
                <a:off x="6027399" y="5170299"/>
                <a:ext cx="135369" cy="146327"/>
                <a:chOff x="2822976" y="509823"/>
                <a:chExt cx="535468" cy="578816"/>
              </a:xfrm>
            </p:grpSpPr>
            <p:sp>
              <p:nvSpPr>
                <p:cNvPr id="60" name="Freeform: Shape 59">
                  <a:extLst>
                    <a:ext uri="{FF2B5EF4-FFF2-40B4-BE49-F238E27FC236}">
                      <a16:creationId xmlns:a16="http://schemas.microsoft.com/office/drawing/2014/main" id="{B4337C87-5621-480D-A1B7-0EFDAB6652B8}"/>
                    </a:ext>
                    <a:ext uri="{C183D7F6-B498-43B3-948B-1728B52AA6E4}">
                      <adec:decorative xmlns:adec="http://schemas.microsoft.com/office/drawing/2017/decorative" val="1"/>
                    </a:ext>
                  </a:extLst>
                </p:cNvPr>
                <p:cNvSpPr/>
                <p:nvPr/>
              </p:nvSpPr>
              <p:spPr>
                <a:xfrm>
                  <a:off x="2856930" y="509823"/>
                  <a:ext cx="451117" cy="270670"/>
                </a:xfrm>
                <a:custGeom>
                  <a:avLst/>
                  <a:gdLst>
                    <a:gd name="connsiteX0" fmla="*/ 305202 w 586362"/>
                    <a:gd name="connsiteY0" fmla="*/ 356067 h 351817"/>
                    <a:gd name="connsiteX1" fmla="*/ 301808 w 586362"/>
                    <a:gd name="connsiteY1" fmla="*/ 356067 h 351817"/>
                    <a:gd name="connsiteX2" fmla="*/ 3389 w 586362"/>
                    <a:gd name="connsiteY2" fmla="*/ 183121 h 351817"/>
                    <a:gd name="connsiteX3" fmla="*/ 0 w 586362"/>
                    <a:gd name="connsiteY3" fmla="*/ 176339 h 351817"/>
                    <a:gd name="connsiteX4" fmla="*/ 3389 w 586362"/>
                    <a:gd name="connsiteY4" fmla="*/ 169556 h 351817"/>
                    <a:gd name="connsiteX5" fmla="*/ 301808 w 586362"/>
                    <a:gd name="connsiteY5" fmla="*/ 0 h 351817"/>
                    <a:gd name="connsiteX6" fmla="*/ 311984 w 586362"/>
                    <a:gd name="connsiteY6" fmla="*/ 0 h 351817"/>
                    <a:gd name="connsiteX7" fmla="*/ 610403 w 586362"/>
                    <a:gd name="connsiteY7" fmla="*/ 172946 h 351817"/>
                    <a:gd name="connsiteX8" fmla="*/ 613792 w 586362"/>
                    <a:gd name="connsiteY8" fmla="*/ 179728 h 351817"/>
                    <a:gd name="connsiteX9" fmla="*/ 610403 w 586362"/>
                    <a:gd name="connsiteY9" fmla="*/ 186510 h 351817"/>
                    <a:gd name="connsiteX10" fmla="*/ 315373 w 586362"/>
                    <a:gd name="connsiteY10" fmla="*/ 356067 h 351817"/>
                    <a:gd name="connsiteX11" fmla="*/ 305202 w 586362"/>
                    <a:gd name="connsiteY11" fmla="*/ 356067 h 351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362" h="351817">
                      <a:moveTo>
                        <a:pt x="305202" y="356067"/>
                      </a:moveTo>
                      <a:lnTo>
                        <a:pt x="301808" y="356067"/>
                      </a:lnTo>
                      <a:lnTo>
                        <a:pt x="3389" y="183121"/>
                      </a:lnTo>
                      <a:cubicBezTo>
                        <a:pt x="0" y="183121"/>
                        <a:pt x="0" y="179728"/>
                        <a:pt x="0" y="176339"/>
                      </a:cubicBezTo>
                      <a:cubicBezTo>
                        <a:pt x="0" y="172946"/>
                        <a:pt x="0" y="169556"/>
                        <a:pt x="3389" y="169556"/>
                      </a:cubicBezTo>
                      <a:lnTo>
                        <a:pt x="301808" y="0"/>
                      </a:lnTo>
                      <a:cubicBezTo>
                        <a:pt x="305202" y="0"/>
                        <a:pt x="308591" y="0"/>
                        <a:pt x="311984" y="0"/>
                      </a:cubicBezTo>
                      <a:lnTo>
                        <a:pt x="610403" y="172946"/>
                      </a:lnTo>
                      <a:cubicBezTo>
                        <a:pt x="613792" y="172946"/>
                        <a:pt x="613792" y="176339"/>
                        <a:pt x="613792" y="179728"/>
                      </a:cubicBezTo>
                      <a:cubicBezTo>
                        <a:pt x="613792" y="183121"/>
                        <a:pt x="613792" y="186510"/>
                        <a:pt x="610403" y="186510"/>
                      </a:cubicBezTo>
                      <a:lnTo>
                        <a:pt x="315373" y="356067"/>
                      </a:lnTo>
                      <a:cubicBezTo>
                        <a:pt x="308591" y="356067"/>
                        <a:pt x="308591" y="356067"/>
                        <a:pt x="305202" y="356067"/>
                      </a:cubicBezTo>
                      <a:close/>
                    </a:path>
                  </a:pathLst>
                </a:custGeom>
                <a:solidFill>
                  <a:srgbClr val="0078D4"/>
                </a:solidFill>
                <a:ln w="39072"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A1C28593-487B-41D0-AE06-1FC666FE3020}"/>
                    </a:ext>
                    <a:ext uri="{C183D7F6-B498-43B3-948B-1728B52AA6E4}">
                      <adec:decorative xmlns:adec="http://schemas.microsoft.com/office/drawing/2017/decorative" val="1"/>
                    </a:ext>
                  </a:extLst>
                </p:cNvPr>
                <p:cNvSpPr/>
                <p:nvPr/>
              </p:nvSpPr>
              <p:spPr>
                <a:xfrm>
                  <a:off x="2822976" y="695027"/>
                  <a:ext cx="240596" cy="390968"/>
                </a:xfrm>
                <a:custGeom>
                  <a:avLst/>
                  <a:gdLst>
                    <a:gd name="connsiteX0" fmla="*/ 315377 w 312726"/>
                    <a:gd name="connsiteY0" fmla="*/ 525623 h 508180"/>
                    <a:gd name="connsiteX1" fmla="*/ 315377 w 312726"/>
                    <a:gd name="connsiteY1" fmla="*/ 179728 h 508180"/>
                    <a:gd name="connsiteX2" fmla="*/ 311988 w 312726"/>
                    <a:gd name="connsiteY2" fmla="*/ 172946 h 508180"/>
                    <a:gd name="connsiteX3" fmla="*/ 13568 w 312726"/>
                    <a:gd name="connsiteY3" fmla="*/ 0 h 508180"/>
                    <a:gd name="connsiteX4" fmla="*/ 3393 w 312726"/>
                    <a:gd name="connsiteY4" fmla="*/ 0 h 508180"/>
                    <a:gd name="connsiteX5" fmla="*/ 0 w 312726"/>
                    <a:gd name="connsiteY5" fmla="*/ 6782 h 508180"/>
                    <a:gd name="connsiteX6" fmla="*/ 0 w 312726"/>
                    <a:gd name="connsiteY6" fmla="*/ 352677 h 508180"/>
                    <a:gd name="connsiteX7" fmla="*/ 3393 w 312726"/>
                    <a:gd name="connsiteY7" fmla="*/ 359460 h 508180"/>
                    <a:gd name="connsiteX8" fmla="*/ 301812 w 312726"/>
                    <a:gd name="connsiteY8" fmla="*/ 532405 h 508180"/>
                    <a:gd name="connsiteX9" fmla="*/ 305205 w 312726"/>
                    <a:gd name="connsiteY9" fmla="*/ 532405 h 508180"/>
                    <a:gd name="connsiteX10" fmla="*/ 308595 w 312726"/>
                    <a:gd name="connsiteY10" fmla="*/ 532405 h 508180"/>
                    <a:gd name="connsiteX11" fmla="*/ 315377 w 312726"/>
                    <a:gd name="connsiteY11" fmla="*/ 525623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5377" y="525623"/>
                      </a:moveTo>
                      <a:lnTo>
                        <a:pt x="315377" y="179728"/>
                      </a:lnTo>
                      <a:cubicBezTo>
                        <a:pt x="315377" y="176339"/>
                        <a:pt x="311988" y="172946"/>
                        <a:pt x="311988" y="172946"/>
                      </a:cubicBezTo>
                      <a:lnTo>
                        <a:pt x="13568" y="0"/>
                      </a:lnTo>
                      <a:cubicBezTo>
                        <a:pt x="10175" y="0"/>
                        <a:pt x="6786" y="0"/>
                        <a:pt x="3393" y="0"/>
                      </a:cubicBezTo>
                      <a:cubicBezTo>
                        <a:pt x="4" y="0"/>
                        <a:pt x="0" y="3389"/>
                        <a:pt x="0" y="6782"/>
                      </a:cubicBezTo>
                      <a:lnTo>
                        <a:pt x="0" y="352677"/>
                      </a:lnTo>
                      <a:cubicBezTo>
                        <a:pt x="0" y="356067"/>
                        <a:pt x="3393" y="359460"/>
                        <a:pt x="3393" y="359460"/>
                      </a:cubicBezTo>
                      <a:lnTo>
                        <a:pt x="301812" y="532405"/>
                      </a:lnTo>
                      <a:lnTo>
                        <a:pt x="305205" y="532405"/>
                      </a:lnTo>
                      <a:lnTo>
                        <a:pt x="308595" y="532405"/>
                      </a:lnTo>
                      <a:cubicBezTo>
                        <a:pt x="315377" y="532405"/>
                        <a:pt x="315377" y="529016"/>
                        <a:pt x="315377" y="525623"/>
                      </a:cubicBezTo>
                      <a:close/>
                    </a:path>
                  </a:pathLst>
                </a:custGeom>
                <a:solidFill>
                  <a:srgbClr val="0078D4"/>
                </a:solidFill>
                <a:ln w="39072"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F4D724B3-8951-417C-982B-7DA12D76F5B0}"/>
                    </a:ext>
                    <a:ext uri="{C183D7F6-B498-43B3-948B-1728B52AA6E4}">
                      <adec:decorative xmlns:adec="http://schemas.microsoft.com/office/drawing/2017/decorative" val="1"/>
                    </a:ext>
                  </a:extLst>
                </p:cNvPr>
                <p:cNvSpPr/>
                <p:nvPr/>
              </p:nvSpPr>
              <p:spPr>
                <a:xfrm>
                  <a:off x="3117848" y="697671"/>
                  <a:ext cx="240596" cy="390968"/>
                </a:xfrm>
                <a:custGeom>
                  <a:avLst/>
                  <a:gdLst>
                    <a:gd name="connsiteX0" fmla="*/ 311984 w 312726"/>
                    <a:gd name="connsiteY0" fmla="*/ 356067 h 508180"/>
                    <a:gd name="connsiteX1" fmla="*/ 315377 w 312726"/>
                    <a:gd name="connsiteY1" fmla="*/ 349284 h 508180"/>
                    <a:gd name="connsiteX2" fmla="*/ 315377 w 312726"/>
                    <a:gd name="connsiteY2" fmla="*/ 6782 h 508180"/>
                    <a:gd name="connsiteX3" fmla="*/ 311984 w 312726"/>
                    <a:gd name="connsiteY3" fmla="*/ 0 h 508180"/>
                    <a:gd name="connsiteX4" fmla="*/ 301812 w 312726"/>
                    <a:gd name="connsiteY4" fmla="*/ 0 h 508180"/>
                    <a:gd name="connsiteX5" fmla="*/ 3393 w 312726"/>
                    <a:gd name="connsiteY5" fmla="*/ 172946 h 508180"/>
                    <a:gd name="connsiteX6" fmla="*/ 0 w 312726"/>
                    <a:gd name="connsiteY6" fmla="*/ 179728 h 508180"/>
                    <a:gd name="connsiteX7" fmla="*/ 0 w 312726"/>
                    <a:gd name="connsiteY7" fmla="*/ 522234 h 508180"/>
                    <a:gd name="connsiteX8" fmla="*/ 3393 w 312726"/>
                    <a:gd name="connsiteY8" fmla="*/ 529016 h 508180"/>
                    <a:gd name="connsiteX9" fmla="*/ 6782 w 312726"/>
                    <a:gd name="connsiteY9" fmla="*/ 529016 h 508180"/>
                    <a:gd name="connsiteX10" fmla="*/ 10175 w 312726"/>
                    <a:gd name="connsiteY10" fmla="*/ 529016 h 508180"/>
                    <a:gd name="connsiteX11" fmla="*/ 311984 w 312726"/>
                    <a:gd name="connsiteY11" fmla="*/ 356067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1984" y="356067"/>
                      </a:moveTo>
                      <a:cubicBezTo>
                        <a:pt x="315377" y="356067"/>
                        <a:pt x="315377" y="352677"/>
                        <a:pt x="315377" y="349284"/>
                      </a:cubicBezTo>
                      <a:lnTo>
                        <a:pt x="315377" y="6782"/>
                      </a:lnTo>
                      <a:cubicBezTo>
                        <a:pt x="315377" y="3389"/>
                        <a:pt x="311984" y="0"/>
                        <a:pt x="311984" y="0"/>
                      </a:cubicBezTo>
                      <a:cubicBezTo>
                        <a:pt x="308595" y="0"/>
                        <a:pt x="305202" y="0"/>
                        <a:pt x="301812" y="0"/>
                      </a:cubicBezTo>
                      <a:lnTo>
                        <a:pt x="3393" y="172946"/>
                      </a:lnTo>
                      <a:cubicBezTo>
                        <a:pt x="0" y="172946"/>
                        <a:pt x="0" y="176339"/>
                        <a:pt x="0" y="179728"/>
                      </a:cubicBezTo>
                      <a:lnTo>
                        <a:pt x="0" y="522234"/>
                      </a:lnTo>
                      <a:cubicBezTo>
                        <a:pt x="0" y="525623"/>
                        <a:pt x="3393" y="529016"/>
                        <a:pt x="3393" y="529016"/>
                      </a:cubicBezTo>
                      <a:lnTo>
                        <a:pt x="6782" y="529016"/>
                      </a:lnTo>
                      <a:lnTo>
                        <a:pt x="10175" y="529016"/>
                      </a:lnTo>
                      <a:lnTo>
                        <a:pt x="311984" y="356067"/>
                      </a:lnTo>
                      <a:close/>
                    </a:path>
                  </a:pathLst>
                </a:custGeom>
                <a:solidFill>
                  <a:srgbClr val="50E6FF"/>
                </a:solidFill>
                <a:ln w="39072" cap="flat">
                  <a:noFill/>
                  <a:prstDash val="solid"/>
                  <a:miter/>
                </a:ln>
              </p:spPr>
              <p:txBody>
                <a:bodyPr rtlCol="0" anchor="ctr"/>
                <a:lstStyle/>
                <a:p>
                  <a:endParaRPr lang="en-US"/>
                </a:p>
              </p:txBody>
            </p:sp>
          </p:grpSp>
          <p:grpSp>
            <p:nvGrpSpPr>
              <p:cNvPr id="40" name="Group 39" descr="Dynamics 365 Product Visualize&#10;">
                <a:extLst>
                  <a:ext uri="{FF2B5EF4-FFF2-40B4-BE49-F238E27FC236}">
                    <a16:creationId xmlns:a16="http://schemas.microsoft.com/office/drawing/2014/main" id="{251A120F-84D4-4EAD-92A8-7FD2F2E8D631}"/>
                  </a:ext>
                </a:extLst>
              </p:cNvPr>
              <p:cNvGrpSpPr>
                <a:grpSpLocks noChangeAspect="1"/>
              </p:cNvGrpSpPr>
              <p:nvPr/>
            </p:nvGrpSpPr>
            <p:grpSpPr>
              <a:xfrm>
                <a:off x="5935232" y="5320371"/>
                <a:ext cx="135369" cy="146327"/>
                <a:chOff x="2822976" y="509823"/>
                <a:chExt cx="535468" cy="578816"/>
              </a:xfrm>
            </p:grpSpPr>
            <p:sp>
              <p:nvSpPr>
                <p:cNvPr id="57" name="Freeform: Shape 56">
                  <a:extLst>
                    <a:ext uri="{FF2B5EF4-FFF2-40B4-BE49-F238E27FC236}">
                      <a16:creationId xmlns:a16="http://schemas.microsoft.com/office/drawing/2014/main" id="{FF909FE1-8CEE-4589-AC81-D99BE6671AC5}"/>
                    </a:ext>
                    <a:ext uri="{C183D7F6-B498-43B3-948B-1728B52AA6E4}">
                      <adec:decorative xmlns:adec="http://schemas.microsoft.com/office/drawing/2017/decorative" val="1"/>
                    </a:ext>
                  </a:extLst>
                </p:cNvPr>
                <p:cNvSpPr/>
                <p:nvPr/>
              </p:nvSpPr>
              <p:spPr>
                <a:xfrm>
                  <a:off x="2856930" y="509823"/>
                  <a:ext cx="451117" cy="270670"/>
                </a:xfrm>
                <a:custGeom>
                  <a:avLst/>
                  <a:gdLst>
                    <a:gd name="connsiteX0" fmla="*/ 305202 w 586362"/>
                    <a:gd name="connsiteY0" fmla="*/ 356067 h 351817"/>
                    <a:gd name="connsiteX1" fmla="*/ 301808 w 586362"/>
                    <a:gd name="connsiteY1" fmla="*/ 356067 h 351817"/>
                    <a:gd name="connsiteX2" fmla="*/ 3389 w 586362"/>
                    <a:gd name="connsiteY2" fmla="*/ 183121 h 351817"/>
                    <a:gd name="connsiteX3" fmla="*/ 0 w 586362"/>
                    <a:gd name="connsiteY3" fmla="*/ 176339 h 351817"/>
                    <a:gd name="connsiteX4" fmla="*/ 3389 w 586362"/>
                    <a:gd name="connsiteY4" fmla="*/ 169556 h 351817"/>
                    <a:gd name="connsiteX5" fmla="*/ 301808 w 586362"/>
                    <a:gd name="connsiteY5" fmla="*/ 0 h 351817"/>
                    <a:gd name="connsiteX6" fmla="*/ 311984 w 586362"/>
                    <a:gd name="connsiteY6" fmla="*/ 0 h 351817"/>
                    <a:gd name="connsiteX7" fmla="*/ 610403 w 586362"/>
                    <a:gd name="connsiteY7" fmla="*/ 172946 h 351817"/>
                    <a:gd name="connsiteX8" fmla="*/ 613792 w 586362"/>
                    <a:gd name="connsiteY8" fmla="*/ 179728 h 351817"/>
                    <a:gd name="connsiteX9" fmla="*/ 610403 w 586362"/>
                    <a:gd name="connsiteY9" fmla="*/ 186510 h 351817"/>
                    <a:gd name="connsiteX10" fmla="*/ 315373 w 586362"/>
                    <a:gd name="connsiteY10" fmla="*/ 356067 h 351817"/>
                    <a:gd name="connsiteX11" fmla="*/ 305202 w 586362"/>
                    <a:gd name="connsiteY11" fmla="*/ 356067 h 351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362" h="351817">
                      <a:moveTo>
                        <a:pt x="305202" y="356067"/>
                      </a:moveTo>
                      <a:lnTo>
                        <a:pt x="301808" y="356067"/>
                      </a:lnTo>
                      <a:lnTo>
                        <a:pt x="3389" y="183121"/>
                      </a:lnTo>
                      <a:cubicBezTo>
                        <a:pt x="0" y="183121"/>
                        <a:pt x="0" y="179728"/>
                        <a:pt x="0" y="176339"/>
                      </a:cubicBezTo>
                      <a:cubicBezTo>
                        <a:pt x="0" y="172946"/>
                        <a:pt x="0" y="169556"/>
                        <a:pt x="3389" y="169556"/>
                      </a:cubicBezTo>
                      <a:lnTo>
                        <a:pt x="301808" y="0"/>
                      </a:lnTo>
                      <a:cubicBezTo>
                        <a:pt x="305202" y="0"/>
                        <a:pt x="308591" y="0"/>
                        <a:pt x="311984" y="0"/>
                      </a:cubicBezTo>
                      <a:lnTo>
                        <a:pt x="610403" y="172946"/>
                      </a:lnTo>
                      <a:cubicBezTo>
                        <a:pt x="613792" y="172946"/>
                        <a:pt x="613792" y="176339"/>
                        <a:pt x="613792" y="179728"/>
                      </a:cubicBezTo>
                      <a:cubicBezTo>
                        <a:pt x="613792" y="183121"/>
                        <a:pt x="613792" y="186510"/>
                        <a:pt x="610403" y="186510"/>
                      </a:cubicBezTo>
                      <a:lnTo>
                        <a:pt x="315373" y="356067"/>
                      </a:lnTo>
                      <a:cubicBezTo>
                        <a:pt x="308591" y="356067"/>
                        <a:pt x="308591" y="356067"/>
                        <a:pt x="305202" y="356067"/>
                      </a:cubicBezTo>
                      <a:close/>
                    </a:path>
                  </a:pathLst>
                </a:custGeom>
                <a:solidFill>
                  <a:srgbClr val="0078D4"/>
                </a:solidFill>
                <a:ln w="39072" cap="flat">
                  <a:noFill/>
                  <a:prstDash val="solid"/>
                  <a:miter/>
                </a:ln>
              </p:spPr>
              <p:txBody>
                <a:bodyPr rtlCol="0" anchor="ctr"/>
                <a:lstStyle/>
                <a:p>
                  <a:endParaRPr lang="en-US"/>
                </a:p>
              </p:txBody>
            </p:sp>
            <p:sp>
              <p:nvSpPr>
                <p:cNvPr id="58" name="Freeform: Shape 57">
                  <a:extLst>
                    <a:ext uri="{FF2B5EF4-FFF2-40B4-BE49-F238E27FC236}">
                      <a16:creationId xmlns:a16="http://schemas.microsoft.com/office/drawing/2014/main" id="{73D5B086-B4D2-4D03-A72F-C899014F3D3A}"/>
                    </a:ext>
                    <a:ext uri="{C183D7F6-B498-43B3-948B-1728B52AA6E4}">
                      <adec:decorative xmlns:adec="http://schemas.microsoft.com/office/drawing/2017/decorative" val="1"/>
                    </a:ext>
                  </a:extLst>
                </p:cNvPr>
                <p:cNvSpPr/>
                <p:nvPr/>
              </p:nvSpPr>
              <p:spPr>
                <a:xfrm>
                  <a:off x="2822976" y="695027"/>
                  <a:ext cx="240596" cy="390968"/>
                </a:xfrm>
                <a:custGeom>
                  <a:avLst/>
                  <a:gdLst>
                    <a:gd name="connsiteX0" fmla="*/ 315377 w 312726"/>
                    <a:gd name="connsiteY0" fmla="*/ 525623 h 508180"/>
                    <a:gd name="connsiteX1" fmla="*/ 315377 w 312726"/>
                    <a:gd name="connsiteY1" fmla="*/ 179728 h 508180"/>
                    <a:gd name="connsiteX2" fmla="*/ 311988 w 312726"/>
                    <a:gd name="connsiteY2" fmla="*/ 172946 h 508180"/>
                    <a:gd name="connsiteX3" fmla="*/ 13568 w 312726"/>
                    <a:gd name="connsiteY3" fmla="*/ 0 h 508180"/>
                    <a:gd name="connsiteX4" fmla="*/ 3393 w 312726"/>
                    <a:gd name="connsiteY4" fmla="*/ 0 h 508180"/>
                    <a:gd name="connsiteX5" fmla="*/ 0 w 312726"/>
                    <a:gd name="connsiteY5" fmla="*/ 6782 h 508180"/>
                    <a:gd name="connsiteX6" fmla="*/ 0 w 312726"/>
                    <a:gd name="connsiteY6" fmla="*/ 352677 h 508180"/>
                    <a:gd name="connsiteX7" fmla="*/ 3393 w 312726"/>
                    <a:gd name="connsiteY7" fmla="*/ 359460 h 508180"/>
                    <a:gd name="connsiteX8" fmla="*/ 301812 w 312726"/>
                    <a:gd name="connsiteY8" fmla="*/ 532405 h 508180"/>
                    <a:gd name="connsiteX9" fmla="*/ 305205 w 312726"/>
                    <a:gd name="connsiteY9" fmla="*/ 532405 h 508180"/>
                    <a:gd name="connsiteX10" fmla="*/ 308595 w 312726"/>
                    <a:gd name="connsiteY10" fmla="*/ 532405 h 508180"/>
                    <a:gd name="connsiteX11" fmla="*/ 315377 w 312726"/>
                    <a:gd name="connsiteY11" fmla="*/ 525623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5377" y="525623"/>
                      </a:moveTo>
                      <a:lnTo>
                        <a:pt x="315377" y="179728"/>
                      </a:lnTo>
                      <a:cubicBezTo>
                        <a:pt x="315377" y="176339"/>
                        <a:pt x="311988" y="172946"/>
                        <a:pt x="311988" y="172946"/>
                      </a:cubicBezTo>
                      <a:lnTo>
                        <a:pt x="13568" y="0"/>
                      </a:lnTo>
                      <a:cubicBezTo>
                        <a:pt x="10175" y="0"/>
                        <a:pt x="6786" y="0"/>
                        <a:pt x="3393" y="0"/>
                      </a:cubicBezTo>
                      <a:cubicBezTo>
                        <a:pt x="4" y="0"/>
                        <a:pt x="0" y="3389"/>
                        <a:pt x="0" y="6782"/>
                      </a:cubicBezTo>
                      <a:lnTo>
                        <a:pt x="0" y="352677"/>
                      </a:lnTo>
                      <a:cubicBezTo>
                        <a:pt x="0" y="356067"/>
                        <a:pt x="3393" y="359460"/>
                        <a:pt x="3393" y="359460"/>
                      </a:cubicBezTo>
                      <a:lnTo>
                        <a:pt x="301812" y="532405"/>
                      </a:lnTo>
                      <a:lnTo>
                        <a:pt x="305205" y="532405"/>
                      </a:lnTo>
                      <a:lnTo>
                        <a:pt x="308595" y="532405"/>
                      </a:lnTo>
                      <a:cubicBezTo>
                        <a:pt x="315377" y="532405"/>
                        <a:pt x="315377" y="529016"/>
                        <a:pt x="315377" y="525623"/>
                      </a:cubicBezTo>
                      <a:close/>
                    </a:path>
                  </a:pathLst>
                </a:custGeom>
                <a:solidFill>
                  <a:srgbClr val="0078D4"/>
                </a:solidFill>
                <a:ln w="39072"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8B8A61A6-3361-4E7F-9490-3EEB7E4CB71D}"/>
                    </a:ext>
                    <a:ext uri="{C183D7F6-B498-43B3-948B-1728B52AA6E4}">
                      <adec:decorative xmlns:adec="http://schemas.microsoft.com/office/drawing/2017/decorative" val="1"/>
                    </a:ext>
                  </a:extLst>
                </p:cNvPr>
                <p:cNvSpPr/>
                <p:nvPr/>
              </p:nvSpPr>
              <p:spPr>
                <a:xfrm>
                  <a:off x="3117848" y="697671"/>
                  <a:ext cx="240596" cy="390968"/>
                </a:xfrm>
                <a:custGeom>
                  <a:avLst/>
                  <a:gdLst>
                    <a:gd name="connsiteX0" fmla="*/ 311984 w 312726"/>
                    <a:gd name="connsiteY0" fmla="*/ 356067 h 508180"/>
                    <a:gd name="connsiteX1" fmla="*/ 315377 w 312726"/>
                    <a:gd name="connsiteY1" fmla="*/ 349284 h 508180"/>
                    <a:gd name="connsiteX2" fmla="*/ 315377 w 312726"/>
                    <a:gd name="connsiteY2" fmla="*/ 6782 h 508180"/>
                    <a:gd name="connsiteX3" fmla="*/ 311984 w 312726"/>
                    <a:gd name="connsiteY3" fmla="*/ 0 h 508180"/>
                    <a:gd name="connsiteX4" fmla="*/ 301812 w 312726"/>
                    <a:gd name="connsiteY4" fmla="*/ 0 h 508180"/>
                    <a:gd name="connsiteX5" fmla="*/ 3393 w 312726"/>
                    <a:gd name="connsiteY5" fmla="*/ 172946 h 508180"/>
                    <a:gd name="connsiteX6" fmla="*/ 0 w 312726"/>
                    <a:gd name="connsiteY6" fmla="*/ 179728 h 508180"/>
                    <a:gd name="connsiteX7" fmla="*/ 0 w 312726"/>
                    <a:gd name="connsiteY7" fmla="*/ 522234 h 508180"/>
                    <a:gd name="connsiteX8" fmla="*/ 3393 w 312726"/>
                    <a:gd name="connsiteY8" fmla="*/ 529016 h 508180"/>
                    <a:gd name="connsiteX9" fmla="*/ 6782 w 312726"/>
                    <a:gd name="connsiteY9" fmla="*/ 529016 h 508180"/>
                    <a:gd name="connsiteX10" fmla="*/ 10175 w 312726"/>
                    <a:gd name="connsiteY10" fmla="*/ 529016 h 508180"/>
                    <a:gd name="connsiteX11" fmla="*/ 311984 w 312726"/>
                    <a:gd name="connsiteY11" fmla="*/ 356067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1984" y="356067"/>
                      </a:moveTo>
                      <a:cubicBezTo>
                        <a:pt x="315377" y="356067"/>
                        <a:pt x="315377" y="352677"/>
                        <a:pt x="315377" y="349284"/>
                      </a:cubicBezTo>
                      <a:lnTo>
                        <a:pt x="315377" y="6782"/>
                      </a:lnTo>
                      <a:cubicBezTo>
                        <a:pt x="315377" y="3389"/>
                        <a:pt x="311984" y="0"/>
                        <a:pt x="311984" y="0"/>
                      </a:cubicBezTo>
                      <a:cubicBezTo>
                        <a:pt x="308595" y="0"/>
                        <a:pt x="305202" y="0"/>
                        <a:pt x="301812" y="0"/>
                      </a:cubicBezTo>
                      <a:lnTo>
                        <a:pt x="3393" y="172946"/>
                      </a:lnTo>
                      <a:cubicBezTo>
                        <a:pt x="0" y="172946"/>
                        <a:pt x="0" y="176339"/>
                        <a:pt x="0" y="179728"/>
                      </a:cubicBezTo>
                      <a:lnTo>
                        <a:pt x="0" y="522234"/>
                      </a:lnTo>
                      <a:cubicBezTo>
                        <a:pt x="0" y="525623"/>
                        <a:pt x="3393" y="529016"/>
                        <a:pt x="3393" y="529016"/>
                      </a:cubicBezTo>
                      <a:lnTo>
                        <a:pt x="6782" y="529016"/>
                      </a:lnTo>
                      <a:lnTo>
                        <a:pt x="10175" y="529016"/>
                      </a:lnTo>
                      <a:lnTo>
                        <a:pt x="311984" y="356067"/>
                      </a:lnTo>
                      <a:close/>
                    </a:path>
                  </a:pathLst>
                </a:custGeom>
                <a:solidFill>
                  <a:srgbClr val="50E6FF"/>
                </a:solidFill>
                <a:ln w="39072" cap="flat">
                  <a:noFill/>
                  <a:prstDash val="solid"/>
                  <a:miter/>
                </a:ln>
              </p:spPr>
              <p:txBody>
                <a:bodyPr rtlCol="0" anchor="ctr"/>
                <a:lstStyle/>
                <a:p>
                  <a:endParaRPr lang="en-US"/>
                </a:p>
              </p:txBody>
            </p:sp>
          </p:grpSp>
          <p:grpSp>
            <p:nvGrpSpPr>
              <p:cNvPr id="41" name="Group 40" descr="Dynamics 365 Product Visualize&#10;">
                <a:extLst>
                  <a:ext uri="{FF2B5EF4-FFF2-40B4-BE49-F238E27FC236}">
                    <a16:creationId xmlns:a16="http://schemas.microsoft.com/office/drawing/2014/main" id="{7C909A8C-7C2B-463B-AC44-7A94F5816E5B}"/>
                  </a:ext>
                </a:extLst>
              </p:cNvPr>
              <p:cNvGrpSpPr>
                <a:grpSpLocks noChangeAspect="1"/>
              </p:cNvGrpSpPr>
              <p:nvPr/>
            </p:nvGrpSpPr>
            <p:grpSpPr>
              <a:xfrm>
                <a:off x="5771583" y="5320371"/>
                <a:ext cx="135369" cy="146327"/>
                <a:chOff x="2822976" y="509823"/>
                <a:chExt cx="535468" cy="578816"/>
              </a:xfrm>
            </p:grpSpPr>
            <p:sp>
              <p:nvSpPr>
                <p:cNvPr id="54" name="Freeform: Shape 53">
                  <a:extLst>
                    <a:ext uri="{FF2B5EF4-FFF2-40B4-BE49-F238E27FC236}">
                      <a16:creationId xmlns:a16="http://schemas.microsoft.com/office/drawing/2014/main" id="{6A145FF2-B82B-4FFD-89E1-3ECD36ECA734}"/>
                    </a:ext>
                    <a:ext uri="{C183D7F6-B498-43B3-948B-1728B52AA6E4}">
                      <adec:decorative xmlns:adec="http://schemas.microsoft.com/office/drawing/2017/decorative" val="1"/>
                    </a:ext>
                  </a:extLst>
                </p:cNvPr>
                <p:cNvSpPr/>
                <p:nvPr/>
              </p:nvSpPr>
              <p:spPr>
                <a:xfrm>
                  <a:off x="2856930" y="509823"/>
                  <a:ext cx="451117" cy="270670"/>
                </a:xfrm>
                <a:custGeom>
                  <a:avLst/>
                  <a:gdLst>
                    <a:gd name="connsiteX0" fmla="*/ 305202 w 586362"/>
                    <a:gd name="connsiteY0" fmla="*/ 356067 h 351817"/>
                    <a:gd name="connsiteX1" fmla="*/ 301808 w 586362"/>
                    <a:gd name="connsiteY1" fmla="*/ 356067 h 351817"/>
                    <a:gd name="connsiteX2" fmla="*/ 3389 w 586362"/>
                    <a:gd name="connsiteY2" fmla="*/ 183121 h 351817"/>
                    <a:gd name="connsiteX3" fmla="*/ 0 w 586362"/>
                    <a:gd name="connsiteY3" fmla="*/ 176339 h 351817"/>
                    <a:gd name="connsiteX4" fmla="*/ 3389 w 586362"/>
                    <a:gd name="connsiteY4" fmla="*/ 169556 h 351817"/>
                    <a:gd name="connsiteX5" fmla="*/ 301808 w 586362"/>
                    <a:gd name="connsiteY5" fmla="*/ 0 h 351817"/>
                    <a:gd name="connsiteX6" fmla="*/ 311984 w 586362"/>
                    <a:gd name="connsiteY6" fmla="*/ 0 h 351817"/>
                    <a:gd name="connsiteX7" fmla="*/ 610403 w 586362"/>
                    <a:gd name="connsiteY7" fmla="*/ 172946 h 351817"/>
                    <a:gd name="connsiteX8" fmla="*/ 613792 w 586362"/>
                    <a:gd name="connsiteY8" fmla="*/ 179728 h 351817"/>
                    <a:gd name="connsiteX9" fmla="*/ 610403 w 586362"/>
                    <a:gd name="connsiteY9" fmla="*/ 186510 h 351817"/>
                    <a:gd name="connsiteX10" fmla="*/ 315373 w 586362"/>
                    <a:gd name="connsiteY10" fmla="*/ 356067 h 351817"/>
                    <a:gd name="connsiteX11" fmla="*/ 305202 w 586362"/>
                    <a:gd name="connsiteY11" fmla="*/ 356067 h 351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362" h="351817">
                      <a:moveTo>
                        <a:pt x="305202" y="356067"/>
                      </a:moveTo>
                      <a:lnTo>
                        <a:pt x="301808" y="356067"/>
                      </a:lnTo>
                      <a:lnTo>
                        <a:pt x="3389" y="183121"/>
                      </a:lnTo>
                      <a:cubicBezTo>
                        <a:pt x="0" y="183121"/>
                        <a:pt x="0" y="179728"/>
                        <a:pt x="0" y="176339"/>
                      </a:cubicBezTo>
                      <a:cubicBezTo>
                        <a:pt x="0" y="172946"/>
                        <a:pt x="0" y="169556"/>
                        <a:pt x="3389" y="169556"/>
                      </a:cubicBezTo>
                      <a:lnTo>
                        <a:pt x="301808" y="0"/>
                      </a:lnTo>
                      <a:cubicBezTo>
                        <a:pt x="305202" y="0"/>
                        <a:pt x="308591" y="0"/>
                        <a:pt x="311984" y="0"/>
                      </a:cubicBezTo>
                      <a:lnTo>
                        <a:pt x="610403" y="172946"/>
                      </a:lnTo>
                      <a:cubicBezTo>
                        <a:pt x="613792" y="172946"/>
                        <a:pt x="613792" y="176339"/>
                        <a:pt x="613792" y="179728"/>
                      </a:cubicBezTo>
                      <a:cubicBezTo>
                        <a:pt x="613792" y="183121"/>
                        <a:pt x="613792" y="186510"/>
                        <a:pt x="610403" y="186510"/>
                      </a:cubicBezTo>
                      <a:lnTo>
                        <a:pt x="315373" y="356067"/>
                      </a:lnTo>
                      <a:cubicBezTo>
                        <a:pt x="308591" y="356067"/>
                        <a:pt x="308591" y="356067"/>
                        <a:pt x="305202" y="356067"/>
                      </a:cubicBezTo>
                      <a:close/>
                    </a:path>
                  </a:pathLst>
                </a:custGeom>
                <a:solidFill>
                  <a:srgbClr val="0078D4"/>
                </a:solidFill>
                <a:ln w="39072"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D74B36AC-DFFC-426C-A56E-3C0B8912AE10}"/>
                    </a:ext>
                    <a:ext uri="{C183D7F6-B498-43B3-948B-1728B52AA6E4}">
                      <adec:decorative xmlns:adec="http://schemas.microsoft.com/office/drawing/2017/decorative" val="1"/>
                    </a:ext>
                  </a:extLst>
                </p:cNvPr>
                <p:cNvSpPr/>
                <p:nvPr/>
              </p:nvSpPr>
              <p:spPr>
                <a:xfrm>
                  <a:off x="2822976" y="695027"/>
                  <a:ext cx="240596" cy="390968"/>
                </a:xfrm>
                <a:custGeom>
                  <a:avLst/>
                  <a:gdLst>
                    <a:gd name="connsiteX0" fmla="*/ 315377 w 312726"/>
                    <a:gd name="connsiteY0" fmla="*/ 525623 h 508180"/>
                    <a:gd name="connsiteX1" fmla="*/ 315377 w 312726"/>
                    <a:gd name="connsiteY1" fmla="*/ 179728 h 508180"/>
                    <a:gd name="connsiteX2" fmla="*/ 311988 w 312726"/>
                    <a:gd name="connsiteY2" fmla="*/ 172946 h 508180"/>
                    <a:gd name="connsiteX3" fmla="*/ 13568 w 312726"/>
                    <a:gd name="connsiteY3" fmla="*/ 0 h 508180"/>
                    <a:gd name="connsiteX4" fmla="*/ 3393 w 312726"/>
                    <a:gd name="connsiteY4" fmla="*/ 0 h 508180"/>
                    <a:gd name="connsiteX5" fmla="*/ 0 w 312726"/>
                    <a:gd name="connsiteY5" fmla="*/ 6782 h 508180"/>
                    <a:gd name="connsiteX6" fmla="*/ 0 w 312726"/>
                    <a:gd name="connsiteY6" fmla="*/ 352677 h 508180"/>
                    <a:gd name="connsiteX7" fmla="*/ 3393 w 312726"/>
                    <a:gd name="connsiteY7" fmla="*/ 359460 h 508180"/>
                    <a:gd name="connsiteX8" fmla="*/ 301812 w 312726"/>
                    <a:gd name="connsiteY8" fmla="*/ 532405 h 508180"/>
                    <a:gd name="connsiteX9" fmla="*/ 305205 w 312726"/>
                    <a:gd name="connsiteY9" fmla="*/ 532405 h 508180"/>
                    <a:gd name="connsiteX10" fmla="*/ 308595 w 312726"/>
                    <a:gd name="connsiteY10" fmla="*/ 532405 h 508180"/>
                    <a:gd name="connsiteX11" fmla="*/ 315377 w 312726"/>
                    <a:gd name="connsiteY11" fmla="*/ 525623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5377" y="525623"/>
                      </a:moveTo>
                      <a:lnTo>
                        <a:pt x="315377" y="179728"/>
                      </a:lnTo>
                      <a:cubicBezTo>
                        <a:pt x="315377" y="176339"/>
                        <a:pt x="311988" y="172946"/>
                        <a:pt x="311988" y="172946"/>
                      </a:cubicBezTo>
                      <a:lnTo>
                        <a:pt x="13568" y="0"/>
                      </a:lnTo>
                      <a:cubicBezTo>
                        <a:pt x="10175" y="0"/>
                        <a:pt x="6786" y="0"/>
                        <a:pt x="3393" y="0"/>
                      </a:cubicBezTo>
                      <a:cubicBezTo>
                        <a:pt x="4" y="0"/>
                        <a:pt x="0" y="3389"/>
                        <a:pt x="0" y="6782"/>
                      </a:cubicBezTo>
                      <a:lnTo>
                        <a:pt x="0" y="352677"/>
                      </a:lnTo>
                      <a:cubicBezTo>
                        <a:pt x="0" y="356067"/>
                        <a:pt x="3393" y="359460"/>
                        <a:pt x="3393" y="359460"/>
                      </a:cubicBezTo>
                      <a:lnTo>
                        <a:pt x="301812" y="532405"/>
                      </a:lnTo>
                      <a:lnTo>
                        <a:pt x="305205" y="532405"/>
                      </a:lnTo>
                      <a:lnTo>
                        <a:pt x="308595" y="532405"/>
                      </a:lnTo>
                      <a:cubicBezTo>
                        <a:pt x="315377" y="532405"/>
                        <a:pt x="315377" y="529016"/>
                        <a:pt x="315377" y="525623"/>
                      </a:cubicBezTo>
                      <a:close/>
                    </a:path>
                  </a:pathLst>
                </a:custGeom>
                <a:solidFill>
                  <a:srgbClr val="0078D4"/>
                </a:solidFill>
                <a:ln w="39072" cap="flat">
                  <a:noFill/>
                  <a:prstDash val="solid"/>
                  <a:miter/>
                </a:ln>
              </p:spPr>
              <p:txBody>
                <a:bodyPr rtlCol="0" anchor="ctr"/>
                <a:lstStyle/>
                <a:p>
                  <a:endParaRPr lang="en-US"/>
                </a:p>
              </p:txBody>
            </p:sp>
            <p:sp>
              <p:nvSpPr>
                <p:cNvPr id="56" name="Freeform: Shape 55">
                  <a:extLst>
                    <a:ext uri="{FF2B5EF4-FFF2-40B4-BE49-F238E27FC236}">
                      <a16:creationId xmlns:a16="http://schemas.microsoft.com/office/drawing/2014/main" id="{996988A5-9781-47A1-9D09-9BA6A53AB648}"/>
                    </a:ext>
                    <a:ext uri="{C183D7F6-B498-43B3-948B-1728B52AA6E4}">
                      <adec:decorative xmlns:adec="http://schemas.microsoft.com/office/drawing/2017/decorative" val="1"/>
                    </a:ext>
                  </a:extLst>
                </p:cNvPr>
                <p:cNvSpPr/>
                <p:nvPr/>
              </p:nvSpPr>
              <p:spPr>
                <a:xfrm>
                  <a:off x="3117848" y="697671"/>
                  <a:ext cx="240596" cy="390968"/>
                </a:xfrm>
                <a:custGeom>
                  <a:avLst/>
                  <a:gdLst>
                    <a:gd name="connsiteX0" fmla="*/ 311984 w 312726"/>
                    <a:gd name="connsiteY0" fmla="*/ 356067 h 508180"/>
                    <a:gd name="connsiteX1" fmla="*/ 315377 w 312726"/>
                    <a:gd name="connsiteY1" fmla="*/ 349284 h 508180"/>
                    <a:gd name="connsiteX2" fmla="*/ 315377 w 312726"/>
                    <a:gd name="connsiteY2" fmla="*/ 6782 h 508180"/>
                    <a:gd name="connsiteX3" fmla="*/ 311984 w 312726"/>
                    <a:gd name="connsiteY3" fmla="*/ 0 h 508180"/>
                    <a:gd name="connsiteX4" fmla="*/ 301812 w 312726"/>
                    <a:gd name="connsiteY4" fmla="*/ 0 h 508180"/>
                    <a:gd name="connsiteX5" fmla="*/ 3393 w 312726"/>
                    <a:gd name="connsiteY5" fmla="*/ 172946 h 508180"/>
                    <a:gd name="connsiteX6" fmla="*/ 0 w 312726"/>
                    <a:gd name="connsiteY6" fmla="*/ 179728 h 508180"/>
                    <a:gd name="connsiteX7" fmla="*/ 0 w 312726"/>
                    <a:gd name="connsiteY7" fmla="*/ 522234 h 508180"/>
                    <a:gd name="connsiteX8" fmla="*/ 3393 w 312726"/>
                    <a:gd name="connsiteY8" fmla="*/ 529016 h 508180"/>
                    <a:gd name="connsiteX9" fmla="*/ 6782 w 312726"/>
                    <a:gd name="connsiteY9" fmla="*/ 529016 h 508180"/>
                    <a:gd name="connsiteX10" fmla="*/ 10175 w 312726"/>
                    <a:gd name="connsiteY10" fmla="*/ 529016 h 508180"/>
                    <a:gd name="connsiteX11" fmla="*/ 311984 w 312726"/>
                    <a:gd name="connsiteY11" fmla="*/ 356067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1984" y="356067"/>
                      </a:moveTo>
                      <a:cubicBezTo>
                        <a:pt x="315377" y="356067"/>
                        <a:pt x="315377" y="352677"/>
                        <a:pt x="315377" y="349284"/>
                      </a:cubicBezTo>
                      <a:lnTo>
                        <a:pt x="315377" y="6782"/>
                      </a:lnTo>
                      <a:cubicBezTo>
                        <a:pt x="315377" y="3389"/>
                        <a:pt x="311984" y="0"/>
                        <a:pt x="311984" y="0"/>
                      </a:cubicBezTo>
                      <a:cubicBezTo>
                        <a:pt x="308595" y="0"/>
                        <a:pt x="305202" y="0"/>
                        <a:pt x="301812" y="0"/>
                      </a:cubicBezTo>
                      <a:lnTo>
                        <a:pt x="3393" y="172946"/>
                      </a:lnTo>
                      <a:cubicBezTo>
                        <a:pt x="0" y="172946"/>
                        <a:pt x="0" y="176339"/>
                        <a:pt x="0" y="179728"/>
                      </a:cubicBezTo>
                      <a:lnTo>
                        <a:pt x="0" y="522234"/>
                      </a:lnTo>
                      <a:cubicBezTo>
                        <a:pt x="0" y="525623"/>
                        <a:pt x="3393" y="529016"/>
                        <a:pt x="3393" y="529016"/>
                      </a:cubicBezTo>
                      <a:lnTo>
                        <a:pt x="6782" y="529016"/>
                      </a:lnTo>
                      <a:lnTo>
                        <a:pt x="10175" y="529016"/>
                      </a:lnTo>
                      <a:lnTo>
                        <a:pt x="311984" y="356067"/>
                      </a:lnTo>
                      <a:close/>
                    </a:path>
                  </a:pathLst>
                </a:custGeom>
                <a:solidFill>
                  <a:srgbClr val="50E6FF"/>
                </a:solidFill>
                <a:ln w="39072" cap="flat">
                  <a:noFill/>
                  <a:prstDash val="solid"/>
                  <a:miter/>
                </a:ln>
              </p:spPr>
              <p:txBody>
                <a:bodyPr rtlCol="0" anchor="ctr"/>
                <a:lstStyle/>
                <a:p>
                  <a:endParaRPr lang="en-US"/>
                </a:p>
              </p:txBody>
            </p:sp>
          </p:grpSp>
          <p:grpSp>
            <p:nvGrpSpPr>
              <p:cNvPr id="42" name="Group 41" descr="Dynamics 365 Product Visualize&#10;">
                <a:extLst>
                  <a:ext uri="{FF2B5EF4-FFF2-40B4-BE49-F238E27FC236}">
                    <a16:creationId xmlns:a16="http://schemas.microsoft.com/office/drawing/2014/main" id="{852DF51C-E81E-4D60-8F35-B31F26467784}"/>
                  </a:ext>
                </a:extLst>
              </p:cNvPr>
              <p:cNvGrpSpPr>
                <a:grpSpLocks noChangeAspect="1"/>
              </p:cNvGrpSpPr>
              <p:nvPr/>
            </p:nvGrpSpPr>
            <p:grpSpPr>
              <a:xfrm>
                <a:off x="6112514" y="5320371"/>
                <a:ext cx="135369" cy="146327"/>
                <a:chOff x="2822976" y="509823"/>
                <a:chExt cx="535468" cy="578816"/>
              </a:xfrm>
            </p:grpSpPr>
            <p:sp>
              <p:nvSpPr>
                <p:cNvPr id="51" name="Freeform: Shape 50">
                  <a:extLst>
                    <a:ext uri="{FF2B5EF4-FFF2-40B4-BE49-F238E27FC236}">
                      <a16:creationId xmlns:a16="http://schemas.microsoft.com/office/drawing/2014/main" id="{93033187-E7B2-4AF6-83D3-DDC7AC6B9E51}"/>
                    </a:ext>
                    <a:ext uri="{C183D7F6-B498-43B3-948B-1728B52AA6E4}">
                      <adec:decorative xmlns:adec="http://schemas.microsoft.com/office/drawing/2017/decorative" val="1"/>
                    </a:ext>
                  </a:extLst>
                </p:cNvPr>
                <p:cNvSpPr/>
                <p:nvPr/>
              </p:nvSpPr>
              <p:spPr>
                <a:xfrm>
                  <a:off x="2856930" y="509823"/>
                  <a:ext cx="451117" cy="270670"/>
                </a:xfrm>
                <a:custGeom>
                  <a:avLst/>
                  <a:gdLst>
                    <a:gd name="connsiteX0" fmla="*/ 305202 w 586362"/>
                    <a:gd name="connsiteY0" fmla="*/ 356067 h 351817"/>
                    <a:gd name="connsiteX1" fmla="*/ 301808 w 586362"/>
                    <a:gd name="connsiteY1" fmla="*/ 356067 h 351817"/>
                    <a:gd name="connsiteX2" fmla="*/ 3389 w 586362"/>
                    <a:gd name="connsiteY2" fmla="*/ 183121 h 351817"/>
                    <a:gd name="connsiteX3" fmla="*/ 0 w 586362"/>
                    <a:gd name="connsiteY3" fmla="*/ 176339 h 351817"/>
                    <a:gd name="connsiteX4" fmla="*/ 3389 w 586362"/>
                    <a:gd name="connsiteY4" fmla="*/ 169556 h 351817"/>
                    <a:gd name="connsiteX5" fmla="*/ 301808 w 586362"/>
                    <a:gd name="connsiteY5" fmla="*/ 0 h 351817"/>
                    <a:gd name="connsiteX6" fmla="*/ 311984 w 586362"/>
                    <a:gd name="connsiteY6" fmla="*/ 0 h 351817"/>
                    <a:gd name="connsiteX7" fmla="*/ 610403 w 586362"/>
                    <a:gd name="connsiteY7" fmla="*/ 172946 h 351817"/>
                    <a:gd name="connsiteX8" fmla="*/ 613792 w 586362"/>
                    <a:gd name="connsiteY8" fmla="*/ 179728 h 351817"/>
                    <a:gd name="connsiteX9" fmla="*/ 610403 w 586362"/>
                    <a:gd name="connsiteY9" fmla="*/ 186510 h 351817"/>
                    <a:gd name="connsiteX10" fmla="*/ 315373 w 586362"/>
                    <a:gd name="connsiteY10" fmla="*/ 356067 h 351817"/>
                    <a:gd name="connsiteX11" fmla="*/ 305202 w 586362"/>
                    <a:gd name="connsiteY11" fmla="*/ 356067 h 351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362" h="351817">
                      <a:moveTo>
                        <a:pt x="305202" y="356067"/>
                      </a:moveTo>
                      <a:lnTo>
                        <a:pt x="301808" y="356067"/>
                      </a:lnTo>
                      <a:lnTo>
                        <a:pt x="3389" y="183121"/>
                      </a:lnTo>
                      <a:cubicBezTo>
                        <a:pt x="0" y="183121"/>
                        <a:pt x="0" y="179728"/>
                        <a:pt x="0" y="176339"/>
                      </a:cubicBezTo>
                      <a:cubicBezTo>
                        <a:pt x="0" y="172946"/>
                        <a:pt x="0" y="169556"/>
                        <a:pt x="3389" y="169556"/>
                      </a:cubicBezTo>
                      <a:lnTo>
                        <a:pt x="301808" y="0"/>
                      </a:lnTo>
                      <a:cubicBezTo>
                        <a:pt x="305202" y="0"/>
                        <a:pt x="308591" y="0"/>
                        <a:pt x="311984" y="0"/>
                      </a:cubicBezTo>
                      <a:lnTo>
                        <a:pt x="610403" y="172946"/>
                      </a:lnTo>
                      <a:cubicBezTo>
                        <a:pt x="613792" y="172946"/>
                        <a:pt x="613792" y="176339"/>
                        <a:pt x="613792" y="179728"/>
                      </a:cubicBezTo>
                      <a:cubicBezTo>
                        <a:pt x="613792" y="183121"/>
                        <a:pt x="613792" y="186510"/>
                        <a:pt x="610403" y="186510"/>
                      </a:cubicBezTo>
                      <a:lnTo>
                        <a:pt x="315373" y="356067"/>
                      </a:lnTo>
                      <a:cubicBezTo>
                        <a:pt x="308591" y="356067"/>
                        <a:pt x="308591" y="356067"/>
                        <a:pt x="305202" y="356067"/>
                      </a:cubicBezTo>
                      <a:close/>
                    </a:path>
                  </a:pathLst>
                </a:custGeom>
                <a:solidFill>
                  <a:srgbClr val="0078D4"/>
                </a:solidFill>
                <a:ln w="39072" cap="flat">
                  <a:noFill/>
                  <a:prstDash val="solid"/>
                  <a:miter/>
                </a:ln>
              </p:spPr>
              <p:txBody>
                <a:bodyPr rtlCol="0" anchor="ctr"/>
                <a:lstStyle/>
                <a:p>
                  <a:endParaRPr lang="en-US"/>
                </a:p>
              </p:txBody>
            </p:sp>
            <p:sp>
              <p:nvSpPr>
                <p:cNvPr id="52" name="Freeform: Shape 51">
                  <a:extLst>
                    <a:ext uri="{FF2B5EF4-FFF2-40B4-BE49-F238E27FC236}">
                      <a16:creationId xmlns:a16="http://schemas.microsoft.com/office/drawing/2014/main" id="{1AB2285A-459F-4BAC-89FE-BD98A847907D}"/>
                    </a:ext>
                    <a:ext uri="{C183D7F6-B498-43B3-948B-1728B52AA6E4}">
                      <adec:decorative xmlns:adec="http://schemas.microsoft.com/office/drawing/2017/decorative" val="1"/>
                    </a:ext>
                  </a:extLst>
                </p:cNvPr>
                <p:cNvSpPr/>
                <p:nvPr/>
              </p:nvSpPr>
              <p:spPr>
                <a:xfrm>
                  <a:off x="2822976" y="695027"/>
                  <a:ext cx="240596" cy="390968"/>
                </a:xfrm>
                <a:custGeom>
                  <a:avLst/>
                  <a:gdLst>
                    <a:gd name="connsiteX0" fmla="*/ 315377 w 312726"/>
                    <a:gd name="connsiteY0" fmla="*/ 525623 h 508180"/>
                    <a:gd name="connsiteX1" fmla="*/ 315377 w 312726"/>
                    <a:gd name="connsiteY1" fmla="*/ 179728 h 508180"/>
                    <a:gd name="connsiteX2" fmla="*/ 311988 w 312726"/>
                    <a:gd name="connsiteY2" fmla="*/ 172946 h 508180"/>
                    <a:gd name="connsiteX3" fmla="*/ 13568 w 312726"/>
                    <a:gd name="connsiteY3" fmla="*/ 0 h 508180"/>
                    <a:gd name="connsiteX4" fmla="*/ 3393 w 312726"/>
                    <a:gd name="connsiteY4" fmla="*/ 0 h 508180"/>
                    <a:gd name="connsiteX5" fmla="*/ 0 w 312726"/>
                    <a:gd name="connsiteY5" fmla="*/ 6782 h 508180"/>
                    <a:gd name="connsiteX6" fmla="*/ 0 w 312726"/>
                    <a:gd name="connsiteY6" fmla="*/ 352677 h 508180"/>
                    <a:gd name="connsiteX7" fmla="*/ 3393 w 312726"/>
                    <a:gd name="connsiteY7" fmla="*/ 359460 h 508180"/>
                    <a:gd name="connsiteX8" fmla="*/ 301812 w 312726"/>
                    <a:gd name="connsiteY8" fmla="*/ 532405 h 508180"/>
                    <a:gd name="connsiteX9" fmla="*/ 305205 w 312726"/>
                    <a:gd name="connsiteY9" fmla="*/ 532405 h 508180"/>
                    <a:gd name="connsiteX10" fmla="*/ 308595 w 312726"/>
                    <a:gd name="connsiteY10" fmla="*/ 532405 h 508180"/>
                    <a:gd name="connsiteX11" fmla="*/ 315377 w 312726"/>
                    <a:gd name="connsiteY11" fmla="*/ 525623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5377" y="525623"/>
                      </a:moveTo>
                      <a:lnTo>
                        <a:pt x="315377" y="179728"/>
                      </a:lnTo>
                      <a:cubicBezTo>
                        <a:pt x="315377" y="176339"/>
                        <a:pt x="311988" y="172946"/>
                        <a:pt x="311988" y="172946"/>
                      </a:cubicBezTo>
                      <a:lnTo>
                        <a:pt x="13568" y="0"/>
                      </a:lnTo>
                      <a:cubicBezTo>
                        <a:pt x="10175" y="0"/>
                        <a:pt x="6786" y="0"/>
                        <a:pt x="3393" y="0"/>
                      </a:cubicBezTo>
                      <a:cubicBezTo>
                        <a:pt x="4" y="0"/>
                        <a:pt x="0" y="3389"/>
                        <a:pt x="0" y="6782"/>
                      </a:cubicBezTo>
                      <a:lnTo>
                        <a:pt x="0" y="352677"/>
                      </a:lnTo>
                      <a:cubicBezTo>
                        <a:pt x="0" y="356067"/>
                        <a:pt x="3393" y="359460"/>
                        <a:pt x="3393" y="359460"/>
                      </a:cubicBezTo>
                      <a:lnTo>
                        <a:pt x="301812" y="532405"/>
                      </a:lnTo>
                      <a:lnTo>
                        <a:pt x="305205" y="532405"/>
                      </a:lnTo>
                      <a:lnTo>
                        <a:pt x="308595" y="532405"/>
                      </a:lnTo>
                      <a:cubicBezTo>
                        <a:pt x="315377" y="532405"/>
                        <a:pt x="315377" y="529016"/>
                        <a:pt x="315377" y="525623"/>
                      </a:cubicBezTo>
                      <a:close/>
                    </a:path>
                  </a:pathLst>
                </a:custGeom>
                <a:solidFill>
                  <a:srgbClr val="0078D4"/>
                </a:solidFill>
                <a:ln w="39072"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E32655A7-97C5-4F95-BC96-FD97D7D7F70E}"/>
                    </a:ext>
                    <a:ext uri="{C183D7F6-B498-43B3-948B-1728B52AA6E4}">
                      <adec:decorative xmlns:adec="http://schemas.microsoft.com/office/drawing/2017/decorative" val="1"/>
                    </a:ext>
                  </a:extLst>
                </p:cNvPr>
                <p:cNvSpPr/>
                <p:nvPr/>
              </p:nvSpPr>
              <p:spPr>
                <a:xfrm>
                  <a:off x="3117848" y="697671"/>
                  <a:ext cx="240596" cy="390968"/>
                </a:xfrm>
                <a:custGeom>
                  <a:avLst/>
                  <a:gdLst>
                    <a:gd name="connsiteX0" fmla="*/ 311984 w 312726"/>
                    <a:gd name="connsiteY0" fmla="*/ 356067 h 508180"/>
                    <a:gd name="connsiteX1" fmla="*/ 315377 w 312726"/>
                    <a:gd name="connsiteY1" fmla="*/ 349284 h 508180"/>
                    <a:gd name="connsiteX2" fmla="*/ 315377 w 312726"/>
                    <a:gd name="connsiteY2" fmla="*/ 6782 h 508180"/>
                    <a:gd name="connsiteX3" fmla="*/ 311984 w 312726"/>
                    <a:gd name="connsiteY3" fmla="*/ 0 h 508180"/>
                    <a:gd name="connsiteX4" fmla="*/ 301812 w 312726"/>
                    <a:gd name="connsiteY4" fmla="*/ 0 h 508180"/>
                    <a:gd name="connsiteX5" fmla="*/ 3393 w 312726"/>
                    <a:gd name="connsiteY5" fmla="*/ 172946 h 508180"/>
                    <a:gd name="connsiteX6" fmla="*/ 0 w 312726"/>
                    <a:gd name="connsiteY6" fmla="*/ 179728 h 508180"/>
                    <a:gd name="connsiteX7" fmla="*/ 0 w 312726"/>
                    <a:gd name="connsiteY7" fmla="*/ 522234 h 508180"/>
                    <a:gd name="connsiteX8" fmla="*/ 3393 w 312726"/>
                    <a:gd name="connsiteY8" fmla="*/ 529016 h 508180"/>
                    <a:gd name="connsiteX9" fmla="*/ 6782 w 312726"/>
                    <a:gd name="connsiteY9" fmla="*/ 529016 h 508180"/>
                    <a:gd name="connsiteX10" fmla="*/ 10175 w 312726"/>
                    <a:gd name="connsiteY10" fmla="*/ 529016 h 508180"/>
                    <a:gd name="connsiteX11" fmla="*/ 311984 w 312726"/>
                    <a:gd name="connsiteY11" fmla="*/ 356067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1984" y="356067"/>
                      </a:moveTo>
                      <a:cubicBezTo>
                        <a:pt x="315377" y="356067"/>
                        <a:pt x="315377" y="352677"/>
                        <a:pt x="315377" y="349284"/>
                      </a:cubicBezTo>
                      <a:lnTo>
                        <a:pt x="315377" y="6782"/>
                      </a:lnTo>
                      <a:cubicBezTo>
                        <a:pt x="315377" y="3389"/>
                        <a:pt x="311984" y="0"/>
                        <a:pt x="311984" y="0"/>
                      </a:cubicBezTo>
                      <a:cubicBezTo>
                        <a:pt x="308595" y="0"/>
                        <a:pt x="305202" y="0"/>
                        <a:pt x="301812" y="0"/>
                      </a:cubicBezTo>
                      <a:lnTo>
                        <a:pt x="3393" y="172946"/>
                      </a:lnTo>
                      <a:cubicBezTo>
                        <a:pt x="0" y="172946"/>
                        <a:pt x="0" y="176339"/>
                        <a:pt x="0" y="179728"/>
                      </a:cubicBezTo>
                      <a:lnTo>
                        <a:pt x="0" y="522234"/>
                      </a:lnTo>
                      <a:cubicBezTo>
                        <a:pt x="0" y="525623"/>
                        <a:pt x="3393" y="529016"/>
                        <a:pt x="3393" y="529016"/>
                      </a:cubicBezTo>
                      <a:lnTo>
                        <a:pt x="6782" y="529016"/>
                      </a:lnTo>
                      <a:lnTo>
                        <a:pt x="10175" y="529016"/>
                      </a:lnTo>
                      <a:lnTo>
                        <a:pt x="311984" y="356067"/>
                      </a:lnTo>
                      <a:close/>
                    </a:path>
                  </a:pathLst>
                </a:custGeom>
                <a:solidFill>
                  <a:srgbClr val="50E6FF"/>
                </a:solidFill>
                <a:ln w="39072" cap="flat">
                  <a:noFill/>
                  <a:prstDash val="solid"/>
                  <a:miter/>
                </a:ln>
              </p:spPr>
              <p:txBody>
                <a:bodyPr rtlCol="0" anchor="ctr"/>
                <a:lstStyle/>
                <a:p>
                  <a:endParaRPr lang="en-US"/>
                </a:p>
              </p:txBody>
            </p:sp>
          </p:grpSp>
          <p:grpSp>
            <p:nvGrpSpPr>
              <p:cNvPr id="43" name="Group 42" descr="Dynamics 365 Product Visualize&#10;">
                <a:extLst>
                  <a:ext uri="{FF2B5EF4-FFF2-40B4-BE49-F238E27FC236}">
                    <a16:creationId xmlns:a16="http://schemas.microsoft.com/office/drawing/2014/main" id="{911C6E6D-1914-447B-B16A-CBB97F7E0A7B}"/>
                  </a:ext>
                </a:extLst>
              </p:cNvPr>
              <p:cNvGrpSpPr>
                <a:grpSpLocks noChangeAspect="1"/>
              </p:cNvGrpSpPr>
              <p:nvPr/>
            </p:nvGrpSpPr>
            <p:grpSpPr>
              <a:xfrm>
                <a:off x="5849791" y="5474163"/>
                <a:ext cx="135369" cy="146327"/>
                <a:chOff x="2822976" y="509823"/>
                <a:chExt cx="535468" cy="578816"/>
              </a:xfrm>
            </p:grpSpPr>
            <p:sp>
              <p:nvSpPr>
                <p:cNvPr id="48" name="Freeform: Shape 47">
                  <a:extLst>
                    <a:ext uri="{FF2B5EF4-FFF2-40B4-BE49-F238E27FC236}">
                      <a16:creationId xmlns:a16="http://schemas.microsoft.com/office/drawing/2014/main" id="{7C8E3F0B-6759-43A0-B907-48B1660A4A9D}"/>
                    </a:ext>
                    <a:ext uri="{C183D7F6-B498-43B3-948B-1728B52AA6E4}">
                      <adec:decorative xmlns:adec="http://schemas.microsoft.com/office/drawing/2017/decorative" val="1"/>
                    </a:ext>
                  </a:extLst>
                </p:cNvPr>
                <p:cNvSpPr/>
                <p:nvPr/>
              </p:nvSpPr>
              <p:spPr>
                <a:xfrm>
                  <a:off x="2856930" y="509823"/>
                  <a:ext cx="451117" cy="270670"/>
                </a:xfrm>
                <a:custGeom>
                  <a:avLst/>
                  <a:gdLst>
                    <a:gd name="connsiteX0" fmla="*/ 305202 w 586362"/>
                    <a:gd name="connsiteY0" fmla="*/ 356067 h 351817"/>
                    <a:gd name="connsiteX1" fmla="*/ 301808 w 586362"/>
                    <a:gd name="connsiteY1" fmla="*/ 356067 h 351817"/>
                    <a:gd name="connsiteX2" fmla="*/ 3389 w 586362"/>
                    <a:gd name="connsiteY2" fmla="*/ 183121 h 351817"/>
                    <a:gd name="connsiteX3" fmla="*/ 0 w 586362"/>
                    <a:gd name="connsiteY3" fmla="*/ 176339 h 351817"/>
                    <a:gd name="connsiteX4" fmla="*/ 3389 w 586362"/>
                    <a:gd name="connsiteY4" fmla="*/ 169556 h 351817"/>
                    <a:gd name="connsiteX5" fmla="*/ 301808 w 586362"/>
                    <a:gd name="connsiteY5" fmla="*/ 0 h 351817"/>
                    <a:gd name="connsiteX6" fmla="*/ 311984 w 586362"/>
                    <a:gd name="connsiteY6" fmla="*/ 0 h 351817"/>
                    <a:gd name="connsiteX7" fmla="*/ 610403 w 586362"/>
                    <a:gd name="connsiteY7" fmla="*/ 172946 h 351817"/>
                    <a:gd name="connsiteX8" fmla="*/ 613792 w 586362"/>
                    <a:gd name="connsiteY8" fmla="*/ 179728 h 351817"/>
                    <a:gd name="connsiteX9" fmla="*/ 610403 w 586362"/>
                    <a:gd name="connsiteY9" fmla="*/ 186510 h 351817"/>
                    <a:gd name="connsiteX10" fmla="*/ 315373 w 586362"/>
                    <a:gd name="connsiteY10" fmla="*/ 356067 h 351817"/>
                    <a:gd name="connsiteX11" fmla="*/ 305202 w 586362"/>
                    <a:gd name="connsiteY11" fmla="*/ 356067 h 351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362" h="351817">
                      <a:moveTo>
                        <a:pt x="305202" y="356067"/>
                      </a:moveTo>
                      <a:lnTo>
                        <a:pt x="301808" y="356067"/>
                      </a:lnTo>
                      <a:lnTo>
                        <a:pt x="3389" y="183121"/>
                      </a:lnTo>
                      <a:cubicBezTo>
                        <a:pt x="0" y="183121"/>
                        <a:pt x="0" y="179728"/>
                        <a:pt x="0" y="176339"/>
                      </a:cubicBezTo>
                      <a:cubicBezTo>
                        <a:pt x="0" y="172946"/>
                        <a:pt x="0" y="169556"/>
                        <a:pt x="3389" y="169556"/>
                      </a:cubicBezTo>
                      <a:lnTo>
                        <a:pt x="301808" y="0"/>
                      </a:lnTo>
                      <a:cubicBezTo>
                        <a:pt x="305202" y="0"/>
                        <a:pt x="308591" y="0"/>
                        <a:pt x="311984" y="0"/>
                      </a:cubicBezTo>
                      <a:lnTo>
                        <a:pt x="610403" y="172946"/>
                      </a:lnTo>
                      <a:cubicBezTo>
                        <a:pt x="613792" y="172946"/>
                        <a:pt x="613792" y="176339"/>
                        <a:pt x="613792" y="179728"/>
                      </a:cubicBezTo>
                      <a:cubicBezTo>
                        <a:pt x="613792" y="183121"/>
                        <a:pt x="613792" y="186510"/>
                        <a:pt x="610403" y="186510"/>
                      </a:cubicBezTo>
                      <a:lnTo>
                        <a:pt x="315373" y="356067"/>
                      </a:lnTo>
                      <a:cubicBezTo>
                        <a:pt x="308591" y="356067"/>
                        <a:pt x="308591" y="356067"/>
                        <a:pt x="305202" y="356067"/>
                      </a:cubicBezTo>
                      <a:close/>
                    </a:path>
                  </a:pathLst>
                </a:custGeom>
                <a:solidFill>
                  <a:srgbClr val="0078D4"/>
                </a:solidFill>
                <a:ln w="39072"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F6B34813-D779-4A6B-93F3-274F99A1008C}"/>
                    </a:ext>
                    <a:ext uri="{C183D7F6-B498-43B3-948B-1728B52AA6E4}">
                      <adec:decorative xmlns:adec="http://schemas.microsoft.com/office/drawing/2017/decorative" val="1"/>
                    </a:ext>
                  </a:extLst>
                </p:cNvPr>
                <p:cNvSpPr/>
                <p:nvPr/>
              </p:nvSpPr>
              <p:spPr>
                <a:xfrm>
                  <a:off x="2822976" y="695027"/>
                  <a:ext cx="240596" cy="390968"/>
                </a:xfrm>
                <a:custGeom>
                  <a:avLst/>
                  <a:gdLst>
                    <a:gd name="connsiteX0" fmla="*/ 315377 w 312726"/>
                    <a:gd name="connsiteY0" fmla="*/ 525623 h 508180"/>
                    <a:gd name="connsiteX1" fmla="*/ 315377 w 312726"/>
                    <a:gd name="connsiteY1" fmla="*/ 179728 h 508180"/>
                    <a:gd name="connsiteX2" fmla="*/ 311988 w 312726"/>
                    <a:gd name="connsiteY2" fmla="*/ 172946 h 508180"/>
                    <a:gd name="connsiteX3" fmla="*/ 13568 w 312726"/>
                    <a:gd name="connsiteY3" fmla="*/ 0 h 508180"/>
                    <a:gd name="connsiteX4" fmla="*/ 3393 w 312726"/>
                    <a:gd name="connsiteY4" fmla="*/ 0 h 508180"/>
                    <a:gd name="connsiteX5" fmla="*/ 0 w 312726"/>
                    <a:gd name="connsiteY5" fmla="*/ 6782 h 508180"/>
                    <a:gd name="connsiteX6" fmla="*/ 0 w 312726"/>
                    <a:gd name="connsiteY6" fmla="*/ 352677 h 508180"/>
                    <a:gd name="connsiteX7" fmla="*/ 3393 w 312726"/>
                    <a:gd name="connsiteY7" fmla="*/ 359460 h 508180"/>
                    <a:gd name="connsiteX8" fmla="*/ 301812 w 312726"/>
                    <a:gd name="connsiteY8" fmla="*/ 532405 h 508180"/>
                    <a:gd name="connsiteX9" fmla="*/ 305205 w 312726"/>
                    <a:gd name="connsiteY9" fmla="*/ 532405 h 508180"/>
                    <a:gd name="connsiteX10" fmla="*/ 308595 w 312726"/>
                    <a:gd name="connsiteY10" fmla="*/ 532405 h 508180"/>
                    <a:gd name="connsiteX11" fmla="*/ 315377 w 312726"/>
                    <a:gd name="connsiteY11" fmla="*/ 525623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5377" y="525623"/>
                      </a:moveTo>
                      <a:lnTo>
                        <a:pt x="315377" y="179728"/>
                      </a:lnTo>
                      <a:cubicBezTo>
                        <a:pt x="315377" y="176339"/>
                        <a:pt x="311988" y="172946"/>
                        <a:pt x="311988" y="172946"/>
                      </a:cubicBezTo>
                      <a:lnTo>
                        <a:pt x="13568" y="0"/>
                      </a:lnTo>
                      <a:cubicBezTo>
                        <a:pt x="10175" y="0"/>
                        <a:pt x="6786" y="0"/>
                        <a:pt x="3393" y="0"/>
                      </a:cubicBezTo>
                      <a:cubicBezTo>
                        <a:pt x="4" y="0"/>
                        <a:pt x="0" y="3389"/>
                        <a:pt x="0" y="6782"/>
                      </a:cubicBezTo>
                      <a:lnTo>
                        <a:pt x="0" y="352677"/>
                      </a:lnTo>
                      <a:cubicBezTo>
                        <a:pt x="0" y="356067"/>
                        <a:pt x="3393" y="359460"/>
                        <a:pt x="3393" y="359460"/>
                      </a:cubicBezTo>
                      <a:lnTo>
                        <a:pt x="301812" y="532405"/>
                      </a:lnTo>
                      <a:lnTo>
                        <a:pt x="305205" y="532405"/>
                      </a:lnTo>
                      <a:lnTo>
                        <a:pt x="308595" y="532405"/>
                      </a:lnTo>
                      <a:cubicBezTo>
                        <a:pt x="315377" y="532405"/>
                        <a:pt x="315377" y="529016"/>
                        <a:pt x="315377" y="525623"/>
                      </a:cubicBezTo>
                      <a:close/>
                    </a:path>
                  </a:pathLst>
                </a:custGeom>
                <a:solidFill>
                  <a:srgbClr val="0078D4"/>
                </a:solidFill>
                <a:ln w="39072" cap="flat">
                  <a:noFill/>
                  <a:prstDash val="solid"/>
                  <a:miter/>
                </a:ln>
              </p:spPr>
              <p:txBody>
                <a:bodyPr rtlCol="0" anchor="ctr"/>
                <a:lstStyle/>
                <a:p>
                  <a:endParaRPr lang="en-US"/>
                </a:p>
              </p:txBody>
            </p:sp>
            <p:sp>
              <p:nvSpPr>
                <p:cNvPr id="50" name="Freeform: Shape 49">
                  <a:extLst>
                    <a:ext uri="{FF2B5EF4-FFF2-40B4-BE49-F238E27FC236}">
                      <a16:creationId xmlns:a16="http://schemas.microsoft.com/office/drawing/2014/main" id="{B0E446AB-4A27-4A29-AB8C-BAA7D67EF2D0}"/>
                    </a:ext>
                    <a:ext uri="{C183D7F6-B498-43B3-948B-1728B52AA6E4}">
                      <adec:decorative xmlns:adec="http://schemas.microsoft.com/office/drawing/2017/decorative" val="1"/>
                    </a:ext>
                  </a:extLst>
                </p:cNvPr>
                <p:cNvSpPr/>
                <p:nvPr/>
              </p:nvSpPr>
              <p:spPr>
                <a:xfrm>
                  <a:off x="3117848" y="697671"/>
                  <a:ext cx="240596" cy="390968"/>
                </a:xfrm>
                <a:custGeom>
                  <a:avLst/>
                  <a:gdLst>
                    <a:gd name="connsiteX0" fmla="*/ 311984 w 312726"/>
                    <a:gd name="connsiteY0" fmla="*/ 356067 h 508180"/>
                    <a:gd name="connsiteX1" fmla="*/ 315377 w 312726"/>
                    <a:gd name="connsiteY1" fmla="*/ 349284 h 508180"/>
                    <a:gd name="connsiteX2" fmla="*/ 315377 w 312726"/>
                    <a:gd name="connsiteY2" fmla="*/ 6782 h 508180"/>
                    <a:gd name="connsiteX3" fmla="*/ 311984 w 312726"/>
                    <a:gd name="connsiteY3" fmla="*/ 0 h 508180"/>
                    <a:gd name="connsiteX4" fmla="*/ 301812 w 312726"/>
                    <a:gd name="connsiteY4" fmla="*/ 0 h 508180"/>
                    <a:gd name="connsiteX5" fmla="*/ 3393 w 312726"/>
                    <a:gd name="connsiteY5" fmla="*/ 172946 h 508180"/>
                    <a:gd name="connsiteX6" fmla="*/ 0 w 312726"/>
                    <a:gd name="connsiteY6" fmla="*/ 179728 h 508180"/>
                    <a:gd name="connsiteX7" fmla="*/ 0 w 312726"/>
                    <a:gd name="connsiteY7" fmla="*/ 522234 h 508180"/>
                    <a:gd name="connsiteX8" fmla="*/ 3393 w 312726"/>
                    <a:gd name="connsiteY8" fmla="*/ 529016 h 508180"/>
                    <a:gd name="connsiteX9" fmla="*/ 6782 w 312726"/>
                    <a:gd name="connsiteY9" fmla="*/ 529016 h 508180"/>
                    <a:gd name="connsiteX10" fmla="*/ 10175 w 312726"/>
                    <a:gd name="connsiteY10" fmla="*/ 529016 h 508180"/>
                    <a:gd name="connsiteX11" fmla="*/ 311984 w 312726"/>
                    <a:gd name="connsiteY11" fmla="*/ 356067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1984" y="356067"/>
                      </a:moveTo>
                      <a:cubicBezTo>
                        <a:pt x="315377" y="356067"/>
                        <a:pt x="315377" y="352677"/>
                        <a:pt x="315377" y="349284"/>
                      </a:cubicBezTo>
                      <a:lnTo>
                        <a:pt x="315377" y="6782"/>
                      </a:lnTo>
                      <a:cubicBezTo>
                        <a:pt x="315377" y="3389"/>
                        <a:pt x="311984" y="0"/>
                        <a:pt x="311984" y="0"/>
                      </a:cubicBezTo>
                      <a:cubicBezTo>
                        <a:pt x="308595" y="0"/>
                        <a:pt x="305202" y="0"/>
                        <a:pt x="301812" y="0"/>
                      </a:cubicBezTo>
                      <a:lnTo>
                        <a:pt x="3393" y="172946"/>
                      </a:lnTo>
                      <a:cubicBezTo>
                        <a:pt x="0" y="172946"/>
                        <a:pt x="0" y="176339"/>
                        <a:pt x="0" y="179728"/>
                      </a:cubicBezTo>
                      <a:lnTo>
                        <a:pt x="0" y="522234"/>
                      </a:lnTo>
                      <a:cubicBezTo>
                        <a:pt x="0" y="525623"/>
                        <a:pt x="3393" y="529016"/>
                        <a:pt x="3393" y="529016"/>
                      </a:cubicBezTo>
                      <a:lnTo>
                        <a:pt x="6782" y="529016"/>
                      </a:lnTo>
                      <a:lnTo>
                        <a:pt x="10175" y="529016"/>
                      </a:lnTo>
                      <a:lnTo>
                        <a:pt x="311984" y="356067"/>
                      </a:lnTo>
                      <a:close/>
                    </a:path>
                  </a:pathLst>
                </a:custGeom>
                <a:solidFill>
                  <a:srgbClr val="50E6FF"/>
                </a:solidFill>
                <a:ln w="39072" cap="flat">
                  <a:noFill/>
                  <a:prstDash val="solid"/>
                  <a:miter/>
                </a:ln>
              </p:spPr>
              <p:txBody>
                <a:bodyPr rtlCol="0" anchor="ctr"/>
                <a:lstStyle/>
                <a:p>
                  <a:endParaRPr lang="en-US"/>
                </a:p>
              </p:txBody>
            </p:sp>
          </p:grpSp>
          <p:grpSp>
            <p:nvGrpSpPr>
              <p:cNvPr id="44" name="Group 43" descr="Dynamics 365 Product Visualize&#10;">
                <a:extLst>
                  <a:ext uri="{FF2B5EF4-FFF2-40B4-BE49-F238E27FC236}">
                    <a16:creationId xmlns:a16="http://schemas.microsoft.com/office/drawing/2014/main" id="{DC0803D5-3A56-4BB8-8751-FFB31320758D}"/>
                  </a:ext>
                </a:extLst>
              </p:cNvPr>
              <p:cNvGrpSpPr>
                <a:grpSpLocks noChangeAspect="1"/>
              </p:cNvGrpSpPr>
              <p:nvPr/>
            </p:nvGrpSpPr>
            <p:grpSpPr>
              <a:xfrm>
                <a:off x="6026887" y="5474163"/>
                <a:ext cx="135369" cy="146327"/>
                <a:chOff x="2822976" y="509823"/>
                <a:chExt cx="535468" cy="578816"/>
              </a:xfrm>
            </p:grpSpPr>
            <p:sp>
              <p:nvSpPr>
                <p:cNvPr id="45" name="Freeform: Shape 44">
                  <a:extLst>
                    <a:ext uri="{FF2B5EF4-FFF2-40B4-BE49-F238E27FC236}">
                      <a16:creationId xmlns:a16="http://schemas.microsoft.com/office/drawing/2014/main" id="{C1BC7CE8-DFEC-4CA1-B007-83F777827AEA}"/>
                    </a:ext>
                    <a:ext uri="{C183D7F6-B498-43B3-948B-1728B52AA6E4}">
                      <adec:decorative xmlns:adec="http://schemas.microsoft.com/office/drawing/2017/decorative" val="1"/>
                    </a:ext>
                  </a:extLst>
                </p:cNvPr>
                <p:cNvSpPr/>
                <p:nvPr/>
              </p:nvSpPr>
              <p:spPr>
                <a:xfrm>
                  <a:off x="2856930" y="509823"/>
                  <a:ext cx="451117" cy="270670"/>
                </a:xfrm>
                <a:custGeom>
                  <a:avLst/>
                  <a:gdLst>
                    <a:gd name="connsiteX0" fmla="*/ 305202 w 586362"/>
                    <a:gd name="connsiteY0" fmla="*/ 356067 h 351817"/>
                    <a:gd name="connsiteX1" fmla="*/ 301808 w 586362"/>
                    <a:gd name="connsiteY1" fmla="*/ 356067 h 351817"/>
                    <a:gd name="connsiteX2" fmla="*/ 3389 w 586362"/>
                    <a:gd name="connsiteY2" fmla="*/ 183121 h 351817"/>
                    <a:gd name="connsiteX3" fmla="*/ 0 w 586362"/>
                    <a:gd name="connsiteY3" fmla="*/ 176339 h 351817"/>
                    <a:gd name="connsiteX4" fmla="*/ 3389 w 586362"/>
                    <a:gd name="connsiteY4" fmla="*/ 169556 h 351817"/>
                    <a:gd name="connsiteX5" fmla="*/ 301808 w 586362"/>
                    <a:gd name="connsiteY5" fmla="*/ 0 h 351817"/>
                    <a:gd name="connsiteX6" fmla="*/ 311984 w 586362"/>
                    <a:gd name="connsiteY6" fmla="*/ 0 h 351817"/>
                    <a:gd name="connsiteX7" fmla="*/ 610403 w 586362"/>
                    <a:gd name="connsiteY7" fmla="*/ 172946 h 351817"/>
                    <a:gd name="connsiteX8" fmla="*/ 613792 w 586362"/>
                    <a:gd name="connsiteY8" fmla="*/ 179728 h 351817"/>
                    <a:gd name="connsiteX9" fmla="*/ 610403 w 586362"/>
                    <a:gd name="connsiteY9" fmla="*/ 186510 h 351817"/>
                    <a:gd name="connsiteX10" fmla="*/ 315373 w 586362"/>
                    <a:gd name="connsiteY10" fmla="*/ 356067 h 351817"/>
                    <a:gd name="connsiteX11" fmla="*/ 305202 w 586362"/>
                    <a:gd name="connsiteY11" fmla="*/ 356067 h 3518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86362" h="351817">
                      <a:moveTo>
                        <a:pt x="305202" y="356067"/>
                      </a:moveTo>
                      <a:lnTo>
                        <a:pt x="301808" y="356067"/>
                      </a:lnTo>
                      <a:lnTo>
                        <a:pt x="3389" y="183121"/>
                      </a:lnTo>
                      <a:cubicBezTo>
                        <a:pt x="0" y="183121"/>
                        <a:pt x="0" y="179728"/>
                        <a:pt x="0" y="176339"/>
                      </a:cubicBezTo>
                      <a:cubicBezTo>
                        <a:pt x="0" y="172946"/>
                        <a:pt x="0" y="169556"/>
                        <a:pt x="3389" y="169556"/>
                      </a:cubicBezTo>
                      <a:lnTo>
                        <a:pt x="301808" y="0"/>
                      </a:lnTo>
                      <a:cubicBezTo>
                        <a:pt x="305202" y="0"/>
                        <a:pt x="308591" y="0"/>
                        <a:pt x="311984" y="0"/>
                      </a:cubicBezTo>
                      <a:lnTo>
                        <a:pt x="610403" y="172946"/>
                      </a:lnTo>
                      <a:cubicBezTo>
                        <a:pt x="613792" y="172946"/>
                        <a:pt x="613792" y="176339"/>
                        <a:pt x="613792" y="179728"/>
                      </a:cubicBezTo>
                      <a:cubicBezTo>
                        <a:pt x="613792" y="183121"/>
                        <a:pt x="613792" y="186510"/>
                        <a:pt x="610403" y="186510"/>
                      </a:cubicBezTo>
                      <a:lnTo>
                        <a:pt x="315373" y="356067"/>
                      </a:lnTo>
                      <a:cubicBezTo>
                        <a:pt x="308591" y="356067"/>
                        <a:pt x="308591" y="356067"/>
                        <a:pt x="305202" y="356067"/>
                      </a:cubicBezTo>
                      <a:close/>
                    </a:path>
                  </a:pathLst>
                </a:custGeom>
                <a:solidFill>
                  <a:srgbClr val="0078D4"/>
                </a:solidFill>
                <a:ln w="39072" cap="flat">
                  <a:noFill/>
                  <a:prstDash val="solid"/>
                  <a:miter/>
                </a:ln>
              </p:spPr>
              <p:txBody>
                <a:bodyPr rtlCol="0" anchor="ctr"/>
                <a:lstStyle/>
                <a:p>
                  <a:endParaRPr lang="en-US"/>
                </a:p>
              </p:txBody>
            </p:sp>
            <p:sp>
              <p:nvSpPr>
                <p:cNvPr id="46" name="Freeform: Shape 45">
                  <a:extLst>
                    <a:ext uri="{FF2B5EF4-FFF2-40B4-BE49-F238E27FC236}">
                      <a16:creationId xmlns:a16="http://schemas.microsoft.com/office/drawing/2014/main" id="{AD1E0D69-CE1E-4B7B-89CC-38AEAC8F4C3D}"/>
                    </a:ext>
                    <a:ext uri="{C183D7F6-B498-43B3-948B-1728B52AA6E4}">
                      <adec:decorative xmlns:adec="http://schemas.microsoft.com/office/drawing/2017/decorative" val="1"/>
                    </a:ext>
                  </a:extLst>
                </p:cNvPr>
                <p:cNvSpPr/>
                <p:nvPr/>
              </p:nvSpPr>
              <p:spPr>
                <a:xfrm>
                  <a:off x="2822976" y="695027"/>
                  <a:ext cx="240596" cy="390968"/>
                </a:xfrm>
                <a:custGeom>
                  <a:avLst/>
                  <a:gdLst>
                    <a:gd name="connsiteX0" fmla="*/ 315377 w 312726"/>
                    <a:gd name="connsiteY0" fmla="*/ 525623 h 508180"/>
                    <a:gd name="connsiteX1" fmla="*/ 315377 w 312726"/>
                    <a:gd name="connsiteY1" fmla="*/ 179728 h 508180"/>
                    <a:gd name="connsiteX2" fmla="*/ 311988 w 312726"/>
                    <a:gd name="connsiteY2" fmla="*/ 172946 h 508180"/>
                    <a:gd name="connsiteX3" fmla="*/ 13568 w 312726"/>
                    <a:gd name="connsiteY3" fmla="*/ 0 h 508180"/>
                    <a:gd name="connsiteX4" fmla="*/ 3393 w 312726"/>
                    <a:gd name="connsiteY4" fmla="*/ 0 h 508180"/>
                    <a:gd name="connsiteX5" fmla="*/ 0 w 312726"/>
                    <a:gd name="connsiteY5" fmla="*/ 6782 h 508180"/>
                    <a:gd name="connsiteX6" fmla="*/ 0 w 312726"/>
                    <a:gd name="connsiteY6" fmla="*/ 352677 h 508180"/>
                    <a:gd name="connsiteX7" fmla="*/ 3393 w 312726"/>
                    <a:gd name="connsiteY7" fmla="*/ 359460 h 508180"/>
                    <a:gd name="connsiteX8" fmla="*/ 301812 w 312726"/>
                    <a:gd name="connsiteY8" fmla="*/ 532405 h 508180"/>
                    <a:gd name="connsiteX9" fmla="*/ 305205 w 312726"/>
                    <a:gd name="connsiteY9" fmla="*/ 532405 h 508180"/>
                    <a:gd name="connsiteX10" fmla="*/ 308595 w 312726"/>
                    <a:gd name="connsiteY10" fmla="*/ 532405 h 508180"/>
                    <a:gd name="connsiteX11" fmla="*/ 315377 w 312726"/>
                    <a:gd name="connsiteY11" fmla="*/ 525623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5377" y="525623"/>
                      </a:moveTo>
                      <a:lnTo>
                        <a:pt x="315377" y="179728"/>
                      </a:lnTo>
                      <a:cubicBezTo>
                        <a:pt x="315377" y="176339"/>
                        <a:pt x="311988" y="172946"/>
                        <a:pt x="311988" y="172946"/>
                      </a:cubicBezTo>
                      <a:lnTo>
                        <a:pt x="13568" y="0"/>
                      </a:lnTo>
                      <a:cubicBezTo>
                        <a:pt x="10175" y="0"/>
                        <a:pt x="6786" y="0"/>
                        <a:pt x="3393" y="0"/>
                      </a:cubicBezTo>
                      <a:cubicBezTo>
                        <a:pt x="4" y="0"/>
                        <a:pt x="0" y="3389"/>
                        <a:pt x="0" y="6782"/>
                      </a:cubicBezTo>
                      <a:lnTo>
                        <a:pt x="0" y="352677"/>
                      </a:lnTo>
                      <a:cubicBezTo>
                        <a:pt x="0" y="356067"/>
                        <a:pt x="3393" y="359460"/>
                        <a:pt x="3393" y="359460"/>
                      </a:cubicBezTo>
                      <a:lnTo>
                        <a:pt x="301812" y="532405"/>
                      </a:lnTo>
                      <a:lnTo>
                        <a:pt x="305205" y="532405"/>
                      </a:lnTo>
                      <a:lnTo>
                        <a:pt x="308595" y="532405"/>
                      </a:lnTo>
                      <a:cubicBezTo>
                        <a:pt x="315377" y="532405"/>
                        <a:pt x="315377" y="529016"/>
                        <a:pt x="315377" y="525623"/>
                      </a:cubicBezTo>
                      <a:close/>
                    </a:path>
                  </a:pathLst>
                </a:custGeom>
                <a:solidFill>
                  <a:srgbClr val="0078D4"/>
                </a:solidFill>
                <a:ln w="39072"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242C63DC-A3F3-4963-9A94-74F3EB29D109}"/>
                    </a:ext>
                    <a:ext uri="{C183D7F6-B498-43B3-948B-1728B52AA6E4}">
                      <adec:decorative xmlns:adec="http://schemas.microsoft.com/office/drawing/2017/decorative" val="1"/>
                    </a:ext>
                  </a:extLst>
                </p:cNvPr>
                <p:cNvSpPr/>
                <p:nvPr/>
              </p:nvSpPr>
              <p:spPr>
                <a:xfrm>
                  <a:off x="3117848" y="697671"/>
                  <a:ext cx="240596" cy="390968"/>
                </a:xfrm>
                <a:custGeom>
                  <a:avLst/>
                  <a:gdLst>
                    <a:gd name="connsiteX0" fmla="*/ 311984 w 312726"/>
                    <a:gd name="connsiteY0" fmla="*/ 356067 h 508180"/>
                    <a:gd name="connsiteX1" fmla="*/ 315377 w 312726"/>
                    <a:gd name="connsiteY1" fmla="*/ 349284 h 508180"/>
                    <a:gd name="connsiteX2" fmla="*/ 315377 w 312726"/>
                    <a:gd name="connsiteY2" fmla="*/ 6782 h 508180"/>
                    <a:gd name="connsiteX3" fmla="*/ 311984 w 312726"/>
                    <a:gd name="connsiteY3" fmla="*/ 0 h 508180"/>
                    <a:gd name="connsiteX4" fmla="*/ 301812 w 312726"/>
                    <a:gd name="connsiteY4" fmla="*/ 0 h 508180"/>
                    <a:gd name="connsiteX5" fmla="*/ 3393 w 312726"/>
                    <a:gd name="connsiteY5" fmla="*/ 172946 h 508180"/>
                    <a:gd name="connsiteX6" fmla="*/ 0 w 312726"/>
                    <a:gd name="connsiteY6" fmla="*/ 179728 h 508180"/>
                    <a:gd name="connsiteX7" fmla="*/ 0 w 312726"/>
                    <a:gd name="connsiteY7" fmla="*/ 522234 h 508180"/>
                    <a:gd name="connsiteX8" fmla="*/ 3393 w 312726"/>
                    <a:gd name="connsiteY8" fmla="*/ 529016 h 508180"/>
                    <a:gd name="connsiteX9" fmla="*/ 6782 w 312726"/>
                    <a:gd name="connsiteY9" fmla="*/ 529016 h 508180"/>
                    <a:gd name="connsiteX10" fmla="*/ 10175 w 312726"/>
                    <a:gd name="connsiteY10" fmla="*/ 529016 h 508180"/>
                    <a:gd name="connsiteX11" fmla="*/ 311984 w 312726"/>
                    <a:gd name="connsiteY11" fmla="*/ 356067 h 508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2726" h="508180">
                      <a:moveTo>
                        <a:pt x="311984" y="356067"/>
                      </a:moveTo>
                      <a:cubicBezTo>
                        <a:pt x="315377" y="356067"/>
                        <a:pt x="315377" y="352677"/>
                        <a:pt x="315377" y="349284"/>
                      </a:cubicBezTo>
                      <a:lnTo>
                        <a:pt x="315377" y="6782"/>
                      </a:lnTo>
                      <a:cubicBezTo>
                        <a:pt x="315377" y="3389"/>
                        <a:pt x="311984" y="0"/>
                        <a:pt x="311984" y="0"/>
                      </a:cubicBezTo>
                      <a:cubicBezTo>
                        <a:pt x="308595" y="0"/>
                        <a:pt x="305202" y="0"/>
                        <a:pt x="301812" y="0"/>
                      </a:cubicBezTo>
                      <a:lnTo>
                        <a:pt x="3393" y="172946"/>
                      </a:lnTo>
                      <a:cubicBezTo>
                        <a:pt x="0" y="172946"/>
                        <a:pt x="0" y="176339"/>
                        <a:pt x="0" y="179728"/>
                      </a:cubicBezTo>
                      <a:lnTo>
                        <a:pt x="0" y="522234"/>
                      </a:lnTo>
                      <a:cubicBezTo>
                        <a:pt x="0" y="525623"/>
                        <a:pt x="3393" y="529016"/>
                        <a:pt x="3393" y="529016"/>
                      </a:cubicBezTo>
                      <a:lnTo>
                        <a:pt x="6782" y="529016"/>
                      </a:lnTo>
                      <a:lnTo>
                        <a:pt x="10175" y="529016"/>
                      </a:lnTo>
                      <a:lnTo>
                        <a:pt x="311984" y="356067"/>
                      </a:lnTo>
                      <a:close/>
                    </a:path>
                  </a:pathLst>
                </a:custGeom>
                <a:solidFill>
                  <a:srgbClr val="50E6FF"/>
                </a:solidFill>
                <a:ln w="39072" cap="flat">
                  <a:noFill/>
                  <a:prstDash val="solid"/>
                  <a:miter/>
                </a:ln>
              </p:spPr>
              <p:txBody>
                <a:bodyPr rtlCol="0" anchor="ctr"/>
                <a:lstStyle/>
                <a:p>
                  <a:endParaRPr lang="en-US"/>
                </a:p>
              </p:txBody>
            </p:sp>
          </p:grpSp>
        </p:grpSp>
        <p:sp>
          <p:nvSpPr>
            <p:cNvPr id="7" name="Title 1">
              <a:extLst>
                <a:ext uri="{FF2B5EF4-FFF2-40B4-BE49-F238E27FC236}">
                  <a16:creationId xmlns:a16="http://schemas.microsoft.com/office/drawing/2014/main" id="{5A43FA3F-8969-42E0-976B-DC5BBF819320}"/>
                </a:ext>
              </a:extLst>
            </p:cNvPr>
            <p:cNvSpPr txBox="1">
              <a:spLocks/>
            </p:cNvSpPr>
            <p:nvPr/>
          </p:nvSpPr>
          <p:spPr>
            <a:xfrm>
              <a:off x="5901565" y="5914194"/>
              <a:ext cx="1231070" cy="361894"/>
            </a:xfrm>
            <a:prstGeom prst="rect">
              <a:avLst/>
            </a:prstGeom>
          </p:spPr>
          <p:txBody>
            <a:bodyPr vert="horz" wrap="square" lIns="0" tIns="0" rIns="0" bIns="0" rtlCol="0" anchor="b">
              <a:spAutoFit/>
            </a:bodyPr>
            <a:lstStyle>
              <a:lvl1pPr algn="l" defTabSz="932742" rtl="0" eaLnBrk="1" latinLnBrk="0" hangingPunct="1">
                <a:lnSpc>
                  <a:spcPct val="90000"/>
                </a:lnSpc>
                <a:spcBef>
                  <a:spcPct val="0"/>
                </a:spcBef>
                <a:buNone/>
                <a:defRPr lang="en-US" sz="5400" b="0" kern="1200" cap="none" spc="-102" baseline="0">
                  <a:ln w="3175">
                    <a:noFill/>
                  </a:ln>
                  <a:gradFill>
                    <a:gsLst>
                      <a:gs pos="2655">
                        <a:schemeClr val="tx1"/>
                      </a:gs>
                      <a:gs pos="31000">
                        <a:schemeClr val="tx1"/>
                      </a:gs>
                    </a:gsLst>
                    <a:lin ang="5400000" scaled="0"/>
                  </a:gradFill>
                  <a:effectLst/>
                  <a:latin typeface="+mj-lt"/>
                  <a:ea typeface="+mn-ea"/>
                  <a:cs typeface="Segoe UI" pitchFamily="34" charset="0"/>
                </a:defRPr>
              </a:lvl1p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Kubernetes Service</a:t>
              </a:r>
            </a:p>
          </p:txBody>
        </p:sp>
        <p:pic>
          <p:nvPicPr>
            <p:cNvPr id="8" name="Picture 7" descr="Screenshot of Microsoft Azure Advisor">
              <a:extLst>
                <a:ext uri="{FF2B5EF4-FFF2-40B4-BE49-F238E27FC236}">
                  <a16:creationId xmlns:a16="http://schemas.microsoft.com/office/drawing/2014/main" id="{EA7CE8EA-014C-40E1-B342-7763165DC71D}"/>
                </a:ext>
              </a:extLst>
            </p:cNvPr>
            <p:cNvPicPr>
              <a:picLocks noChangeAspect="1"/>
            </p:cNvPicPr>
            <p:nvPr/>
          </p:nvPicPr>
          <p:blipFill rotWithShape="1">
            <a:blip r:embed="rId4">
              <a:extLst>
                <a:ext uri="{28A0092B-C50C-407E-A947-70E740481C1C}">
                  <a14:useLocalDpi xmlns:a14="http://schemas.microsoft.com/office/drawing/2010/main" val="0"/>
                </a:ext>
              </a:extLst>
            </a:blip>
            <a:srcRect/>
            <a:stretch/>
          </p:blipFill>
          <p:spPr>
            <a:xfrm>
              <a:off x="5901565" y="1385135"/>
              <a:ext cx="5061014" cy="2867462"/>
            </a:xfrm>
            <a:prstGeom prst="rect">
              <a:avLst/>
            </a:prstGeom>
          </p:spPr>
        </p:pic>
        <p:cxnSp>
          <p:nvCxnSpPr>
            <p:cNvPr id="9" name="Straight Arrow Connector 8" descr="Right facing arrow">
              <a:extLst>
                <a:ext uri="{FF2B5EF4-FFF2-40B4-BE49-F238E27FC236}">
                  <a16:creationId xmlns:a16="http://schemas.microsoft.com/office/drawing/2014/main" id="{1A1BF4D7-B079-4F92-8789-EEEB6FE8D7E8}"/>
                </a:ext>
              </a:extLst>
            </p:cNvPr>
            <p:cNvCxnSpPr>
              <a:cxnSpLocks/>
            </p:cNvCxnSpPr>
            <p:nvPr/>
          </p:nvCxnSpPr>
          <p:spPr>
            <a:xfrm>
              <a:off x="6943446" y="5400147"/>
              <a:ext cx="1659561" cy="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descr="Upward facing arrow">
              <a:extLst>
                <a:ext uri="{FF2B5EF4-FFF2-40B4-BE49-F238E27FC236}">
                  <a16:creationId xmlns:a16="http://schemas.microsoft.com/office/drawing/2014/main" id="{BDDE8E07-8985-4F2D-AEEC-8069F4B9E410}"/>
                </a:ext>
              </a:extLst>
            </p:cNvPr>
            <p:cNvCxnSpPr>
              <a:cxnSpLocks/>
            </p:cNvCxnSpPr>
            <p:nvPr/>
          </p:nvCxnSpPr>
          <p:spPr>
            <a:xfrm flipV="1">
              <a:off x="9457459" y="4245354"/>
              <a:ext cx="1" cy="731520"/>
            </a:xfrm>
            <a:prstGeom prst="straightConnector1">
              <a:avLst/>
            </a:prstGeom>
            <a:ln>
              <a:solidFill>
                <a:schemeClr val="tx1"/>
              </a:solidFill>
              <a:headEnd type="none"/>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1E056F92-2E9B-4E8D-908A-153D10B4919F}"/>
                </a:ext>
              </a:extLst>
            </p:cNvPr>
            <p:cNvSpPr/>
            <p:nvPr/>
          </p:nvSpPr>
          <p:spPr>
            <a:xfrm>
              <a:off x="8869439" y="6004623"/>
              <a:ext cx="1176041" cy="181036"/>
            </a:xfrm>
            <a:prstGeom prst="rect">
              <a:avLst/>
            </a:prstGeom>
          </p:spPr>
          <p:txBody>
            <a:bodyPr vert="horz" wrap="square" lIns="0" tIns="0" rIns="0" bIns="0" rtlCol="0" anchor="b">
              <a:spAutoFit/>
            </a:bodyPr>
            <a:lstStyle/>
            <a:p>
              <a:pPr marL="0" marR="0" lvl="0" indent="0" algn="ctr" defTabSz="932563" rtl="0" eaLnBrk="1" fontAlgn="auto" latinLnBrk="0" hangingPunct="1">
                <a:lnSpc>
                  <a:spcPct val="100000"/>
                </a:lnSpc>
                <a:spcBef>
                  <a:spcPct val="0"/>
                </a:spcBef>
                <a:spcAft>
                  <a:spcPts val="0"/>
                </a:spcAft>
                <a:buClrTx/>
                <a:buSzTx/>
                <a:buFontTx/>
                <a:buNone/>
                <a:tabLst/>
                <a:defRPr/>
              </a:pPr>
              <a:r>
                <a:rPr kumimoji="0" lang="en-US" sz="1176" b="0" i="0" u="none" strike="noStrike" kern="1200" cap="none" spc="0" normalizeH="0" baseline="0" noProof="0">
                  <a:ln w="3175">
                    <a:noFill/>
                  </a:ln>
                  <a:solidFill>
                    <a:srgbClr val="000000"/>
                  </a:solidFill>
                  <a:effectLst/>
                  <a:uLnTx/>
                  <a:uFillTx/>
                  <a:latin typeface="Segoe UI Semibold" panose="020B0702040204020203" pitchFamily="34" charset="0"/>
                  <a:ea typeface="+mn-ea"/>
                  <a:cs typeface="Segoe UI Semibold" panose="020B0702040204020203" pitchFamily="34" charset="0"/>
                </a:rPr>
                <a:t>Azure Advisor </a:t>
              </a:r>
            </a:p>
          </p:txBody>
        </p:sp>
        <p:sp>
          <p:nvSpPr>
            <p:cNvPr id="12" name="cloud 4" descr="cloud">
              <a:extLst>
                <a:ext uri="{FF2B5EF4-FFF2-40B4-BE49-F238E27FC236}">
                  <a16:creationId xmlns:a16="http://schemas.microsoft.com/office/drawing/2014/main" id="{2F8183D3-0015-4841-A183-677A3BFB2FD7}"/>
                </a:ext>
              </a:extLst>
            </p:cNvPr>
            <p:cNvSpPr>
              <a:spLocks noChangeAspect="1"/>
            </p:cNvSpPr>
            <p:nvPr/>
          </p:nvSpPr>
          <p:spPr bwMode="auto">
            <a:xfrm flipV="1">
              <a:off x="8603007" y="4852048"/>
              <a:ext cx="1708904" cy="94203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50E6FF"/>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13" name="Group 12">
              <a:extLst>
                <a:ext uri="{FF2B5EF4-FFF2-40B4-BE49-F238E27FC236}">
                  <a16:creationId xmlns:a16="http://schemas.microsoft.com/office/drawing/2014/main" id="{6A2FF107-AEB3-449D-9A9E-DE76C17A6DD2}"/>
                </a:ext>
              </a:extLst>
            </p:cNvPr>
            <p:cNvGrpSpPr/>
            <p:nvPr/>
          </p:nvGrpSpPr>
          <p:grpSpPr>
            <a:xfrm>
              <a:off x="10087340" y="5130434"/>
              <a:ext cx="483070" cy="483070"/>
              <a:chOff x="10780847" y="5397617"/>
              <a:chExt cx="582930" cy="582930"/>
            </a:xfrm>
            <a:effectLst>
              <a:outerShdw blurRad="190500" dist="38100" dir="2700000" algn="ctr" rotWithShape="0">
                <a:srgbClr val="000000">
                  <a:alpha val="25000"/>
                </a:srgbClr>
              </a:outerShdw>
            </a:effectLst>
          </p:grpSpPr>
          <p:sp>
            <p:nvSpPr>
              <p:cNvPr id="34" name="Oval 33">
                <a:extLst>
                  <a:ext uri="{FF2B5EF4-FFF2-40B4-BE49-F238E27FC236}">
                    <a16:creationId xmlns:a16="http://schemas.microsoft.com/office/drawing/2014/main" id="{C97A595D-B835-49CC-8635-3DB504349841}"/>
                  </a:ext>
                </a:extLst>
              </p:cNvPr>
              <p:cNvSpPr/>
              <p:nvPr/>
            </p:nvSpPr>
            <p:spPr bwMode="auto">
              <a:xfrm>
                <a:off x="10780847" y="5397617"/>
                <a:ext cx="582930" cy="58293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35" name="gear" descr="gear, wrench, engineer">
                <a:extLst>
                  <a:ext uri="{FF2B5EF4-FFF2-40B4-BE49-F238E27FC236}">
                    <a16:creationId xmlns:a16="http://schemas.microsoft.com/office/drawing/2014/main" id="{AFB8267C-E557-46A3-9A2B-E2CC3E7A22E5}"/>
                  </a:ext>
                </a:extLst>
              </p:cNvPr>
              <p:cNvGrpSpPr/>
              <p:nvPr/>
            </p:nvGrpSpPr>
            <p:grpSpPr>
              <a:xfrm>
                <a:off x="10892375" y="5493259"/>
                <a:ext cx="391648" cy="391646"/>
                <a:chOff x="3513079" y="2994448"/>
                <a:chExt cx="498751" cy="498751"/>
              </a:xfrm>
            </p:grpSpPr>
            <p:sp>
              <p:nvSpPr>
                <p:cNvPr id="36" name="Freeform: Shape 35">
                  <a:extLst>
                    <a:ext uri="{FF2B5EF4-FFF2-40B4-BE49-F238E27FC236}">
                      <a16:creationId xmlns:a16="http://schemas.microsoft.com/office/drawing/2014/main" id="{22E30D7F-D545-4AFD-BDFA-2A2597116F00}"/>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E4CDD7CD-7E39-4DC8-BA1E-0BFA9F6FFF0F}"/>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endParaRPr lang="en-US"/>
                </a:p>
              </p:txBody>
            </p:sp>
          </p:grpSp>
        </p:grpSp>
        <p:grpSp>
          <p:nvGrpSpPr>
            <p:cNvPr id="14" name="Group 13">
              <a:extLst>
                <a:ext uri="{FF2B5EF4-FFF2-40B4-BE49-F238E27FC236}">
                  <a16:creationId xmlns:a16="http://schemas.microsoft.com/office/drawing/2014/main" id="{25A143BF-7F2D-4CC0-AF60-F2FA2538808E}"/>
                </a:ext>
              </a:extLst>
            </p:cNvPr>
            <p:cNvGrpSpPr/>
            <p:nvPr/>
          </p:nvGrpSpPr>
          <p:grpSpPr>
            <a:xfrm>
              <a:off x="9673401" y="4888394"/>
              <a:ext cx="434672" cy="434672"/>
              <a:chOff x="10587243" y="4636033"/>
              <a:chExt cx="582930" cy="582930"/>
            </a:xfrm>
            <a:effectLst>
              <a:outerShdw blurRad="190500" dist="38100" dir="2700000" algn="ctr" rotWithShape="0">
                <a:srgbClr val="000000">
                  <a:alpha val="25000"/>
                </a:srgbClr>
              </a:outerShdw>
            </a:effectLst>
          </p:grpSpPr>
          <p:sp>
            <p:nvSpPr>
              <p:cNvPr id="28" name="Oval 27">
                <a:extLst>
                  <a:ext uri="{FF2B5EF4-FFF2-40B4-BE49-F238E27FC236}">
                    <a16:creationId xmlns:a16="http://schemas.microsoft.com/office/drawing/2014/main" id="{830ABD52-2627-4113-8B82-A55AB72503C9}"/>
                  </a:ext>
                </a:extLst>
              </p:cNvPr>
              <p:cNvSpPr/>
              <p:nvPr/>
            </p:nvSpPr>
            <p:spPr bwMode="auto">
              <a:xfrm>
                <a:off x="10587243" y="4636033"/>
                <a:ext cx="582930" cy="58293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9" name="speed 2" descr=" speed">
                <a:extLst>
                  <a:ext uri="{FF2B5EF4-FFF2-40B4-BE49-F238E27FC236}">
                    <a16:creationId xmlns:a16="http://schemas.microsoft.com/office/drawing/2014/main" id="{93B20F92-D764-4A48-B794-93F382D79FC3}"/>
                  </a:ext>
                </a:extLst>
              </p:cNvPr>
              <p:cNvGrpSpPr/>
              <p:nvPr/>
            </p:nvGrpSpPr>
            <p:grpSpPr>
              <a:xfrm>
                <a:off x="10680406" y="4712093"/>
                <a:ext cx="420622" cy="420620"/>
                <a:chOff x="1600639" y="3957576"/>
                <a:chExt cx="462421" cy="462421"/>
              </a:xfrm>
            </p:grpSpPr>
            <p:sp>
              <p:nvSpPr>
                <p:cNvPr id="30" name="Oval 29">
                  <a:extLst>
                    <a:ext uri="{FF2B5EF4-FFF2-40B4-BE49-F238E27FC236}">
                      <a16:creationId xmlns:a16="http://schemas.microsoft.com/office/drawing/2014/main" id="{4791C4F5-F936-42B4-ACE9-1407D4CA9902}"/>
                    </a:ext>
                  </a:extLst>
                </p:cNvPr>
                <p:cNvSpPr>
                  <a:spLocks noChangeArrowheads="1"/>
                </p:cNvSpPr>
                <p:nvPr/>
              </p:nvSpPr>
              <p:spPr bwMode="auto">
                <a:xfrm>
                  <a:off x="1600639" y="3957576"/>
                  <a:ext cx="462421" cy="46242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1" name="Freeform 169">
                  <a:extLst>
                    <a:ext uri="{FF2B5EF4-FFF2-40B4-BE49-F238E27FC236}">
                      <a16:creationId xmlns:a16="http://schemas.microsoft.com/office/drawing/2014/main" id="{2EE9E7B0-24F8-42A2-BAEF-1C91D26E9ED8}"/>
                    </a:ext>
                  </a:extLst>
                </p:cNvPr>
                <p:cNvSpPr>
                  <a:spLocks/>
                </p:cNvSpPr>
                <p:nvPr/>
              </p:nvSpPr>
              <p:spPr bwMode="auto">
                <a:xfrm>
                  <a:off x="1659621" y="4016558"/>
                  <a:ext cx="342098" cy="301989"/>
                </a:xfrm>
                <a:custGeom>
                  <a:avLst/>
                  <a:gdLst>
                    <a:gd name="T0" fmla="*/ 24 w 137"/>
                    <a:gd name="T1" fmla="*/ 121 h 121"/>
                    <a:gd name="T2" fmla="*/ 0 w 137"/>
                    <a:gd name="T3" fmla="*/ 69 h 121"/>
                    <a:gd name="T4" fmla="*/ 69 w 137"/>
                    <a:gd name="T5" fmla="*/ 0 h 121"/>
                    <a:gd name="T6" fmla="*/ 137 w 137"/>
                    <a:gd name="T7" fmla="*/ 69 h 121"/>
                    <a:gd name="T8" fmla="*/ 114 w 137"/>
                    <a:gd name="T9" fmla="*/ 121 h 121"/>
                  </a:gdLst>
                  <a:ahLst/>
                  <a:cxnLst>
                    <a:cxn ang="0">
                      <a:pos x="T0" y="T1"/>
                    </a:cxn>
                    <a:cxn ang="0">
                      <a:pos x="T2" y="T3"/>
                    </a:cxn>
                    <a:cxn ang="0">
                      <a:pos x="T4" y="T5"/>
                    </a:cxn>
                    <a:cxn ang="0">
                      <a:pos x="T6" y="T7"/>
                    </a:cxn>
                    <a:cxn ang="0">
                      <a:pos x="T8" y="T9"/>
                    </a:cxn>
                  </a:cxnLst>
                  <a:rect l="0" t="0" r="r" b="b"/>
                  <a:pathLst>
                    <a:path w="137" h="121">
                      <a:moveTo>
                        <a:pt x="24" y="121"/>
                      </a:moveTo>
                      <a:cubicBezTo>
                        <a:pt x="9" y="108"/>
                        <a:pt x="0" y="90"/>
                        <a:pt x="0" y="69"/>
                      </a:cubicBezTo>
                      <a:cubicBezTo>
                        <a:pt x="0" y="31"/>
                        <a:pt x="31" y="0"/>
                        <a:pt x="69" y="0"/>
                      </a:cubicBezTo>
                      <a:cubicBezTo>
                        <a:pt x="107" y="0"/>
                        <a:pt x="137" y="31"/>
                        <a:pt x="137" y="69"/>
                      </a:cubicBezTo>
                      <a:cubicBezTo>
                        <a:pt x="137" y="90"/>
                        <a:pt x="128" y="108"/>
                        <a:pt x="114" y="121"/>
                      </a:cubicBez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2" name="Oval 31">
                  <a:extLst>
                    <a:ext uri="{FF2B5EF4-FFF2-40B4-BE49-F238E27FC236}">
                      <a16:creationId xmlns:a16="http://schemas.microsoft.com/office/drawing/2014/main" id="{6B6B5B94-3C4D-4E49-B067-D460808F6432}"/>
                    </a:ext>
                  </a:extLst>
                </p:cNvPr>
                <p:cNvSpPr>
                  <a:spLocks noChangeArrowheads="1"/>
                </p:cNvSpPr>
                <p:nvPr/>
              </p:nvSpPr>
              <p:spPr bwMode="auto">
                <a:xfrm>
                  <a:off x="1798819" y="4155756"/>
                  <a:ext cx="68420" cy="68420"/>
                </a:xfrm>
                <a:prstGeom prst="ellipse">
                  <a:avLst/>
                </a:prstGeom>
                <a:noFill/>
                <a:ln w="174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3" name="Line 171">
                  <a:extLst>
                    <a:ext uri="{FF2B5EF4-FFF2-40B4-BE49-F238E27FC236}">
                      <a16:creationId xmlns:a16="http://schemas.microsoft.com/office/drawing/2014/main" id="{4013C6D8-139E-41AA-82C4-CF877F8C8923}"/>
                    </a:ext>
                  </a:extLst>
                </p:cNvPr>
                <p:cNvSpPr>
                  <a:spLocks noChangeShapeType="1"/>
                </p:cNvSpPr>
                <p:nvPr/>
              </p:nvSpPr>
              <p:spPr bwMode="auto">
                <a:xfrm flipV="1">
                  <a:off x="1857801" y="4056666"/>
                  <a:ext cx="106169" cy="108527"/>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grpSp>
          <p:nvGrpSpPr>
            <p:cNvPr id="15" name="Group 14">
              <a:extLst>
                <a:ext uri="{FF2B5EF4-FFF2-40B4-BE49-F238E27FC236}">
                  <a16:creationId xmlns:a16="http://schemas.microsoft.com/office/drawing/2014/main" id="{F970FF50-364E-46C8-9A0F-AACBB956F88C}"/>
                </a:ext>
              </a:extLst>
            </p:cNvPr>
            <p:cNvGrpSpPr/>
            <p:nvPr/>
          </p:nvGrpSpPr>
          <p:grpSpPr>
            <a:xfrm>
              <a:off x="10108073" y="5724668"/>
              <a:ext cx="437255" cy="437255"/>
              <a:chOff x="10926748" y="6106136"/>
              <a:chExt cx="582930" cy="582930"/>
            </a:xfrm>
            <a:effectLst>
              <a:outerShdw blurRad="190500" dist="38100" dir="2700000" algn="ctr" rotWithShape="0">
                <a:srgbClr val="000000">
                  <a:alpha val="25000"/>
                </a:srgbClr>
              </a:outerShdw>
            </a:effectLst>
          </p:grpSpPr>
          <p:sp>
            <p:nvSpPr>
              <p:cNvPr id="24" name="Oval 23">
                <a:extLst>
                  <a:ext uri="{FF2B5EF4-FFF2-40B4-BE49-F238E27FC236}">
                    <a16:creationId xmlns:a16="http://schemas.microsoft.com/office/drawing/2014/main" id="{C3AEEC9E-B7F2-49DC-A0C5-6DED8553341C}"/>
                  </a:ext>
                </a:extLst>
              </p:cNvPr>
              <p:cNvSpPr/>
              <p:nvPr/>
            </p:nvSpPr>
            <p:spPr bwMode="auto">
              <a:xfrm>
                <a:off x="10926748" y="6106136"/>
                <a:ext cx="582930" cy="58293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5" name="resources" descr="resources, folder">
                <a:extLst>
                  <a:ext uri="{FF2B5EF4-FFF2-40B4-BE49-F238E27FC236}">
                    <a16:creationId xmlns:a16="http://schemas.microsoft.com/office/drawing/2014/main" id="{E44069E6-62BF-45FD-9D13-305F0210AFA6}"/>
                  </a:ext>
                </a:extLst>
              </p:cNvPr>
              <p:cNvGrpSpPr/>
              <p:nvPr/>
            </p:nvGrpSpPr>
            <p:grpSpPr>
              <a:xfrm>
                <a:off x="11039493" y="6218881"/>
                <a:ext cx="357440" cy="357440"/>
                <a:chOff x="3561905" y="3975100"/>
                <a:chExt cx="357440" cy="357440"/>
              </a:xfrm>
            </p:grpSpPr>
            <p:sp>
              <p:nvSpPr>
                <p:cNvPr id="26" name="Freeform: Shape 25">
                  <a:extLst>
                    <a:ext uri="{FF2B5EF4-FFF2-40B4-BE49-F238E27FC236}">
                      <a16:creationId xmlns:a16="http://schemas.microsoft.com/office/drawing/2014/main" id="{A168AE21-B2C1-495A-92E6-CD50AF2D0D3E}"/>
                    </a:ext>
                  </a:extLst>
                </p:cNvPr>
                <p:cNvSpPr/>
                <p:nvPr/>
              </p:nvSpPr>
              <p:spPr>
                <a:xfrm>
                  <a:off x="3580236" y="3995263"/>
                  <a:ext cx="316906" cy="239522"/>
                </a:xfrm>
                <a:custGeom>
                  <a:avLst/>
                  <a:gdLst>
                    <a:gd name="connsiteX0" fmla="*/ 317902 w 316905"/>
                    <a:gd name="connsiteY0" fmla="*/ 19973 h 239521"/>
                    <a:gd name="connsiteX1" fmla="*/ 114072 w 316905"/>
                    <a:gd name="connsiteY1" fmla="*/ 19973 h 239521"/>
                    <a:gd name="connsiteX2" fmla="*/ 96332 w 316905"/>
                    <a:gd name="connsiteY2" fmla="*/ 1054 h 239521"/>
                    <a:gd name="connsiteX3" fmla="*/ 1054 w 316905"/>
                    <a:gd name="connsiteY3" fmla="*/ 1054 h 239521"/>
                    <a:gd name="connsiteX4" fmla="*/ 1054 w 316905"/>
                    <a:gd name="connsiteY4" fmla="*/ 241109 h 239521"/>
                    <a:gd name="connsiteX5" fmla="*/ 317902 w 316905"/>
                    <a:gd name="connsiteY5" fmla="*/ 241109 h 239521"/>
                    <a:gd name="connsiteX6" fmla="*/ 317902 w 316905"/>
                    <a:gd name="connsiteY6" fmla="*/ 19973 h 2395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16905" h="239521">
                      <a:moveTo>
                        <a:pt x="317902" y="19973"/>
                      </a:moveTo>
                      <a:lnTo>
                        <a:pt x="114072" y="19973"/>
                      </a:lnTo>
                      <a:lnTo>
                        <a:pt x="96332" y="1054"/>
                      </a:lnTo>
                      <a:lnTo>
                        <a:pt x="1054" y="1054"/>
                      </a:lnTo>
                      <a:lnTo>
                        <a:pt x="1054" y="241109"/>
                      </a:lnTo>
                      <a:lnTo>
                        <a:pt x="317902" y="241109"/>
                      </a:lnTo>
                      <a:lnTo>
                        <a:pt x="317902" y="19973"/>
                      </a:lnTo>
                      <a:close/>
                    </a:path>
                  </a:pathLst>
                </a:custGeom>
                <a:solidFill>
                  <a:srgbClr val="50E6FF"/>
                </a:solidFill>
                <a:ln w="3633"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636F5C2-E746-442E-BB86-3789CFC527FC}"/>
                    </a:ext>
                  </a:extLst>
                </p:cNvPr>
                <p:cNvSpPr/>
                <p:nvPr/>
              </p:nvSpPr>
              <p:spPr>
                <a:xfrm>
                  <a:off x="3561319" y="4051775"/>
                  <a:ext cx="353755" cy="261631"/>
                </a:xfrm>
                <a:custGeom>
                  <a:avLst/>
                  <a:gdLst>
                    <a:gd name="connsiteX0" fmla="*/ 354809 w 353755"/>
                    <a:gd name="connsiteY0" fmla="*/ 1054 h 261631"/>
                    <a:gd name="connsiteX1" fmla="*/ 1054 w 353755"/>
                    <a:gd name="connsiteY1" fmla="*/ 1054 h 261631"/>
                    <a:gd name="connsiteX2" fmla="*/ 1054 w 353755"/>
                    <a:gd name="connsiteY2" fmla="*/ 260648 h 261631"/>
                    <a:gd name="connsiteX3" fmla="*/ 354809 w 353755"/>
                    <a:gd name="connsiteY3" fmla="*/ 260648 h 261631"/>
                    <a:gd name="connsiteX4" fmla="*/ 354809 w 353755"/>
                    <a:gd name="connsiteY4" fmla="*/ 1054 h 2616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755" h="261631">
                      <a:moveTo>
                        <a:pt x="354809" y="1054"/>
                      </a:moveTo>
                      <a:lnTo>
                        <a:pt x="1054" y="1054"/>
                      </a:lnTo>
                      <a:lnTo>
                        <a:pt x="1054" y="260648"/>
                      </a:lnTo>
                      <a:lnTo>
                        <a:pt x="354809" y="260648"/>
                      </a:lnTo>
                      <a:lnTo>
                        <a:pt x="354809" y="1054"/>
                      </a:lnTo>
                      <a:close/>
                    </a:path>
                  </a:pathLst>
                </a:custGeom>
                <a:solidFill>
                  <a:srgbClr val="0078D7"/>
                </a:solidFill>
                <a:ln w="3633" cap="flat">
                  <a:noFill/>
                  <a:prstDash val="solid"/>
                  <a:miter/>
                </a:ln>
              </p:spPr>
              <p:txBody>
                <a:bodyPr rtlCol="0" anchor="ctr"/>
                <a:lstStyle/>
                <a:p>
                  <a:endParaRPr lang="en-US"/>
                </a:p>
              </p:txBody>
            </p:sp>
          </p:grpSp>
        </p:grpSp>
        <p:grpSp>
          <p:nvGrpSpPr>
            <p:cNvPr id="16" name="Group 15">
              <a:extLst>
                <a:ext uri="{FF2B5EF4-FFF2-40B4-BE49-F238E27FC236}">
                  <a16:creationId xmlns:a16="http://schemas.microsoft.com/office/drawing/2014/main" id="{58DF16F0-EF33-4493-900C-3620925BF3F7}"/>
                </a:ext>
              </a:extLst>
            </p:cNvPr>
            <p:cNvGrpSpPr/>
            <p:nvPr/>
          </p:nvGrpSpPr>
          <p:grpSpPr>
            <a:xfrm>
              <a:off x="10121970" y="4625644"/>
              <a:ext cx="437255" cy="437255"/>
              <a:chOff x="10058400" y="5171983"/>
              <a:chExt cx="582930" cy="582930"/>
            </a:xfrm>
            <a:effectLst>
              <a:outerShdw blurRad="190500" dist="38100" dir="2700000" algn="ctr" rotWithShape="0">
                <a:srgbClr val="000000">
                  <a:alpha val="25000"/>
                </a:srgbClr>
              </a:outerShdw>
            </a:effectLst>
          </p:grpSpPr>
          <p:sp>
            <p:nvSpPr>
              <p:cNvPr id="20" name="Oval 19">
                <a:extLst>
                  <a:ext uri="{FF2B5EF4-FFF2-40B4-BE49-F238E27FC236}">
                    <a16:creationId xmlns:a16="http://schemas.microsoft.com/office/drawing/2014/main" id="{0EB96193-3367-479A-BCCE-5D11AC8DF93F}"/>
                  </a:ext>
                </a:extLst>
              </p:cNvPr>
              <p:cNvSpPr/>
              <p:nvPr/>
            </p:nvSpPr>
            <p:spPr bwMode="auto">
              <a:xfrm>
                <a:off x="10058400" y="5171983"/>
                <a:ext cx="582930" cy="58293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grpSp>
            <p:nvGrpSpPr>
              <p:cNvPr id="21" name="cost control" descr="cost control">
                <a:extLst>
                  <a:ext uri="{FF2B5EF4-FFF2-40B4-BE49-F238E27FC236}">
                    <a16:creationId xmlns:a16="http://schemas.microsoft.com/office/drawing/2014/main" id="{91DCA69F-3FAA-4857-A4FE-0A99AD60B57E}"/>
                  </a:ext>
                </a:extLst>
              </p:cNvPr>
              <p:cNvGrpSpPr/>
              <p:nvPr/>
            </p:nvGrpSpPr>
            <p:grpSpPr>
              <a:xfrm>
                <a:off x="10144125" y="5257708"/>
                <a:ext cx="411480" cy="411480"/>
                <a:chOff x="5337551" y="3022718"/>
                <a:chExt cx="411480" cy="411480"/>
              </a:xfrm>
            </p:grpSpPr>
            <p:sp>
              <p:nvSpPr>
                <p:cNvPr id="22" name="Freeform: Shape 21">
                  <a:extLst>
                    <a:ext uri="{FF2B5EF4-FFF2-40B4-BE49-F238E27FC236}">
                      <a16:creationId xmlns:a16="http://schemas.microsoft.com/office/drawing/2014/main" id="{41F1DC12-2FB1-4D42-A8B9-D296615D1A54}"/>
                    </a:ext>
                  </a:extLst>
                </p:cNvPr>
                <p:cNvSpPr/>
                <p:nvPr/>
              </p:nvSpPr>
              <p:spPr>
                <a:xfrm>
                  <a:off x="5336111" y="3021278"/>
                  <a:ext cx="411480" cy="411480"/>
                </a:xfrm>
                <a:custGeom>
                  <a:avLst/>
                  <a:gdLst>
                    <a:gd name="connsiteX0" fmla="*/ 206385 w 411480"/>
                    <a:gd name="connsiteY0" fmla="*/ 411980 h 411480"/>
                    <a:gd name="connsiteX1" fmla="*/ 411331 w 411480"/>
                    <a:gd name="connsiteY1" fmla="*/ 207035 h 411480"/>
                    <a:gd name="connsiteX2" fmla="*/ 206385 w 411480"/>
                    <a:gd name="connsiteY2" fmla="*/ 1440 h 411480"/>
                    <a:gd name="connsiteX3" fmla="*/ 1440 w 411480"/>
                    <a:gd name="connsiteY3" fmla="*/ 206385 h 411480"/>
                    <a:gd name="connsiteX4" fmla="*/ 206385 w 411480"/>
                    <a:gd name="connsiteY4" fmla="*/ 411980 h 4114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 h="411480">
                      <a:moveTo>
                        <a:pt x="206385" y="411980"/>
                      </a:moveTo>
                      <a:cubicBezTo>
                        <a:pt x="319939" y="411980"/>
                        <a:pt x="411331" y="319939"/>
                        <a:pt x="411331" y="207035"/>
                      </a:cubicBezTo>
                      <a:cubicBezTo>
                        <a:pt x="411980" y="93481"/>
                        <a:pt x="319939" y="1440"/>
                        <a:pt x="206385" y="1440"/>
                      </a:cubicBezTo>
                      <a:cubicBezTo>
                        <a:pt x="93481" y="1440"/>
                        <a:pt x="1440" y="93481"/>
                        <a:pt x="1440" y="206385"/>
                      </a:cubicBezTo>
                      <a:cubicBezTo>
                        <a:pt x="1440" y="319939"/>
                        <a:pt x="93481" y="411980"/>
                        <a:pt x="206385" y="411980"/>
                      </a:cubicBezTo>
                      <a:close/>
                    </a:path>
                  </a:pathLst>
                </a:custGeom>
                <a:solidFill>
                  <a:srgbClr val="50E6FF"/>
                </a:solidFill>
                <a:ln w="4266" cap="flat">
                  <a:noFill/>
                  <a:prstDash val="solid"/>
                  <a:miter/>
                </a:ln>
              </p:spPr>
              <p:txBody>
                <a:bodyPr rtlCol="0" anchor="ctr"/>
                <a:lstStyle/>
                <a:p>
                  <a:endParaRPr lang="en-US"/>
                </a:p>
              </p:txBody>
            </p:sp>
            <p:sp>
              <p:nvSpPr>
                <p:cNvPr id="23" name="Freeform: Shape 22">
                  <a:extLst>
                    <a:ext uri="{FF2B5EF4-FFF2-40B4-BE49-F238E27FC236}">
                      <a16:creationId xmlns:a16="http://schemas.microsoft.com/office/drawing/2014/main" id="{317D340F-E839-49B6-9E79-98BAEF9DD6F8}"/>
                    </a:ext>
                  </a:extLst>
                </p:cNvPr>
                <p:cNvSpPr/>
                <p:nvPr/>
              </p:nvSpPr>
              <p:spPr>
                <a:xfrm>
                  <a:off x="5477689" y="3097945"/>
                  <a:ext cx="132874" cy="248603"/>
                </a:xfrm>
                <a:custGeom>
                  <a:avLst/>
                  <a:gdLst>
                    <a:gd name="connsiteX0" fmla="*/ 118877 w 132873"/>
                    <a:gd name="connsiteY0" fmla="*/ 133402 h 248602"/>
                    <a:gd name="connsiteX1" fmla="*/ 76502 w 132873"/>
                    <a:gd name="connsiteY1" fmla="*/ 108858 h 248602"/>
                    <a:gd name="connsiteX2" fmla="*/ 76502 w 132873"/>
                    <a:gd name="connsiteY2" fmla="*/ 57892 h 248602"/>
                    <a:gd name="connsiteX3" fmla="*/ 118877 w 132873"/>
                    <a:gd name="connsiteY3" fmla="*/ 72041 h 248602"/>
                    <a:gd name="connsiteX4" fmla="*/ 118877 w 132873"/>
                    <a:gd name="connsiteY4" fmla="*/ 35225 h 248602"/>
                    <a:gd name="connsiteX5" fmla="*/ 76502 w 132873"/>
                    <a:gd name="connsiteY5" fmla="*/ 25984 h 248602"/>
                    <a:gd name="connsiteX6" fmla="*/ 76502 w 132873"/>
                    <a:gd name="connsiteY6" fmla="*/ 1440 h 248602"/>
                    <a:gd name="connsiteX7" fmla="*/ 56217 w 132873"/>
                    <a:gd name="connsiteY7" fmla="*/ 1440 h 248602"/>
                    <a:gd name="connsiteX8" fmla="*/ 56217 w 132873"/>
                    <a:gd name="connsiteY8" fmla="*/ 26634 h 248602"/>
                    <a:gd name="connsiteX9" fmla="*/ 16946 w 132873"/>
                    <a:gd name="connsiteY9" fmla="*/ 43815 h 248602"/>
                    <a:gd name="connsiteX10" fmla="*/ 5251 w 132873"/>
                    <a:gd name="connsiteY10" fmla="*/ 60419 h 248602"/>
                    <a:gd name="connsiteX11" fmla="*/ 1570 w 132873"/>
                    <a:gd name="connsiteY11" fmla="*/ 80054 h 248602"/>
                    <a:gd name="connsiteX12" fmla="*/ 14492 w 132873"/>
                    <a:gd name="connsiteY12" fmla="*/ 114416 h 248602"/>
                    <a:gd name="connsiteX13" fmla="*/ 56867 w 132873"/>
                    <a:gd name="connsiteY13" fmla="*/ 138960 h 248602"/>
                    <a:gd name="connsiteX14" fmla="*/ 56867 w 132873"/>
                    <a:gd name="connsiteY14" fmla="*/ 188049 h 248602"/>
                    <a:gd name="connsiteX15" fmla="*/ 28641 w 132873"/>
                    <a:gd name="connsiteY15" fmla="*/ 181264 h 248602"/>
                    <a:gd name="connsiteX16" fmla="*/ 4674 w 132873"/>
                    <a:gd name="connsiteY16" fmla="*/ 169569 h 248602"/>
                    <a:gd name="connsiteX17" fmla="*/ 4674 w 132873"/>
                    <a:gd name="connsiteY17" fmla="*/ 207035 h 248602"/>
                    <a:gd name="connsiteX18" fmla="*/ 55639 w 132873"/>
                    <a:gd name="connsiteY18" fmla="*/ 219957 h 248602"/>
                    <a:gd name="connsiteX19" fmla="*/ 55639 w 132873"/>
                    <a:gd name="connsiteY19" fmla="*/ 248183 h 248602"/>
                    <a:gd name="connsiteX20" fmla="*/ 75925 w 132873"/>
                    <a:gd name="connsiteY20" fmla="*/ 248183 h 248602"/>
                    <a:gd name="connsiteX21" fmla="*/ 75925 w 132873"/>
                    <a:gd name="connsiteY21" fmla="*/ 219307 h 248602"/>
                    <a:gd name="connsiteX22" fmla="*/ 117650 w 132873"/>
                    <a:gd name="connsiteY22" fmla="*/ 202704 h 248602"/>
                    <a:gd name="connsiteX23" fmla="*/ 131799 w 132873"/>
                    <a:gd name="connsiteY23" fmla="*/ 166464 h 248602"/>
                    <a:gd name="connsiteX24" fmla="*/ 118877 w 132873"/>
                    <a:gd name="connsiteY24" fmla="*/ 133402 h 248602"/>
                    <a:gd name="connsiteX25" fmla="*/ 56217 w 132873"/>
                    <a:gd name="connsiteY25" fmla="*/ 100917 h 248602"/>
                    <a:gd name="connsiteX26" fmla="*/ 37809 w 132873"/>
                    <a:gd name="connsiteY26" fmla="*/ 76950 h 248602"/>
                    <a:gd name="connsiteX27" fmla="*/ 56217 w 132873"/>
                    <a:gd name="connsiteY27" fmla="*/ 57315 h 248602"/>
                    <a:gd name="connsiteX28" fmla="*/ 56217 w 132873"/>
                    <a:gd name="connsiteY28" fmla="*/ 100917 h 248602"/>
                    <a:gd name="connsiteX29" fmla="*/ 75852 w 132873"/>
                    <a:gd name="connsiteY29" fmla="*/ 187472 h 248602"/>
                    <a:gd name="connsiteX30" fmla="*/ 75852 w 132873"/>
                    <a:gd name="connsiteY30" fmla="*/ 146324 h 248602"/>
                    <a:gd name="connsiteX31" fmla="*/ 95488 w 132873"/>
                    <a:gd name="connsiteY31" fmla="*/ 167836 h 248602"/>
                    <a:gd name="connsiteX32" fmla="*/ 75852 w 132873"/>
                    <a:gd name="connsiteY32" fmla="*/ 187472 h 2486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32873" h="248602">
                      <a:moveTo>
                        <a:pt x="118877" y="133402"/>
                      </a:moveTo>
                      <a:cubicBezTo>
                        <a:pt x="110287" y="124162"/>
                        <a:pt x="96138" y="116221"/>
                        <a:pt x="76502" y="108858"/>
                      </a:cubicBezTo>
                      <a:lnTo>
                        <a:pt x="76502" y="57892"/>
                      </a:lnTo>
                      <a:cubicBezTo>
                        <a:pt x="92456" y="59769"/>
                        <a:pt x="106605" y="64678"/>
                        <a:pt x="118877" y="72041"/>
                      </a:cubicBezTo>
                      <a:lnTo>
                        <a:pt x="118877" y="35225"/>
                      </a:lnTo>
                      <a:cubicBezTo>
                        <a:pt x="109637" y="29666"/>
                        <a:pt x="94910" y="26634"/>
                        <a:pt x="76502" y="25984"/>
                      </a:cubicBezTo>
                      <a:lnTo>
                        <a:pt x="76502" y="1440"/>
                      </a:lnTo>
                      <a:lnTo>
                        <a:pt x="56217" y="1440"/>
                      </a:lnTo>
                      <a:lnTo>
                        <a:pt x="56217" y="26634"/>
                      </a:lnTo>
                      <a:cubicBezTo>
                        <a:pt x="40263" y="27861"/>
                        <a:pt x="26764" y="33420"/>
                        <a:pt x="16946" y="43815"/>
                      </a:cubicBezTo>
                      <a:cubicBezTo>
                        <a:pt x="12037" y="48724"/>
                        <a:pt x="8356" y="54283"/>
                        <a:pt x="5251" y="60419"/>
                      </a:cubicBezTo>
                      <a:cubicBezTo>
                        <a:pt x="2797" y="66554"/>
                        <a:pt x="920" y="73340"/>
                        <a:pt x="1570" y="80054"/>
                      </a:cubicBezTo>
                      <a:cubicBezTo>
                        <a:pt x="1570" y="94203"/>
                        <a:pt x="5901" y="105826"/>
                        <a:pt x="14492" y="114416"/>
                      </a:cubicBezTo>
                      <a:cubicBezTo>
                        <a:pt x="22504" y="123007"/>
                        <a:pt x="36581" y="131597"/>
                        <a:pt x="56867" y="138960"/>
                      </a:cubicBezTo>
                      <a:lnTo>
                        <a:pt x="56867" y="188049"/>
                      </a:lnTo>
                      <a:cubicBezTo>
                        <a:pt x="48854" y="187399"/>
                        <a:pt x="39036" y="184945"/>
                        <a:pt x="28641" y="181264"/>
                      </a:cubicBezTo>
                      <a:cubicBezTo>
                        <a:pt x="17596" y="176932"/>
                        <a:pt x="10233" y="173900"/>
                        <a:pt x="4674" y="169569"/>
                      </a:cubicBezTo>
                      <a:lnTo>
                        <a:pt x="4674" y="207035"/>
                      </a:lnTo>
                      <a:cubicBezTo>
                        <a:pt x="20628" y="215626"/>
                        <a:pt x="37809" y="219957"/>
                        <a:pt x="55639" y="219957"/>
                      </a:cubicBezTo>
                      <a:lnTo>
                        <a:pt x="55639" y="248183"/>
                      </a:lnTo>
                      <a:lnTo>
                        <a:pt x="75925" y="248183"/>
                      </a:lnTo>
                      <a:lnTo>
                        <a:pt x="75925" y="219307"/>
                      </a:lnTo>
                      <a:cubicBezTo>
                        <a:pt x="94333" y="217430"/>
                        <a:pt x="107832" y="211294"/>
                        <a:pt x="117650" y="202704"/>
                      </a:cubicBezTo>
                      <a:cubicBezTo>
                        <a:pt x="126890" y="193463"/>
                        <a:pt x="131799" y="181841"/>
                        <a:pt x="131799" y="166464"/>
                      </a:cubicBezTo>
                      <a:cubicBezTo>
                        <a:pt x="131149" y="152460"/>
                        <a:pt x="127468" y="141992"/>
                        <a:pt x="118877" y="133402"/>
                      </a:cubicBezTo>
                      <a:close/>
                      <a:moveTo>
                        <a:pt x="56217" y="100917"/>
                      </a:moveTo>
                      <a:cubicBezTo>
                        <a:pt x="43945" y="94781"/>
                        <a:pt x="37809" y="86768"/>
                        <a:pt x="37809" y="76950"/>
                      </a:cubicBezTo>
                      <a:cubicBezTo>
                        <a:pt x="37809" y="66482"/>
                        <a:pt x="43945" y="59769"/>
                        <a:pt x="56217" y="57315"/>
                      </a:cubicBezTo>
                      <a:lnTo>
                        <a:pt x="56217" y="100917"/>
                      </a:lnTo>
                      <a:close/>
                      <a:moveTo>
                        <a:pt x="75852" y="187472"/>
                      </a:moveTo>
                      <a:lnTo>
                        <a:pt x="75852" y="146324"/>
                      </a:lnTo>
                      <a:cubicBezTo>
                        <a:pt x="88774" y="151883"/>
                        <a:pt x="95488" y="158596"/>
                        <a:pt x="95488" y="167836"/>
                      </a:cubicBezTo>
                      <a:cubicBezTo>
                        <a:pt x="94910" y="178881"/>
                        <a:pt x="88774" y="185017"/>
                        <a:pt x="75852" y="187472"/>
                      </a:cubicBezTo>
                      <a:close/>
                    </a:path>
                  </a:pathLst>
                </a:custGeom>
                <a:solidFill>
                  <a:srgbClr val="0078D4"/>
                </a:solidFill>
                <a:ln w="4266" cap="flat">
                  <a:noFill/>
                  <a:prstDash val="solid"/>
                  <a:miter/>
                </a:ln>
              </p:spPr>
              <p:txBody>
                <a:bodyPr rtlCol="0" anchor="ctr"/>
                <a:lstStyle/>
                <a:p>
                  <a:endParaRPr lang="en-US"/>
                </a:p>
              </p:txBody>
            </p:sp>
          </p:grpSp>
        </p:grpSp>
        <p:grpSp>
          <p:nvGrpSpPr>
            <p:cNvPr id="17" name="Group 16">
              <a:extLst>
                <a:ext uri="{FF2B5EF4-FFF2-40B4-BE49-F238E27FC236}">
                  <a16:creationId xmlns:a16="http://schemas.microsoft.com/office/drawing/2014/main" id="{0E7B8011-170B-4A0C-88F9-3CABD00E8FFB}"/>
                </a:ext>
              </a:extLst>
            </p:cNvPr>
            <p:cNvGrpSpPr/>
            <p:nvPr/>
          </p:nvGrpSpPr>
          <p:grpSpPr>
            <a:xfrm>
              <a:off x="9590004" y="5400147"/>
              <a:ext cx="499611" cy="499611"/>
              <a:chOff x="10183129" y="5851974"/>
              <a:chExt cx="582930" cy="582930"/>
            </a:xfrm>
            <a:effectLst>
              <a:outerShdw blurRad="190500" dist="38100" dir="2700000" algn="ctr" rotWithShape="0">
                <a:srgbClr val="000000">
                  <a:alpha val="25000"/>
                </a:srgbClr>
              </a:outerShdw>
            </a:effectLst>
          </p:grpSpPr>
          <p:sp>
            <p:nvSpPr>
              <p:cNvPr id="18" name="Oval 17">
                <a:extLst>
                  <a:ext uri="{FF2B5EF4-FFF2-40B4-BE49-F238E27FC236}">
                    <a16:creationId xmlns:a16="http://schemas.microsoft.com/office/drawing/2014/main" id="{A4C4B7B7-A02C-4099-8BA5-DCB456169C21}"/>
                  </a:ext>
                </a:extLst>
              </p:cNvPr>
              <p:cNvSpPr/>
              <p:nvPr/>
            </p:nvSpPr>
            <p:spPr bwMode="auto">
              <a:xfrm>
                <a:off x="10183129" y="5851974"/>
                <a:ext cx="582930" cy="58293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pic>
            <p:nvPicPr>
              <p:cNvPr id="19" name="Graphic 18" descr="scales, legal">
                <a:extLst>
                  <a:ext uri="{FF2B5EF4-FFF2-40B4-BE49-F238E27FC236}">
                    <a16:creationId xmlns:a16="http://schemas.microsoft.com/office/drawing/2014/main" id="{8FBFECAA-B049-47B2-A56B-D7F7CC945DE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281059" y="5946448"/>
                <a:ext cx="387070" cy="393982"/>
              </a:xfrm>
              <a:prstGeom prst="rect">
                <a:avLst/>
              </a:prstGeom>
            </p:spPr>
          </p:pic>
        </p:grpSp>
      </p:grpSp>
    </p:spTree>
    <p:extLst>
      <p:ext uri="{BB962C8B-B14F-4D97-AF65-F5344CB8AC3E}">
        <p14:creationId xmlns:p14="http://schemas.microsoft.com/office/powerpoint/2010/main" val="201519791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1C3E485-1E79-43DA-BA2E-243871D055A3}"/>
              </a:ext>
            </a:extLst>
          </p:cNvPr>
          <p:cNvSpPr>
            <a:spLocks noGrp="1"/>
          </p:cNvSpPr>
          <p:nvPr>
            <p:ph type="title" idx="4294967295"/>
          </p:nvPr>
        </p:nvSpPr>
        <p:spPr>
          <a:xfrm>
            <a:off x="0" y="457200"/>
            <a:ext cx="4159250" cy="862013"/>
          </a:xfrm>
        </p:spPr>
        <p:txBody>
          <a:bodyPr>
            <a:normAutofit fontScale="90000"/>
          </a:bodyPr>
          <a:lstStyle/>
          <a:p>
            <a:r>
              <a:rPr lang="en-US" dirty="0"/>
              <a:t>Azure SQL Database </a:t>
            </a:r>
            <a:br>
              <a:rPr lang="en-US" dirty="0"/>
            </a:br>
            <a:r>
              <a:rPr lang="en-US" sz="2000" spc="0" dirty="0">
                <a:solidFill>
                  <a:schemeClr val="accent1"/>
                </a:solidFill>
              </a:rPr>
              <a:t>Geo-replication for Hyperscale</a:t>
            </a:r>
          </a:p>
        </p:txBody>
      </p:sp>
      <p:sp>
        <p:nvSpPr>
          <p:cNvPr id="3" name="Text Placeholder 7">
            <a:extLst>
              <a:ext uri="{FF2B5EF4-FFF2-40B4-BE49-F238E27FC236}">
                <a16:creationId xmlns:a16="http://schemas.microsoft.com/office/drawing/2014/main" id="{6A2FF248-8672-47E8-AF86-6AF195DB6D92}"/>
              </a:ext>
            </a:extLst>
          </p:cNvPr>
          <p:cNvSpPr txBox="1">
            <a:spLocks/>
          </p:cNvSpPr>
          <p:nvPr/>
        </p:nvSpPr>
        <p:spPr>
          <a:xfrm>
            <a:off x="584200" y="1764854"/>
            <a:ext cx="4160520" cy="1129540"/>
          </a:xfrm>
          <a:prstGeom prst="rect">
            <a:avLst/>
          </a:prstGeom>
        </p:spPr>
        <p:txBody>
          <a:bodyPr vert="horz" lIns="91440" tIns="45720" rIns="91440" bIns="45720" rtlCol="0">
            <a:normAutofit fontScale="2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6400" dirty="0">
                <a:solidFill>
                  <a:srgbClr val="000000"/>
                </a:solidFill>
                <a:latin typeface="Segoe UI"/>
                <a:ea typeface="+mn-ea"/>
                <a:cs typeface="Segoe UI" panose="020B0502040204020203" pitchFamily="34" charset="0"/>
              </a:rPr>
              <a:t>Perform quick disaster recover of your Hyperscale databases</a:t>
            </a:r>
          </a:p>
          <a:p>
            <a:pPr>
              <a:spcAft>
                <a:spcPts val="1200"/>
              </a:spcAft>
            </a:pPr>
            <a:r>
              <a:rPr lang="en-US" sz="6400" dirty="0">
                <a:solidFill>
                  <a:srgbClr val="000000"/>
                </a:solidFill>
                <a:latin typeface="Segoe UI"/>
                <a:ea typeface="+mn-ea"/>
                <a:cs typeface="Segoe UI" panose="020B0502040204020203" pitchFamily="34" charset="0"/>
              </a:rPr>
              <a:t>Create up to four readable secondaries on Hyperscale in different regions.</a:t>
            </a:r>
          </a:p>
          <a:p>
            <a:pPr>
              <a:spcAft>
                <a:spcPts val="1200"/>
              </a:spcAft>
            </a:pPr>
            <a:r>
              <a:rPr lang="en-US" sz="6400" dirty="0">
                <a:solidFill>
                  <a:srgbClr val="000000"/>
                </a:solidFill>
                <a:latin typeface="Segoe UI"/>
                <a:ea typeface="+mn-ea"/>
                <a:cs typeface="Segoe UI" panose="020B0502040204020203" pitchFamily="34" charset="0"/>
              </a:rPr>
              <a:t>Use geo-replication load balance read-only workloads and provide access to data in multiple regions.</a:t>
            </a:r>
          </a:p>
          <a:p>
            <a:r>
              <a:rPr lang="en-US" sz="6600" dirty="0"/>
              <a:t>Store full backups for up to 10 years.</a:t>
            </a:r>
          </a:p>
          <a:p>
            <a:r>
              <a:rPr lang="en-US" sz="6600" dirty="0"/>
              <a:t>Easily restore your backups as a </a:t>
            </a:r>
            <a:br>
              <a:rPr lang="en-US" sz="6600" dirty="0"/>
            </a:br>
            <a:r>
              <a:rPr lang="en-US" sz="6600" dirty="0"/>
              <a:t>new database.</a:t>
            </a:r>
            <a:endParaRPr lang="en-US" sz="6400" dirty="0">
              <a:solidFill>
                <a:srgbClr val="000000"/>
              </a:solidFill>
              <a:latin typeface="Segoe UI"/>
              <a:ea typeface="+mn-ea"/>
              <a:cs typeface="Segoe UI" panose="020B0502040204020203" pitchFamily="34" charset="0"/>
            </a:endParaRPr>
          </a:p>
          <a:p>
            <a:r>
              <a:rPr lang="en-IN" sz="6400" dirty="0">
                <a:solidFill>
                  <a:srgbClr val="000000"/>
                </a:solidFill>
                <a:latin typeface="Segoe UI"/>
                <a:ea typeface="+mn-ea"/>
                <a:cs typeface="Segoe UI" panose="020B0502040204020203" pitchFamily="34" charset="0"/>
              </a:rPr>
              <a:t>Check product availability </a:t>
            </a:r>
            <a:br>
              <a:rPr lang="en-IN" sz="6400" dirty="0">
                <a:solidFill>
                  <a:srgbClr val="000000"/>
                </a:solidFill>
                <a:latin typeface="Segoe UI"/>
                <a:ea typeface="+mn-ea"/>
                <a:cs typeface="Segoe UI" panose="020B0502040204020203" pitchFamily="34" charset="0"/>
              </a:rPr>
            </a:br>
            <a:r>
              <a:rPr lang="en-IN" sz="6400" dirty="0">
                <a:solidFill>
                  <a:srgbClr val="000000"/>
                </a:solidFill>
                <a:latin typeface="Segoe UI"/>
                <a:ea typeface="+mn-ea"/>
                <a:cs typeface="Segoe UI" panose="020B0502040204020203" pitchFamily="34" charset="0"/>
                <a:hlinkClick r:id="rId2">
                  <a:extLst>
                    <a:ext uri="{A12FA001-AC4F-418D-AE19-62706E023703}">
                      <ahyp:hlinkClr xmlns:ahyp="http://schemas.microsoft.com/office/drawing/2018/hyperlinkcolor" val="tx"/>
                    </a:ext>
                  </a:extLst>
                </a:hlinkClick>
              </a:rPr>
              <a:t>in your region</a:t>
            </a:r>
            <a:r>
              <a:rPr lang="en-IN" sz="6400" dirty="0">
                <a:solidFill>
                  <a:srgbClr val="000000"/>
                </a:solidFill>
                <a:latin typeface="Segoe UI"/>
                <a:ea typeface="+mn-ea"/>
                <a:cs typeface="Segoe UI" panose="020B0502040204020203" pitchFamily="34" charset="0"/>
              </a:rPr>
              <a:t>.</a:t>
            </a:r>
            <a:endParaRPr lang="en-US" sz="6400" dirty="0">
              <a:solidFill>
                <a:srgbClr val="000000"/>
              </a:solidFill>
              <a:latin typeface="Segoe UI"/>
              <a:ea typeface="+mn-ea"/>
              <a:cs typeface="Segoe UI" panose="020B0502040204020203" pitchFamily="34" charset="0"/>
            </a:endParaRPr>
          </a:p>
          <a:p>
            <a:endParaRPr lang="en-US" sz="1800" dirty="0"/>
          </a:p>
        </p:txBody>
      </p:sp>
      <p:sp>
        <p:nvSpPr>
          <p:cNvPr id="5" name="Freeform: Shape 4" descr="Image of the world with different hyperscale databases scattered throughout">
            <a:extLst>
              <a:ext uri="{FF2B5EF4-FFF2-40B4-BE49-F238E27FC236}">
                <a16:creationId xmlns:a16="http://schemas.microsoft.com/office/drawing/2014/main" id="{B4288E1F-9321-4A56-B74F-738F4C177FCA}"/>
              </a:ext>
            </a:extLst>
          </p:cNvPr>
          <p:cNvSpPr>
            <a:spLocks/>
          </p:cNvSpPr>
          <p:nvPr/>
        </p:nvSpPr>
        <p:spPr bwMode="auto">
          <a:xfrm>
            <a:off x="5457615" y="1782341"/>
            <a:ext cx="6155301" cy="3378214"/>
          </a:xfrm>
          <a:custGeom>
            <a:avLst/>
            <a:gdLst>
              <a:gd name="connsiteX0" fmla="*/ 3172506 w 11625583"/>
              <a:gd name="connsiteY0" fmla="*/ 6251138 h 6380470"/>
              <a:gd name="connsiteX1" fmla="*/ 3237172 w 11625583"/>
              <a:gd name="connsiteY1" fmla="*/ 6315804 h 6380470"/>
              <a:gd name="connsiteX2" fmla="*/ 3172506 w 11625583"/>
              <a:gd name="connsiteY2" fmla="*/ 6380470 h 6380470"/>
              <a:gd name="connsiteX3" fmla="*/ 3107840 w 11625583"/>
              <a:gd name="connsiteY3" fmla="*/ 6315804 h 6380470"/>
              <a:gd name="connsiteX4" fmla="*/ 3172506 w 11625583"/>
              <a:gd name="connsiteY4" fmla="*/ 6251138 h 6380470"/>
              <a:gd name="connsiteX5" fmla="*/ 3321253 w 11625583"/>
              <a:gd name="connsiteY5" fmla="*/ 6251137 h 6380470"/>
              <a:gd name="connsiteX6" fmla="*/ 3385919 w 11625583"/>
              <a:gd name="connsiteY6" fmla="*/ 6315803 h 6380470"/>
              <a:gd name="connsiteX7" fmla="*/ 3321253 w 11625583"/>
              <a:gd name="connsiteY7" fmla="*/ 6380469 h 6380470"/>
              <a:gd name="connsiteX8" fmla="*/ 3256587 w 11625583"/>
              <a:gd name="connsiteY8" fmla="*/ 6315803 h 6380470"/>
              <a:gd name="connsiteX9" fmla="*/ 3321253 w 11625583"/>
              <a:gd name="connsiteY9" fmla="*/ 6251137 h 6380470"/>
              <a:gd name="connsiteX10" fmla="*/ 3172507 w 11625583"/>
              <a:gd name="connsiteY10" fmla="*/ 6110222 h 6380470"/>
              <a:gd name="connsiteX11" fmla="*/ 3237173 w 11625583"/>
              <a:gd name="connsiteY11" fmla="*/ 6174888 h 6380470"/>
              <a:gd name="connsiteX12" fmla="*/ 3172507 w 11625583"/>
              <a:gd name="connsiteY12" fmla="*/ 6239554 h 6380470"/>
              <a:gd name="connsiteX13" fmla="*/ 3107841 w 11625583"/>
              <a:gd name="connsiteY13" fmla="*/ 6174888 h 6380470"/>
              <a:gd name="connsiteX14" fmla="*/ 3172507 w 11625583"/>
              <a:gd name="connsiteY14" fmla="*/ 6110222 h 6380470"/>
              <a:gd name="connsiteX15" fmla="*/ 3172507 w 11625583"/>
              <a:gd name="connsiteY15" fmla="*/ 5965390 h 6380470"/>
              <a:gd name="connsiteX16" fmla="*/ 3237173 w 11625583"/>
              <a:gd name="connsiteY16" fmla="*/ 6030056 h 6380470"/>
              <a:gd name="connsiteX17" fmla="*/ 3172507 w 11625583"/>
              <a:gd name="connsiteY17" fmla="*/ 6094722 h 6380470"/>
              <a:gd name="connsiteX18" fmla="*/ 3107841 w 11625583"/>
              <a:gd name="connsiteY18" fmla="*/ 6030056 h 6380470"/>
              <a:gd name="connsiteX19" fmla="*/ 3172507 w 11625583"/>
              <a:gd name="connsiteY19" fmla="*/ 5965390 h 6380470"/>
              <a:gd name="connsiteX20" fmla="*/ 3321254 w 11625583"/>
              <a:gd name="connsiteY20" fmla="*/ 5965389 h 6380470"/>
              <a:gd name="connsiteX21" fmla="*/ 3385920 w 11625583"/>
              <a:gd name="connsiteY21" fmla="*/ 6030055 h 6380470"/>
              <a:gd name="connsiteX22" fmla="*/ 3321254 w 11625583"/>
              <a:gd name="connsiteY22" fmla="*/ 6094721 h 6380470"/>
              <a:gd name="connsiteX23" fmla="*/ 3256588 w 11625583"/>
              <a:gd name="connsiteY23" fmla="*/ 6030055 h 6380470"/>
              <a:gd name="connsiteX24" fmla="*/ 3321254 w 11625583"/>
              <a:gd name="connsiteY24" fmla="*/ 5965389 h 6380470"/>
              <a:gd name="connsiteX25" fmla="*/ 10938540 w 11625583"/>
              <a:gd name="connsiteY25" fmla="*/ 5824473 h 6380470"/>
              <a:gd name="connsiteX26" fmla="*/ 11003206 w 11625583"/>
              <a:gd name="connsiteY26" fmla="*/ 5889139 h 6380470"/>
              <a:gd name="connsiteX27" fmla="*/ 10938540 w 11625583"/>
              <a:gd name="connsiteY27" fmla="*/ 5953805 h 6380470"/>
              <a:gd name="connsiteX28" fmla="*/ 10873874 w 11625583"/>
              <a:gd name="connsiteY28" fmla="*/ 5889139 h 6380470"/>
              <a:gd name="connsiteX29" fmla="*/ 10938540 w 11625583"/>
              <a:gd name="connsiteY29" fmla="*/ 5824473 h 6380470"/>
              <a:gd name="connsiteX30" fmla="*/ 3321254 w 11625583"/>
              <a:gd name="connsiteY30" fmla="*/ 5824473 h 6380470"/>
              <a:gd name="connsiteX31" fmla="*/ 3385920 w 11625583"/>
              <a:gd name="connsiteY31" fmla="*/ 5889139 h 6380470"/>
              <a:gd name="connsiteX32" fmla="*/ 3321254 w 11625583"/>
              <a:gd name="connsiteY32" fmla="*/ 5953805 h 6380470"/>
              <a:gd name="connsiteX33" fmla="*/ 3256588 w 11625583"/>
              <a:gd name="connsiteY33" fmla="*/ 5889139 h 6380470"/>
              <a:gd name="connsiteX34" fmla="*/ 3321254 w 11625583"/>
              <a:gd name="connsiteY34" fmla="*/ 5824473 h 6380470"/>
              <a:gd name="connsiteX35" fmla="*/ 3172507 w 11625583"/>
              <a:gd name="connsiteY35" fmla="*/ 5824473 h 6380470"/>
              <a:gd name="connsiteX36" fmla="*/ 3237174 w 11625583"/>
              <a:gd name="connsiteY36" fmla="*/ 5889139 h 6380470"/>
              <a:gd name="connsiteX37" fmla="*/ 3172507 w 11625583"/>
              <a:gd name="connsiteY37" fmla="*/ 5953805 h 6380470"/>
              <a:gd name="connsiteX38" fmla="*/ 3107841 w 11625583"/>
              <a:gd name="connsiteY38" fmla="*/ 5889139 h 6380470"/>
              <a:gd name="connsiteX39" fmla="*/ 3172507 w 11625583"/>
              <a:gd name="connsiteY39" fmla="*/ 5824473 h 6380470"/>
              <a:gd name="connsiteX40" fmla="*/ 11095113 w 11625583"/>
              <a:gd name="connsiteY40" fmla="*/ 5683557 h 6380470"/>
              <a:gd name="connsiteX41" fmla="*/ 11159779 w 11625583"/>
              <a:gd name="connsiteY41" fmla="*/ 5748223 h 6380470"/>
              <a:gd name="connsiteX42" fmla="*/ 11095113 w 11625583"/>
              <a:gd name="connsiteY42" fmla="*/ 5812889 h 6380470"/>
              <a:gd name="connsiteX43" fmla="*/ 11030447 w 11625583"/>
              <a:gd name="connsiteY43" fmla="*/ 5748223 h 6380470"/>
              <a:gd name="connsiteX44" fmla="*/ 11095113 w 11625583"/>
              <a:gd name="connsiteY44" fmla="*/ 5683557 h 6380470"/>
              <a:gd name="connsiteX45" fmla="*/ 10312246 w 11625583"/>
              <a:gd name="connsiteY45" fmla="*/ 5683557 h 6380470"/>
              <a:gd name="connsiteX46" fmla="*/ 10376912 w 11625583"/>
              <a:gd name="connsiteY46" fmla="*/ 5748223 h 6380470"/>
              <a:gd name="connsiteX47" fmla="*/ 10312246 w 11625583"/>
              <a:gd name="connsiteY47" fmla="*/ 5812889 h 6380470"/>
              <a:gd name="connsiteX48" fmla="*/ 10247580 w 11625583"/>
              <a:gd name="connsiteY48" fmla="*/ 5748223 h 6380470"/>
              <a:gd name="connsiteX49" fmla="*/ 10312246 w 11625583"/>
              <a:gd name="connsiteY49" fmla="*/ 5683557 h 6380470"/>
              <a:gd name="connsiteX50" fmla="*/ 3321255 w 11625583"/>
              <a:gd name="connsiteY50" fmla="*/ 5683557 h 6380470"/>
              <a:gd name="connsiteX51" fmla="*/ 3385921 w 11625583"/>
              <a:gd name="connsiteY51" fmla="*/ 5748223 h 6380470"/>
              <a:gd name="connsiteX52" fmla="*/ 3321255 w 11625583"/>
              <a:gd name="connsiteY52" fmla="*/ 5812889 h 6380470"/>
              <a:gd name="connsiteX53" fmla="*/ 3256590 w 11625583"/>
              <a:gd name="connsiteY53" fmla="*/ 5748223 h 6380470"/>
              <a:gd name="connsiteX54" fmla="*/ 3321255 w 11625583"/>
              <a:gd name="connsiteY54" fmla="*/ 5683557 h 6380470"/>
              <a:gd name="connsiteX55" fmla="*/ 3172508 w 11625583"/>
              <a:gd name="connsiteY55" fmla="*/ 5683557 h 6380470"/>
              <a:gd name="connsiteX56" fmla="*/ 3237174 w 11625583"/>
              <a:gd name="connsiteY56" fmla="*/ 5748223 h 6380470"/>
              <a:gd name="connsiteX57" fmla="*/ 3172508 w 11625583"/>
              <a:gd name="connsiteY57" fmla="*/ 5812889 h 6380470"/>
              <a:gd name="connsiteX58" fmla="*/ 3107842 w 11625583"/>
              <a:gd name="connsiteY58" fmla="*/ 5748223 h 6380470"/>
              <a:gd name="connsiteX59" fmla="*/ 3172508 w 11625583"/>
              <a:gd name="connsiteY59" fmla="*/ 5683557 h 6380470"/>
              <a:gd name="connsiteX60" fmla="*/ 11251686 w 11625583"/>
              <a:gd name="connsiteY60" fmla="*/ 5538729 h 6380470"/>
              <a:gd name="connsiteX61" fmla="*/ 11316352 w 11625583"/>
              <a:gd name="connsiteY61" fmla="*/ 5603395 h 6380470"/>
              <a:gd name="connsiteX62" fmla="*/ 11251686 w 11625583"/>
              <a:gd name="connsiteY62" fmla="*/ 5668061 h 6380470"/>
              <a:gd name="connsiteX63" fmla="*/ 11187020 w 11625583"/>
              <a:gd name="connsiteY63" fmla="*/ 5603395 h 6380470"/>
              <a:gd name="connsiteX64" fmla="*/ 11251686 w 11625583"/>
              <a:gd name="connsiteY64" fmla="*/ 5538729 h 6380470"/>
              <a:gd name="connsiteX65" fmla="*/ 3481742 w 11625583"/>
              <a:gd name="connsiteY65" fmla="*/ 5538728 h 6380470"/>
              <a:gd name="connsiteX66" fmla="*/ 3546408 w 11625583"/>
              <a:gd name="connsiteY66" fmla="*/ 5603394 h 6380470"/>
              <a:gd name="connsiteX67" fmla="*/ 3481742 w 11625583"/>
              <a:gd name="connsiteY67" fmla="*/ 5668060 h 6380470"/>
              <a:gd name="connsiteX68" fmla="*/ 3417075 w 11625583"/>
              <a:gd name="connsiteY68" fmla="*/ 5603394 h 6380470"/>
              <a:gd name="connsiteX69" fmla="*/ 3481742 w 11625583"/>
              <a:gd name="connsiteY69" fmla="*/ 5538728 h 6380470"/>
              <a:gd name="connsiteX70" fmla="*/ 3172511 w 11625583"/>
              <a:gd name="connsiteY70" fmla="*/ 5538728 h 6380470"/>
              <a:gd name="connsiteX71" fmla="*/ 3237177 w 11625583"/>
              <a:gd name="connsiteY71" fmla="*/ 5603394 h 6380470"/>
              <a:gd name="connsiteX72" fmla="*/ 3172511 w 11625583"/>
              <a:gd name="connsiteY72" fmla="*/ 5668060 h 6380470"/>
              <a:gd name="connsiteX73" fmla="*/ 3107844 w 11625583"/>
              <a:gd name="connsiteY73" fmla="*/ 5603394 h 6380470"/>
              <a:gd name="connsiteX74" fmla="*/ 3172511 w 11625583"/>
              <a:gd name="connsiteY74" fmla="*/ 5538728 h 6380470"/>
              <a:gd name="connsiteX75" fmla="*/ 10312248 w 11625583"/>
              <a:gd name="connsiteY75" fmla="*/ 5538726 h 6380470"/>
              <a:gd name="connsiteX76" fmla="*/ 10376914 w 11625583"/>
              <a:gd name="connsiteY76" fmla="*/ 5603392 h 6380470"/>
              <a:gd name="connsiteX77" fmla="*/ 10312248 w 11625583"/>
              <a:gd name="connsiteY77" fmla="*/ 5668058 h 6380470"/>
              <a:gd name="connsiteX78" fmla="*/ 10247582 w 11625583"/>
              <a:gd name="connsiteY78" fmla="*/ 5603392 h 6380470"/>
              <a:gd name="connsiteX79" fmla="*/ 10312248 w 11625583"/>
              <a:gd name="connsiteY79" fmla="*/ 5538726 h 6380470"/>
              <a:gd name="connsiteX80" fmla="*/ 10159588 w 11625583"/>
              <a:gd name="connsiteY80" fmla="*/ 5538726 h 6380470"/>
              <a:gd name="connsiteX81" fmla="*/ 10224254 w 11625583"/>
              <a:gd name="connsiteY81" fmla="*/ 5603392 h 6380470"/>
              <a:gd name="connsiteX82" fmla="*/ 10159588 w 11625583"/>
              <a:gd name="connsiteY82" fmla="*/ 5668058 h 6380470"/>
              <a:gd name="connsiteX83" fmla="*/ 10094922 w 11625583"/>
              <a:gd name="connsiteY83" fmla="*/ 5603392 h 6380470"/>
              <a:gd name="connsiteX84" fmla="*/ 10159588 w 11625583"/>
              <a:gd name="connsiteY84" fmla="*/ 5538726 h 6380470"/>
              <a:gd name="connsiteX85" fmla="*/ 3321256 w 11625583"/>
              <a:gd name="connsiteY85" fmla="*/ 5538726 h 6380470"/>
              <a:gd name="connsiteX86" fmla="*/ 3385922 w 11625583"/>
              <a:gd name="connsiteY86" fmla="*/ 5603392 h 6380470"/>
              <a:gd name="connsiteX87" fmla="*/ 3321256 w 11625583"/>
              <a:gd name="connsiteY87" fmla="*/ 5668058 h 6380470"/>
              <a:gd name="connsiteX88" fmla="*/ 3256590 w 11625583"/>
              <a:gd name="connsiteY88" fmla="*/ 5603392 h 6380470"/>
              <a:gd name="connsiteX89" fmla="*/ 3321256 w 11625583"/>
              <a:gd name="connsiteY89" fmla="*/ 5538726 h 6380470"/>
              <a:gd name="connsiteX90" fmla="*/ 11251688 w 11625583"/>
              <a:gd name="connsiteY90" fmla="*/ 5401725 h 6380470"/>
              <a:gd name="connsiteX91" fmla="*/ 11316354 w 11625583"/>
              <a:gd name="connsiteY91" fmla="*/ 5466391 h 6380470"/>
              <a:gd name="connsiteX92" fmla="*/ 11251688 w 11625583"/>
              <a:gd name="connsiteY92" fmla="*/ 5531057 h 6380470"/>
              <a:gd name="connsiteX93" fmla="*/ 11187022 w 11625583"/>
              <a:gd name="connsiteY93" fmla="*/ 5466391 h 6380470"/>
              <a:gd name="connsiteX94" fmla="*/ 11251688 w 11625583"/>
              <a:gd name="connsiteY94" fmla="*/ 5401725 h 6380470"/>
              <a:gd name="connsiteX95" fmla="*/ 10312248 w 11625583"/>
              <a:gd name="connsiteY95" fmla="*/ 5401725 h 6380470"/>
              <a:gd name="connsiteX96" fmla="*/ 10376914 w 11625583"/>
              <a:gd name="connsiteY96" fmla="*/ 5466391 h 6380470"/>
              <a:gd name="connsiteX97" fmla="*/ 10312248 w 11625583"/>
              <a:gd name="connsiteY97" fmla="*/ 5531057 h 6380470"/>
              <a:gd name="connsiteX98" fmla="*/ 10247582 w 11625583"/>
              <a:gd name="connsiteY98" fmla="*/ 5466391 h 6380470"/>
              <a:gd name="connsiteX99" fmla="*/ 10312248 w 11625583"/>
              <a:gd name="connsiteY99" fmla="*/ 5401725 h 6380470"/>
              <a:gd name="connsiteX100" fmla="*/ 10159588 w 11625583"/>
              <a:gd name="connsiteY100" fmla="*/ 5401725 h 6380470"/>
              <a:gd name="connsiteX101" fmla="*/ 10224254 w 11625583"/>
              <a:gd name="connsiteY101" fmla="*/ 5466391 h 6380470"/>
              <a:gd name="connsiteX102" fmla="*/ 10159588 w 11625583"/>
              <a:gd name="connsiteY102" fmla="*/ 5531057 h 6380470"/>
              <a:gd name="connsiteX103" fmla="*/ 10094922 w 11625583"/>
              <a:gd name="connsiteY103" fmla="*/ 5466391 h 6380470"/>
              <a:gd name="connsiteX104" fmla="*/ 10159588 w 11625583"/>
              <a:gd name="connsiteY104" fmla="*/ 5401725 h 6380470"/>
              <a:gd name="connsiteX105" fmla="*/ 10003016 w 11625583"/>
              <a:gd name="connsiteY105" fmla="*/ 5401725 h 6380470"/>
              <a:gd name="connsiteX106" fmla="*/ 10067682 w 11625583"/>
              <a:gd name="connsiteY106" fmla="*/ 5466391 h 6380470"/>
              <a:gd name="connsiteX107" fmla="*/ 10003016 w 11625583"/>
              <a:gd name="connsiteY107" fmla="*/ 5531057 h 6380470"/>
              <a:gd name="connsiteX108" fmla="*/ 9938350 w 11625583"/>
              <a:gd name="connsiteY108" fmla="*/ 5466391 h 6380470"/>
              <a:gd name="connsiteX109" fmla="*/ 10003016 w 11625583"/>
              <a:gd name="connsiteY109" fmla="*/ 5401725 h 6380470"/>
              <a:gd name="connsiteX110" fmla="*/ 6119999 w 11625583"/>
              <a:gd name="connsiteY110" fmla="*/ 5401725 h 6380470"/>
              <a:gd name="connsiteX111" fmla="*/ 6184665 w 11625583"/>
              <a:gd name="connsiteY111" fmla="*/ 5466391 h 6380470"/>
              <a:gd name="connsiteX112" fmla="*/ 6119999 w 11625583"/>
              <a:gd name="connsiteY112" fmla="*/ 5531057 h 6380470"/>
              <a:gd name="connsiteX113" fmla="*/ 6055333 w 11625583"/>
              <a:gd name="connsiteY113" fmla="*/ 5466391 h 6380470"/>
              <a:gd name="connsiteX114" fmla="*/ 6119999 w 11625583"/>
              <a:gd name="connsiteY114" fmla="*/ 5401725 h 6380470"/>
              <a:gd name="connsiteX115" fmla="*/ 3630488 w 11625583"/>
              <a:gd name="connsiteY115" fmla="*/ 5401725 h 6380470"/>
              <a:gd name="connsiteX116" fmla="*/ 3695154 w 11625583"/>
              <a:gd name="connsiteY116" fmla="*/ 5466391 h 6380470"/>
              <a:gd name="connsiteX117" fmla="*/ 3630488 w 11625583"/>
              <a:gd name="connsiteY117" fmla="*/ 5531057 h 6380470"/>
              <a:gd name="connsiteX118" fmla="*/ 3565822 w 11625583"/>
              <a:gd name="connsiteY118" fmla="*/ 5466391 h 6380470"/>
              <a:gd name="connsiteX119" fmla="*/ 3630488 w 11625583"/>
              <a:gd name="connsiteY119" fmla="*/ 5401725 h 6380470"/>
              <a:gd name="connsiteX120" fmla="*/ 3481743 w 11625583"/>
              <a:gd name="connsiteY120" fmla="*/ 5401725 h 6380470"/>
              <a:gd name="connsiteX121" fmla="*/ 3546410 w 11625583"/>
              <a:gd name="connsiteY121" fmla="*/ 5466391 h 6380470"/>
              <a:gd name="connsiteX122" fmla="*/ 3481743 w 11625583"/>
              <a:gd name="connsiteY122" fmla="*/ 5531057 h 6380470"/>
              <a:gd name="connsiteX123" fmla="*/ 3417077 w 11625583"/>
              <a:gd name="connsiteY123" fmla="*/ 5466391 h 6380470"/>
              <a:gd name="connsiteX124" fmla="*/ 3481743 w 11625583"/>
              <a:gd name="connsiteY124" fmla="*/ 5401725 h 6380470"/>
              <a:gd name="connsiteX125" fmla="*/ 3321258 w 11625583"/>
              <a:gd name="connsiteY125" fmla="*/ 5401725 h 6380470"/>
              <a:gd name="connsiteX126" fmla="*/ 3385924 w 11625583"/>
              <a:gd name="connsiteY126" fmla="*/ 5466391 h 6380470"/>
              <a:gd name="connsiteX127" fmla="*/ 3321258 w 11625583"/>
              <a:gd name="connsiteY127" fmla="*/ 5531057 h 6380470"/>
              <a:gd name="connsiteX128" fmla="*/ 3256592 w 11625583"/>
              <a:gd name="connsiteY128" fmla="*/ 5466391 h 6380470"/>
              <a:gd name="connsiteX129" fmla="*/ 3321258 w 11625583"/>
              <a:gd name="connsiteY129" fmla="*/ 5401725 h 6380470"/>
              <a:gd name="connsiteX130" fmla="*/ 3172512 w 11625583"/>
              <a:gd name="connsiteY130" fmla="*/ 5401725 h 6380470"/>
              <a:gd name="connsiteX131" fmla="*/ 3237179 w 11625583"/>
              <a:gd name="connsiteY131" fmla="*/ 5466391 h 6380470"/>
              <a:gd name="connsiteX132" fmla="*/ 3172512 w 11625583"/>
              <a:gd name="connsiteY132" fmla="*/ 5531057 h 6380470"/>
              <a:gd name="connsiteX133" fmla="*/ 3107846 w 11625583"/>
              <a:gd name="connsiteY133" fmla="*/ 5466391 h 6380470"/>
              <a:gd name="connsiteX134" fmla="*/ 3172512 w 11625583"/>
              <a:gd name="connsiteY134" fmla="*/ 5401725 h 6380470"/>
              <a:gd name="connsiteX135" fmla="*/ 9850358 w 11625583"/>
              <a:gd name="connsiteY135" fmla="*/ 5256896 h 6380470"/>
              <a:gd name="connsiteX136" fmla="*/ 9915024 w 11625583"/>
              <a:gd name="connsiteY136" fmla="*/ 5321562 h 6380470"/>
              <a:gd name="connsiteX137" fmla="*/ 9850358 w 11625583"/>
              <a:gd name="connsiteY137" fmla="*/ 5386228 h 6380470"/>
              <a:gd name="connsiteX138" fmla="*/ 9785692 w 11625583"/>
              <a:gd name="connsiteY138" fmla="*/ 5321562 h 6380470"/>
              <a:gd name="connsiteX139" fmla="*/ 9850358 w 11625583"/>
              <a:gd name="connsiteY139" fmla="*/ 5256896 h 6380470"/>
              <a:gd name="connsiteX140" fmla="*/ 9227977 w 11625583"/>
              <a:gd name="connsiteY140" fmla="*/ 5256896 h 6380470"/>
              <a:gd name="connsiteX141" fmla="*/ 9292643 w 11625583"/>
              <a:gd name="connsiteY141" fmla="*/ 5321562 h 6380470"/>
              <a:gd name="connsiteX142" fmla="*/ 9227977 w 11625583"/>
              <a:gd name="connsiteY142" fmla="*/ 5386228 h 6380470"/>
              <a:gd name="connsiteX143" fmla="*/ 9163311 w 11625583"/>
              <a:gd name="connsiteY143" fmla="*/ 5321562 h 6380470"/>
              <a:gd name="connsiteX144" fmla="*/ 9227977 w 11625583"/>
              <a:gd name="connsiteY144" fmla="*/ 5256896 h 6380470"/>
              <a:gd name="connsiteX145" fmla="*/ 6429231 w 11625583"/>
              <a:gd name="connsiteY145" fmla="*/ 5256896 h 6380470"/>
              <a:gd name="connsiteX146" fmla="*/ 6493897 w 11625583"/>
              <a:gd name="connsiteY146" fmla="*/ 5321562 h 6380470"/>
              <a:gd name="connsiteX147" fmla="*/ 6429231 w 11625583"/>
              <a:gd name="connsiteY147" fmla="*/ 5386228 h 6380470"/>
              <a:gd name="connsiteX148" fmla="*/ 6364565 w 11625583"/>
              <a:gd name="connsiteY148" fmla="*/ 5321562 h 6380470"/>
              <a:gd name="connsiteX149" fmla="*/ 6429231 w 11625583"/>
              <a:gd name="connsiteY149" fmla="*/ 5256896 h 6380470"/>
              <a:gd name="connsiteX150" fmla="*/ 6276572 w 11625583"/>
              <a:gd name="connsiteY150" fmla="*/ 5256896 h 6380470"/>
              <a:gd name="connsiteX151" fmla="*/ 6341238 w 11625583"/>
              <a:gd name="connsiteY151" fmla="*/ 5321562 h 6380470"/>
              <a:gd name="connsiteX152" fmla="*/ 6276572 w 11625583"/>
              <a:gd name="connsiteY152" fmla="*/ 5386228 h 6380470"/>
              <a:gd name="connsiteX153" fmla="*/ 6211906 w 11625583"/>
              <a:gd name="connsiteY153" fmla="*/ 5321562 h 6380470"/>
              <a:gd name="connsiteX154" fmla="*/ 6276572 w 11625583"/>
              <a:gd name="connsiteY154" fmla="*/ 5256896 h 6380470"/>
              <a:gd name="connsiteX155" fmla="*/ 3790976 w 11625583"/>
              <a:gd name="connsiteY155" fmla="*/ 5256896 h 6380470"/>
              <a:gd name="connsiteX156" fmla="*/ 3855643 w 11625583"/>
              <a:gd name="connsiteY156" fmla="*/ 5321562 h 6380470"/>
              <a:gd name="connsiteX157" fmla="*/ 3790976 w 11625583"/>
              <a:gd name="connsiteY157" fmla="*/ 5386228 h 6380470"/>
              <a:gd name="connsiteX158" fmla="*/ 3726310 w 11625583"/>
              <a:gd name="connsiteY158" fmla="*/ 5321562 h 6380470"/>
              <a:gd name="connsiteX159" fmla="*/ 3790976 w 11625583"/>
              <a:gd name="connsiteY159" fmla="*/ 5256896 h 6380470"/>
              <a:gd name="connsiteX160" fmla="*/ 3481745 w 11625583"/>
              <a:gd name="connsiteY160" fmla="*/ 5256896 h 6380470"/>
              <a:gd name="connsiteX161" fmla="*/ 3546411 w 11625583"/>
              <a:gd name="connsiteY161" fmla="*/ 5321562 h 6380470"/>
              <a:gd name="connsiteX162" fmla="*/ 3481745 w 11625583"/>
              <a:gd name="connsiteY162" fmla="*/ 5386228 h 6380470"/>
              <a:gd name="connsiteX163" fmla="*/ 3417080 w 11625583"/>
              <a:gd name="connsiteY163" fmla="*/ 5321562 h 6380470"/>
              <a:gd name="connsiteX164" fmla="*/ 3481745 w 11625583"/>
              <a:gd name="connsiteY164" fmla="*/ 5256896 h 6380470"/>
              <a:gd name="connsiteX165" fmla="*/ 3172514 w 11625583"/>
              <a:gd name="connsiteY165" fmla="*/ 5256896 h 6380470"/>
              <a:gd name="connsiteX166" fmla="*/ 3237180 w 11625583"/>
              <a:gd name="connsiteY166" fmla="*/ 5321562 h 6380470"/>
              <a:gd name="connsiteX167" fmla="*/ 3172514 w 11625583"/>
              <a:gd name="connsiteY167" fmla="*/ 5386228 h 6380470"/>
              <a:gd name="connsiteX168" fmla="*/ 3107847 w 11625583"/>
              <a:gd name="connsiteY168" fmla="*/ 5321562 h 6380470"/>
              <a:gd name="connsiteX169" fmla="*/ 3172514 w 11625583"/>
              <a:gd name="connsiteY169" fmla="*/ 5256896 h 6380470"/>
              <a:gd name="connsiteX170" fmla="*/ 10312248 w 11625583"/>
              <a:gd name="connsiteY170" fmla="*/ 5256895 h 6380470"/>
              <a:gd name="connsiteX171" fmla="*/ 10376914 w 11625583"/>
              <a:gd name="connsiteY171" fmla="*/ 5321561 h 6380470"/>
              <a:gd name="connsiteX172" fmla="*/ 10312248 w 11625583"/>
              <a:gd name="connsiteY172" fmla="*/ 5386227 h 6380470"/>
              <a:gd name="connsiteX173" fmla="*/ 10247582 w 11625583"/>
              <a:gd name="connsiteY173" fmla="*/ 5321561 h 6380470"/>
              <a:gd name="connsiteX174" fmla="*/ 10312248 w 11625583"/>
              <a:gd name="connsiteY174" fmla="*/ 5256895 h 6380470"/>
              <a:gd name="connsiteX175" fmla="*/ 10159588 w 11625583"/>
              <a:gd name="connsiteY175" fmla="*/ 5256895 h 6380470"/>
              <a:gd name="connsiteX176" fmla="*/ 10224254 w 11625583"/>
              <a:gd name="connsiteY176" fmla="*/ 5321561 h 6380470"/>
              <a:gd name="connsiteX177" fmla="*/ 10159588 w 11625583"/>
              <a:gd name="connsiteY177" fmla="*/ 5386227 h 6380470"/>
              <a:gd name="connsiteX178" fmla="*/ 10094922 w 11625583"/>
              <a:gd name="connsiteY178" fmla="*/ 5321561 h 6380470"/>
              <a:gd name="connsiteX179" fmla="*/ 10159588 w 11625583"/>
              <a:gd name="connsiteY179" fmla="*/ 5256895 h 6380470"/>
              <a:gd name="connsiteX180" fmla="*/ 10003016 w 11625583"/>
              <a:gd name="connsiteY180" fmla="*/ 5256895 h 6380470"/>
              <a:gd name="connsiteX181" fmla="*/ 10067682 w 11625583"/>
              <a:gd name="connsiteY181" fmla="*/ 5321561 h 6380470"/>
              <a:gd name="connsiteX182" fmla="*/ 10003016 w 11625583"/>
              <a:gd name="connsiteY182" fmla="*/ 5386227 h 6380470"/>
              <a:gd name="connsiteX183" fmla="*/ 9938350 w 11625583"/>
              <a:gd name="connsiteY183" fmla="*/ 5321561 h 6380470"/>
              <a:gd name="connsiteX184" fmla="*/ 10003016 w 11625583"/>
              <a:gd name="connsiteY184" fmla="*/ 5256895 h 6380470"/>
              <a:gd name="connsiteX185" fmla="*/ 9384550 w 11625583"/>
              <a:gd name="connsiteY185" fmla="*/ 5256895 h 6380470"/>
              <a:gd name="connsiteX186" fmla="*/ 9449216 w 11625583"/>
              <a:gd name="connsiteY186" fmla="*/ 5321561 h 6380470"/>
              <a:gd name="connsiteX187" fmla="*/ 9384550 w 11625583"/>
              <a:gd name="connsiteY187" fmla="*/ 5386227 h 6380470"/>
              <a:gd name="connsiteX188" fmla="*/ 9319884 w 11625583"/>
              <a:gd name="connsiteY188" fmla="*/ 5321561 h 6380470"/>
              <a:gd name="connsiteX189" fmla="*/ 9384550 w 11625583"/>
              <a:gd name="connsiteY189" fmla="*/ 5256895 h 6380470"/>
              <a:gd name="connsiteX190" fmla="*/ 6119999 w 11625583"/>
              <a:gd name="connsiteY190" fmla="*/ 5256895 h 6380470"/>
              <a:gd name="connsiteX191" fmla="*/ 6184665 w 11625583"/>
              <a:gd name="connsiteY191" fmla="*/ 5321561 h 6380470"/>
              <a:gd name="connsiteX192" fmla="*/ 6119999 w 11625583"/>
              <a:gd name="connsiteY192" fmla="*/ 5386227 h 6380470"/>
              <a:gd name="connsiteX193" fmla="*/ 6055333 w 11625583"/>
              <a:gd name="connsiteY193" fmla="*/ 5321561 h 6380470"/>
              <a:gd name="connsiteX194" fmla="*/ 6119999 w 11625583"/>
              <a:gd name="connsiteY194" fmla="*/ 5256895 h 6380470"/>
              <a:gd name="connsiteX195" fmla="*/ 3630491 w 11625583"/>
              <a:gd name="connsiteY195" fmla="*/ 5256895 h 6380470"/>
              <a:gd name="connsiteX196" fmla="*/ 3695156 w 11625583"/>
              <a:gd name="connsiteY196" fmla="*/ 5321561 h 6380470"/>
              <a:gd name="connsiteX197" fmla="*/ 3630491 w 11625583"/>
              <a:gd name="connsiteY197" fmla="*/ 5386227 h 6380470"/>
              <a:gd name="connsiteX198" fmla="*/ 3565825 w 11625583"/>
              <a:gd name="connsiteY198" fmla="*/ 5321561 h 6380470"/>
              <a:gd name="connsiteX199" fmla="*/ 3630491 w 11625583"/>
              <a:gd name="connsiteY199" fmla="*/ 5256895 h 6380470"/>
              <a:gd name="connsiteX200" fmla="*/ 3321260 w 11625583"/>
              <a:gd name="connsiteY200" fmla="*/ 5256895 h 6380470"/>
              <a:gd name="connsiteX201" fmla="*/ 3385925 w 11625583"/>
              <a:gd name="connsiteY201" fmla="*/ 5321561 h 6380470"/>
              <a:gd name="connsiteX202" fmla="*/ 3321260 w 11625583"/>
              <a:gd name="connsiteY202" fmla="*/ 5386227 h 6380470"/>
              <a:gd name="connsiteX203" fmla="*/ 3256594 w 11625583"/>
              <a:gd name="connsiteY203" fmla="*/ 5321561 h 6380470"/>
              <a:gd name="connsiteX204" fmla="*/ 3321260 w 11625583"/>
              <a:gd name="connsiteY204" fmla="*/ 5256895 h 6380470"/>
              <a:gd name="connsiteX205" fmla="*/ 10468821 w 11625583"/>
              <a:gd name="connsiteY205" fmla="*/ 5115980 h 6380470"/>
              <a:gd name="connsiteX206" fmla="*/ 10533487 w 11625583"/>
              <a:gd name="connsiteY206" fmla="*/ 5180646 h 6380470"/>
              <a:gd name="connsiteX207" fmla="*/ 10468821 w 11625583"/>
              <a:gd name="connsiteY207" fmla="*/ 5245312 h 6380470"/>
              <a:gd name="connsiteX208" fmla="*/ 10404155 w 11625583"/>
              <a:gd name="connsiteY208" fmla="*/ 5180646 h 6380470"/>
              <a:gd name="connsiteX209" fmla="*/ 10468821 w 11625583"/>
              <a:gd name="connsiteY209" fmla="*/ 5115980 h 6380470"/>
              <a:gd name="connsiteX210" fmla="*/ 9850358 w 11625583"/>
              <a:gd name="connsiteY210" fmla="*/ 5115980 h 6380470"/>
              <a:gd name="connsiteX211" fmla="*/ 9915024 w 11625583"/>
              <a:gd name="connsiteY211" fmla="*/ 5180646 h 6380470"/>
              <a:gd name="connsiteX212" fmla="*/ 9850358 w 11625583"/>
              <a:gd name="connsiteY212" fmla="*/ 5245312 h 6380470"/>
              <a:gd name="connsiteX213" fmla="*/ 9785692 w 11625583"/>
              <a:gd name="connsiteY213" fmla="*/ 5180646 h 6380470"/>
              <a:gd name="connsiteX214" fmla="*/ 9850358 w 11625583"/>
              <a:gd name="connsiteY214" fmla="*/ 5115980 h 6380470"/>
              <a:gd name="connsiteX215" fmla="*/ 9227977 w 11625583"/>
              <a:gd name="connsiteY215" fmla="*/ 5115980 h 6380470"/>
              <a:gd name="connsiteX216" fmla="*/ 9292643 w 11625583"/>
              <a:gd name="connsiteY216" fmla="*/ 5180646 h 6380470"/>
              <a:gd name="connsiteX217" fmla="*/ 9227977 w 11625583"/>
              <a:gd name="connsiteY217" fmla="*/ 5245312 h 6380470"/>
              <a:gd name="connsiteX218" fmla="*/ 9163311 w 11625583"/>
              <a:gd name="connsiteY218" fmla="*/ 5180646 h 6380470"/>
              <a:gd name="connsiteX219" fmla="*/ 9227977 w 11625583"/>
              <a:gd name="connsiteY219" fmla="*/ 5115980 h 6380470"/>
              <a:gd name="connsiteX220" fmla="*/ 6429231 w 11625583"/>
              <a:gd name="connsiteY220" fmla="*/ 5115980 h 6380470"/>
              <a:gd name="connsiteX221" fmla="*/ 6493897 w 11625583"/>
              <a:gd name="connsiteY221" fmla="*/ 5180646 h 6380470"/>
              <a:gd name="connsiteX222" fmla="*/ 6429231 w 11625583"/>
              <a:gd name="connsiteY222" fmla="*/ 5245312 h 6380470"/>
              <a:gd name="connsiteX223" fmla="*/ 6364565 w 11625583"/>
              <a:gd name="connsiteY223" fmla="*/ 5180646 h 6380470"/>
              <a:gd name="connsiteX224" fmla="*/ 6429231 w 11625583"/>
              <a:gd name="connsiteY224" fmla="*/ 5115980 h 6380470"/>
              <a:gd name="connsiteX225" fmla="*/ 6276572 w 11625583"/>
              <a:gd name="connsiteY225" fmla="*/ 5115980 h 6380470"/>
              <a:gd name="connsiteX226" fmla="*/ 6341238 w 11625583"/>
              <a:gd name="connsiteY226" fmla="*/ 5180646 h 6380470"/>
              <a:gd name="connsiteX227" fmla="*/ 6276572 w 11625583"/>
              <a:gd name="connsiteY227" fmla="*/ 5245312 h 6380470"/>
              <a:gd name="connsiteX228" fmla="*/ 6211906 w 11625583"/>
              <a:gd name="connsiteY228" fmla="*/ 5180646 h 6380470"/>
              <a:gd name="connsiteX229" fmla="*/ 6276572 w 11625583"/>
              <a:gd name="connsiteY229" fmla="*/ 5115980 h 6380470"/>
              <a:gd name="connsiteX230" fmla="*/ 5967339 w 11625583"/>
              <a:gd name="connsiteY230" fmla="*/ 5115980 h 6380470"/>
              <a:gd name="connsiteX231" fmla="*/ 6032005 w 11625583"/>
              <a:gd name="connsiteY231" fmla="*/ 5180646 h 6380470"/>
              <a:gd name="connsiteX232" fmla="*/ 5967339 w 11625583"/>
              <a:gd name="connsiteY232" fmla="*/ 5245312 h 6380470"/>
              <a:gd name="connsiteX233" fmla="*/ 5902673 w 11625583"/>
              <a:gd name="connsiteY233" fmla="*/ 5180646 h 6380470"/>
              <a:gd name="connsiteX234" fmla="*/ 5967339 w 11625583"/>
              <a:gd name="connsiteY234" fmla="*/ 5115980 h 6380470"/>
              <a:gd name="connsiteX235" fmla="*/ 3790979 w 11625583"/>
              <a:gd name="connsiteY235" fmla="*/ 5115980 h 6380470"/>
              <a:gd name="connsiteX236" fmla="*/ 3855646 w 11625583"/>
              <a:gd name="connsiteY236" fmla="*/ 5180646 h 6380470"/>
              <a:gd name="connsiteX237" fmla="*/ 3790979 w 11625583"/>
              <a:gd name="connsiteY237" fmla="*/ 5245312 h 6380470"/>
              <a:gd name="connsiteX238" fmla="*/ 3726312 w 11625583"/>
              <a:gd name="connsiteY238" fmla="*/ 5180646 h 6380470"/>
              <a:gd name="connsiteX239" fmla="*/ 3790979 w 11625583"/>
              <a:gd name="connsiteY239" fmla="*/ 5115980 h 6380470"/>
              <a:gd name="connsiteX240" fmla="*/ 3481748 w 11625583"/>
              <a:gd name="connsiteY240" fmla="*/ 5115980 h 6380470"/>
              <a:gd name="connsiteX241" fmla="*/ 3546415 w 11625583"/>
              <a:gd name="connsiteY241" fmla="*/ 5180646 h 6380470"/>
              <a:gd name="connsiteX242" fmla="*/ 3481748 w 11625583"/>
              <a:gd name="connsiteY242" fmla="*/ 5245312 h 6380470"/>
              <a:gd name="connsiteX243" fmla="*/ 3417082 w 11625583"/>
              <a:gd name="connsiteY243" fmla="*/ 5180646 h 6380470"/>
              <a:gd name="connsiteX244" fmla="*/ 3481748 w 11625583"/>
              <a:gd name="connsiteY244" fmla="*/ 5115980 h 6380470"/>
              <a:gd name="connsiteX245" fmla="*/ 3172518 w 11625583"/>
              <a:gd name="connsiteY245" fmla="*/ 5115980 h 6380470"/>
              <a:gd name="connsiteX246" fmla="*/ 3237185 w 11625583"/>
              <a:gd name="connsiteY246" fmla="*/ 5180646 h 6380470"/>
              <a:gd name="connsiteX247" fmla="*/ 3172518 w 11625583"/>
              <a:gd name="connsiteY247" fmla="*/ 5245312 h 6380470"/>
              <a:gd name="connsiteX248" fmla="*/ 3107851 w 11625583"/>
              <a:gd name="connsiteY248" fmla="*/ 5180646 h 6380470"/>
              <a:gd name="connsiteX249" fmla="*/ 3172518 w 11625583"/>
              <a:gd name="connsiteY249" fmla="*/ 5115980 h 6380470"/>
              <a:gd name="connsiteX250" fmla="*/ 10312248 w 11625583"/>
              <a:gd name="connsiteY250" fmla="*/ 5115979 h 6380470"/>
              <a:gd name="connsiteX251" fmla="*/ 10376914 w 11625583"/>
              <a:gd name="connsiteY251" fmla="*/ 5180645 h 6380470"/>
              <a:gd name="connsiteX252" fmla="*/ 10312248 w 11625583"/>
              <a:gd name="connsiteY252" fmla="*/ 5245311 h 6380470"/>
              <a:gd name="connsiteX253" fmla="*/ 10247582 w 11625583"/>
              <a:gd name="connsiteY253" fmla="*/ 5180645 h 6380470"/>
              <a:gd name="connsiteX254" fmla="*/ 10312248 w 11625583"/>
              <a:gd name="connsiteY254" fmla="*/ 5115979 h 6380470"/>
              <a:gd name="connsiteX255" fmla="*/ 10159588 w 11625583"/>
              <a:gd name="connsiteY255" fmla="*/ 5115979 h 6380470"/>
              <a:gd name="connsiteX256" fmla="*/ 10224254 w 11625583"/>
              <a:gd name="connsiteY256" fmla="*/ 5180645 h 6380470"/>
              <a:gd name="connsiteX257" fmla="*/ 10159588 w 11625583"/>
              <a:gd name="connsiteY257" fmla="*/ 5245311 h 6380470"/>
              <a:gd name="connsiteX258" fmla="*/ 10094922 w 11625583"/>
              <a:gd name="connsiteY258" fmla="*/ 5180645 h 6380470"/>
              <a:gd name="connsiteX259" fmla="*/ 10159588 w 11625583"/>
              <a:gd name="connsiteY259" fmla="*/ 5115979 h 6380470"/>
              <a:gd name="connsiteX260" fmla="*/ 10003016 w 11625583"/>
              <a:gd name="connsiteY260" fmla="*/ 5115979 h 6380470"/>
              <a:gd name="connsiteX261" fmla="*/ 10067682 w 11625583"/>
              <a:gd name="connsiteY261" fmla="*/ 5180645 h 6380470"/>
              <a:gd name="connsiteX262" fmla="*/ 10003016 w 11625583"/>
              <a:gd name="connsiteY262" fmla="*/ 5245311 h 6380470"/>
              <a:gd name="connsiteX263" fmla="*/ 9938350 w 11625583"/>
              <a:gd name="connsiteY263" fmla="*/ 5180645 h 6380470"/>
              <a:gd name="connsiteX264" fmla="*/ 10003016 w 11625583"/>
              <a:gd name="connsiteY264" fmla="*/ 5115979 h 6380470"/>
              <a:gd name="connsiteX265" fmla="*/ 9693783 w 11625583"/>
              <a:gd name="connsiteY265" fmla="*/ 5115979 h 6380470"/>
              <a:gd name="connsiteX266" fmla="*/ 9758449 w 11625583"/>
              <a:gd name="connsiteY266" fmla="*/ 5180645 h 6380470"/>
              <a:gd name="connsiteX267" fmla="*/ 9693783 w 11625583"/>
              <a:gd name="connsiteY267" fmla="*/ 5245311 h 6380470"/>
              <a:gd name="connsiteX268" fmla="*/ 9629117 w 11625583"/>
              <a:gd name="connsiteY268" fmla="*/ 5180645 h 6380470"/>
              <a:gd name="connsiteX269" fmla="*/ 9693783 w 11625583"/>
              <a:gd name="connsiteY269" fmla="*/ 5115979 h 6380470"/>
              <a:gd name="connsiteX270" fmla="*/ 9541125 w 11625583"/>
              <a:gd name="connsiteY270" fmla="*/ 5115979 h 6380470"/>
              <a:gd name="connsiteX271" fmla="*/ 9605791 w 11625583"/>
              <a:gd name="connsiteY271" fmla="*/ 5180645 h 6380470"/>
              <a:gd name="connsiteX272" fmla="*/ 9541125 w 11625583"/>
              <a:gd name="connsiteY272" fmla="*/ 5245311 h 6380470"/>
              <a:gd name="connsiteX273" fmla="*/ 9476459 w 11625583"/>
              <a:gd name="connsiteY273" fmla="*/ 5180645 h 6380470"/>
              <a:gd name="connsiteX274" fmla="*/ 9541125 w 11625583"/>
              <a:gd name="connsiteY274" fmla="*/ 5115979 h 6380470"/>
              <a:gd name="connsiteX275" fmla="*/ 9384550 w 11625583"/>
              <a:gd name="connsiteY275" fmla="*/ 5115979 h 6380470"/>
              <a:gd name="connsiteX276" fmla="*/ 9449216 w 11625583"/>
              <a:gd name="connsiteY276" fmla="*/ 5180645 h 6380470"/>
              <a:gd name="connsiteX277" fmla="*/ 9384550 w 11625583"/>
              <a:gd name="connsiteY277" fmla="*/ 5245311 h 6380470"/>
              <a:gd name="connsiteX278" fmla="*/ 9319884 w 11625583"/>
              <a:gd name="connsiteY278" fmla="*/ 5180645 h 6380470"/>
              <a:gd name="connsiteX279" fmla="*/ 9384550 w 11625583"/>
              <a:gd name="connsiteY279" fmla="*/ 5115979 h 6380470"/>
              <a:gd name="connsiteX280" fmla="*/ 6119999 w 11625583"/>
              <a:gd name="connsiteY280" fmla="*/ 5115979 h 6380470"/>
              <a:gd name="connsiteX281" fmla="*/ 6184665 w 11625583"/>
              <a:gd name="connsiteY281" fmla="*/ 5180645 h 6380470"/>
              <a:gd name="connsiteX282" fmla="*/ 6119999 w 11625583"/>
              <a:gd name="connsiteY282" fmla="*/ 5245311 h 6380470"/>
              <a:gd name="connsiteX283" fmla="*/ 6055333 w 11625583"/>
              <a:gd name="connsiteY283" fmla="*/ 5180645 h 6380470"/>
              <a:gd name="connsiteX284" fmla="*/ 6119999 w 11625583"/>
              <a:gd name="connsiteY284" fmla="*/ 5115979 h 6380470"/>
              <a:gd name="connsiteX285" fmla="*/ 3630493 w 11625583"/>
              <a:gd name="connsiteY285" fmla="*/ 5115979 h 6380470"/>
              <a:gd name="connsiteX286" fmla="*/ 3695158 w 11625583"/>
              <a:gd name="connsiteY286" fmla="*/ 5180645 h 6380470"/>
              <a:gd name="connsiteX287" fmla="*/ 3630493 w 11625583"/>
              <a:gd name="connsiteY287" fmla="*/ 5245311 h 6380470"/>
              <a:gd name="connsiteX288" fmla="*/ 3565827 w 11625583"/>
              <a:gd name="connsiteY288" fmla="*/ 5180645 h 6380470"/>
              <a:gd name="connsiteX289" fmla="*/ 3630493 w 11625583"/>
              <a:gd name="connsiteY289" fmla="*/ 5115979 h 6380470"/>
              <a:gd name="connsiteX290" fmla="*/ 3321262 w 11625583"/>
              <a:gd name="connsiteY290" fmla="*/ 5115979 h 6380470"/>
              <a:gd name="connsiteX291" fmla="*/ 3385929 w 11625583"/>
              <a:gd name="connsiteY291" fmla="*/ 5180645 h 6380470"/>
              <a:gd name="connsiteX292" fmla="*/ 3321262 w 11625583"/>
              <a:gd name="connsiteY292" fmla="*/ 5245311 h 6380470"/>
              <a:gd name="connsiteX293" fmla="*/ 3256596 w 11625583"/>
              <a:gd name="connsiteY293" fmla="*/ 5180645 h 6380470"/>
              <a:gd name="connsiteX294" fmla="*/ 3321262 w 11625583"/>
              <a:gd name="connsiteY294" fmla="*/ 5115979 h 6380470"/>
              <a:gd name="connsiteX295" fmla="*/ 10468821 w 11625583"/>
              <a:gd name="connsiteY295" fmla="*/ 4975063 h 6380470"/>
              <a:gd name="connsiteX296" fmla="*/ 10533487 w 11625583"/>
              <a:gd name="connsiteY296" fmla="*/ 5039729 h 6380470"/>
              <a:gd name="connsiteX297" fmla="*/ 10468821 w 11625583"/>
              <a:gd name="connsiteY297" fmla="*/ 5104395 h 6380470"/>
              <a:gd name="connsiteX298" fmla="*/ 10404155 w 11625583"/>
              <a:gd name="connsiteY298" fmla="*/ 5039729 h 6380470"/>
              <a:gd name="connsiteX299" fmla="*/ 10468821 w 11625583"/>
              <a:gd name="connsiteY299" fmla="*/ 4975063 h 6380470"/>
              <a:gd name="connsiteX300" fmla="*/ 10312248 w 11625583"/>
              <a:gd name="connsiteY300" fmla="*/ 4975063 h 6380470"/>
              <a:gd name="connsiteX301" fmla="*/ 10376914 w 11625583"/>
              <a:gd name="connsiteY301" fmla="*/ 5039729 h 6380470"/>
              <a:gd name="connsiteX302" fmla="*/ 10312248 w 11625583"/>
              <a:gd name="connsiteY302" fmla="*/ 5104395 h 6380470"/>
              <a:gd name="connsiteX303" fmla="*/ 10247582 w 11625583"/>
              <a:gd name="connsiteY303" fmla="*/ 5039729 h 6380470"/>
              <a:gd name="connsiteX304" fmla="*/ 10312248 w 11625583"/>
              <a:gd name="connsiteY304" fmla="*/ 4975063 h 6380470"/>
              <a:gd name="connsiteX305" fmla="*/ 10159588 w 11625583"/>
              <a:gd name="connsiteY305" fmla="*/ 4975063 h 6380470"/>
              <a:gd name="connsiteX306" fmla="*/ 10224254 w 11625583"/>
              <a:gd name="connsiteY306" fmla="*/ 5039729 h 6380470"/>
              <a:gd name="connsiteX307" fmla="*/ 10159588 w 11625583"/>
              <a:gd name="connsiteY307" fmla="*/ 5104395 h 6380470"/>
              <a:gd name="connsiteX308" fmla="*/ 10094922 w 11625583"/>
              <a:gd name="connsiteY308" fmla="*/ 5039729 h 6380470"/>
              <a:gd name="connsiteX309" fmla="*/ 10159588 w 11625583"/>
              <a:gd name="connsiteY309" fmla="*/ 4975063 h 6380470"/>
              <a:gd name="connsiteX310" fmla="*/ 10003016 w 11625583"/>
              <a:gd name="connsiteY310" fmla="*/ 4975063 h 6380470"/>
              <a:gd name="connsiteX311" fmla="*/ 10067682 w 11625583"/>
              <a:gd name="connsiteY311" fmla="*/ 5039729 h 6380470"/>
              <a:gd name="connsiteX312" fmla="*/ 10003016 w 11625583"/>
              <a:gd name="connsiteY312" fmla="*/ 5104395 h 6380470"/>
              <a:gd name="connsiteX313" fmla="*/ 9938350 w 11625583"/>
              <a:gd name="connsiteY313" fmla="*/ 5039729 h 6380470"/>
              <a:gd name="connsiteX314" fmla="*/ 10003016 w 11625583"/>
              <a:gd name="connsiteY314" fmla="*/ 4975063 h 6380470"/>
              <a:gd name="connsiteX315" fmla="*/ 9850358 w 11625583"/>
              <a:gd name="connsiteY315" fmla="*/ 4975063 h 6380470"/>
              <a:gd name="connsiteX316" fmla="*/ 9915024 w 11625583"/>
              <a:gd name="connsiteY316" fmla="*/ 5039729 h 6380470"/>
              <a:gd name="connsiteX317" fmla="*/ 9850358 w 11625583"/>
              <a:gd name="connsiteY317" fmla="*/ 5104395 h 6380470"/>
              <a:gd name="connsiteX318" fmla="*/ 9785692 w 11625583"/>
              <a:gd name="connsiteY318" fmla="*/ 5039729 h 6380470"/>
              <a:gd name="connsiteX319" fmla="*/ 9850358 w 11625583"/>
              <a:gd name="connsiteY319" fmla="*/ 4975063 h 6380470"/>
              <a:gd name="connsiteX320" fmla="*/ 9693783 w 11625583"/>
              <a:gd name="connsiteY320" fmla="*/ 4975063 h 6380470"/>
              <a:gd name="connsiteX321" fmla="*/ 9758449 w 11625583"/>
              <a:gd name="connsiteY321" fmla="*/ 5039729 h 6380470"/>
              <a:gd name="connsiteX322" fmla="*/ 9693783 w 11625583"/>
              <a:gd name="connsiteY322" fmla="*/ 5104395 h 6380470"/>
              <a:gd name="connsiteX323" fmla="*/ 9629117 w 11625583"/>
              <a:gd name="connsiteY323" fmla="*/ 5039729 h 6380470"/>
              <a:gd name="connsiteX324" fmla="*/ 9693783 w 11625583"/>
              <a:gd name="connsiteY324" fmla="*/ 4975063 h 6380470"/>
              <a:gd name="connsiteX325" fmla="*/ 9541125 w 11625583"/>
              <a:gd name="connsiteY325" fmla="*/ 4975063 h 6380470"/>
              <a:gd name="connsiteX326" fmla="*/ 9605791 w 11625583"/>
              <a:gd name="connsiteY326" fmla="*/ 5039729 h 6380470"/>
              <a:gd name="connsiteX327" fmla="*/ 9541125 w 11625583"/>
              <a:gd name="connsiteY327" fmla="*/ 5104395 h 6380470"/>
              <a:gd name="connsiteX328" fmla="*/ 9476459 w 11625583"/>
              <a:gd name="connsiteY328" fmla="*/ 5039729 h 6380470"/>
              <a:gd name="connsiteX329" fmla="*/ 9541125 w 11625583"/>
              <a:gd name="connsiteY329" fmla="*/ 4975063 h 6380470"/>
              <a:gd name="connsiteX330" fmla="*/ 9384550 w 11625583"/>
              <a:gd name="connsiteY330" fmla="*/ 4975063 h 6380470"/>
              <a:gd name="connsiteX331" fmla="*/ 9449216 w 11625583"/>
              <a:gd name="connsiteY331" fmla="*/ 5039729 h 6380470"/>
              <a:gd name="connsiteX332" fmla="*/ 9384550 w 11625583"/>
              <a:gd name="connsiteY332" fmla="*/ 5104395 h 6380470"/>
              <a:gd name="connsiteX333" fmla="*/ 9319884 w 11625583"/>
              <a:gd name="connsiteY333" fmla="*/ 5039729 h 6380470"/>
              <a:gd name="connsiteX334" fmla="*/ 9384550 w 11625583"/>
              <a:gd name="connsiteY334" fmla="*/ 4975063 h 6380470"/>
              <a:gd name="connsiteX335" fmla="*/ 9227977 w 11625583"/>
              <a:gd name="connsiteY335" fmla="*/ 4975063 h 6380470"/>
              <a:gd name="connsiteX336" fmla="*/ 9292643 w 11625583"/>
              <a:gd name="connsiteY336" fmla="*/ 5039729 h 6380470"/>
              <a:gd name="connsiteX337" fmla="*/ 9227977 w 11625583"/>
              <a:gd name="connsiteY337" fmla="*/ 5104395 h 6380470"/>
              <a:gd name="connsiteX338" fmla="*/ 9163311 w 11625583"/>
              <a:gd name="connsiteY338" fmla="*/ 5039729 h 6380470"/>
              <a:gd name="connsiteX339" fmla="*/ 9227977 w 11625583"/>
              <a:gd name="connsiteY339" fmla="*/ 4975063 h 6380470"/>
              <a:gd name="connsiteX340" fmla="*/ 7055523 w 11625583"/>
              <a:gd name="connsiteY340" fmla="*/ 4975063 h 6380470"/>
              <a:gd name="connsiteX341" fmla="*/ 7120189 w 11625583"/>
              <a:gd name="connsiteY341" fmla="*/ 5039729 h 6380470"/>
              <a:gd name="connsiteX342" fmla="*/ 7055523 w 11625583"/>
              <a:gd name="connsiteY342" fmla="*/ 5104395 h 6380470"/>
              <a:gd name="connsiteX343" fmla="*/ 6990857 w 11625583"/>
              <a:gd name="connsiteY343" fmla="*/ 5039729 h 6380470"/>
              <a:gd name="connsiteX344" fmla="*/ 7055523 w 11625583"/>
              <a:gd name="connsiteY344" fmla="*/ 4975063 h 6380470"/>
              <a:gd name="connsiteX345" fmla="*/ 6585804 w 11625583"/>
              <a:gd name="connsiteY345" fmla="*/ 4975063 h 6380470"/>
              <a:gd name="connsiteX346" fmla="*/ 6650470 w 11625583"/>
              <a:gd name="connsiteY346" fmla="*/ 5039729 h 6380470"/>
              <a:gd name="connsiteX347" fmla="*/ 6585804 w 11625583"/>
              <a:gd name="connsiteY347" fmla="*/ 5104395 h 6380470"/>
              <a:gd name="connsiteX348" fmla="*/ 6521138 w 11625583"/>
              <a:gd name="connsiteY348" fmla="*/ 5039729 h 6380470"/>
              <a:gd name="connsiteX349" fmla="*/ 6585804 w 11625583"/>
              <a:gd name="connsiteY349" fmla="*/ 4975063 h 6380470"/>
              <a:gd name="connsiteX350" fmla="*/ 6429231 w 11625583"/>
              <a:gd name="connsiteY350" fmla="*/ 4975063 h 6380470"/>
              <a:gd name="connsiteX351" fmla="*/ 6493897 w 11625583"/>
              <a:gd name="connsiteY351" fmla="*/ 5039729 h 6380470"/>
              <a:gd name="connsiteX352" fmla="*/ 6429231 w 11625583"/>
              <a:gd name="connsiteY352" fmla="*/ 5104395 h 6380470"/>
              <a:gd name="connsiteX353" fmla="*/ 6364565 w 11625583"/>
              <a:gd name="connsiteY353" fmla="*/ 5039729 h 6380470"/>
              <a:gd name="connsiteX354" fmla="*/ 6429231 w 11625583"/>
              <a:gd name="connsiteY354" fmla="*/ 4975063 h 6380470"/>
              <a:gd name="connsiteX355" fmla="*/ 6276572 w 11625583"/>
              <a:gd name="connsiteY355" fmla="*/ 4975063 h 6380470"/>
              <a:gd name="connsiteX356" fmla="*/ 6341238 w 11625583"/>
              <a:gd name="connsiteY356" fmla="*/ 5039729 h 6380470"/>
              <a:gd name="connsiteX357" fmla="*/ 6276572 w 11625583"/>
              <a:gd name="connsiteY357" fmla="*/ 5104395 h 6380470"/>
              <a:gd name="connsiteX358" fmla="*/ 6211906 w 11625583"/>
              <a:gd name="connsiteY358" fmla="*/ 5039729 h 6380470"/>
              <a:gd name="connsiteX359" fmla="*/ 6276572 w 11625583"/>
              <a:gd name="connsiteY359" fmla="*/ 4975063 h 6380470"/>
              <a:gd name="connsiteX360" fmla="*/ 6119999 w 11625583"/>
              <a:gd name="connsiteY360" fmla="*/ 4975063 h 6380470"/>
              <a:gd name="connsiteX361" fmla="*/ 6184665 w 11625583"/>
              <a:gd name="connsiteY361" fmla="*/ 5039729 h 6380470"/>
              <a:gd name="connsiteX362" fmla="*/ 6119999 w 11625583"/>
              <a:gd name="connsiteY362" fmla="*/ 5104395 h 6380470"/>
              <a:gd name="connsiteX363" fmla="*/ 6055333 w 11625583"/>
              <a:gd name="connsiteY363" fmla="*/ 5039729 h 6380470"/>
              <a:gd name="connsiteX364" fmla="*/ 6119999 w 11625583"/>
              <a:gd name="connsiteY364" fmla="*/ 4975063 h 6380470"/>
              <a:gd name="connsiteX365" fmla="*/ 5967339 w 11625583"/>
              <a:gd name="connsiteY365" fmla="*/ 4975063 h 6380470"/>
              <a:gd name="connsiteX366" fmla="*/ 6032005 w 11625583"/>
              <a:gd name="connsiteY366" fmla="*/ 5039729 h 6380470"/>
              <a:gd name="connsiteX367" fmla="*/ 5967339 w 11625583"/>
              <a:gd name="connsiteY367" fmla="*/ 5104395 h 6380470"/>
              <a:gd name="connsiteX368" fmla="*/ 5902673 w 11625583"/>
              <a:gd name="connsiteY368" fmla="*/ 5039729 h 6380470"/>
              <a:gd name="connsiteX369" fmla="*/ 5967339 w 11625583"/>
              <a:gd name="connsiteY369" fmla="*/ 4975063 h 6380470"/>
              <a:gd name="connsiteX370" fmla="*/ 3947550 w 11625583"/>
              <a:gd name="connsiteY370" fmla="*/ 4975063 h 6380470"/>
              <a:gd name="connsiteX371" fmla="*/ 4012217 w 11625583"/>
              <a:gd name="connsiteY371" fmla="*/ 5039729 h 6380470"/>
              <a:gd name="connsiteX372" fmla="*/ 3947550 w 11625583"/>
              <a:gd name="connsiteY372" fmla="*/ 5104395 h 6380470"/>
              <a:gd name="connsiteX373" fmla="*/ 3882891 w 11625583"/>
              <a:gd name="connsiteY373" fmla="*/ 5039729 h 6380470"/>
              <a:gd name="connsiteX374" fmla="*/ 3947550 w 11625583"/>
              <a:gd name="connsiteY374" fmla="*/ 4975063 h 6380470"/>
              <a:gd name="connsiteX375" fmla="*/ 3790982 w 11625583"/>
              <a:gd name="connsiteY375" fmla="*/ 4975063 h 6380470"/>
              <a:gd name="connsiteX376" fmla="*/ 3855648 w 11625583"/>
              <a:gd name="connsiteY376" fmla="*/ 5039729 h 6380470"/>
              <a:gd name="connsiteX377" fmla="*/ 3790982 w 11625583"/>
              <a:gd name="connsiteY377" fmla="*/ 5104395 h 6380470"/>
              <a:gd name="connsiteX378" fmla="*/ 3726315 w 11625583"/>
              <a:gd name="connsiteY378" fmla="*/ 5039729 h 6380470"/>
              <a:gd name="connsiteX379" fmla="*/ 3790982 w 11625583"/>
              <a:gd name="connsiteY379" fmla="*/ 4975063 h 6380470"/>
              <a:gd name="connsiteX380" fmla="*/ 3630497 w 11625583"/>
              <a:gd name="connsiteY380" fmla="*/ 4975063 h 6380470"/>
              <a:gd name="connsiteX381" fmla="*/ 3695163 w 11625583"/>
              <a:gd name="connsiteY381" fmla="*/ 5039729 h 6380470"/>
              <a:gd name="connsiteX382" fmla="*/ 3630497 w 11625583"/>
              <a:gd name="connsiteY382" fmla="*/ 5104395 h 6380470"/>
              <a:gd name="connsiteX383" fmla="*/ 3565829 w 11625583"/>
              <a:gd name="connsiteY383" fmla="*/ 5039729 h 6380470"/>
              <a:gd name="connsiteX384" fmla="*/ 3630497 w 11625583"/>
              <a:gd name="connsiteY384" fmla="*/ 4975063 h 6380470"/>
              <a:gd name="connsiteX385" fmla="*/ 3481751 w 11625583"/>
              <a:gd name="connsiteY385" fmla="*/ 4975063 h 6380470"/>
              <a:gd name="connsiteX386" fmla="*/ 3546417 w 11625583"/>
              <a:gd name="connsiteY386" fmla="*/ 5039729 h 6380470"/>
              <a:gd name="connsiteX387" fmla="*/ 3481751 w 11625583"/>
              <a:gd name="connsiteY387" fmla="*/ 5104395 h 6380470"/>
              <a:gd name="connsiteX388" fmla="*/ 3417085 w 11625583"/>
              <a:gd name="connsiteY388" fmla="*/ 5039729 h 6380470"/>
              <a:gd name="connsiteX389" fmla="*/ 3481751 w 11625583"/>
              <a:gd name="connsiteY389" fmla="*/ 4975063 h 6380470"/>
              <a:gd name="connsiteX390" fmla="*/ 3321267 w 11625583"/>
              <a:gd name="connsiteY390" fmla="*/ 4975063 h 6380470"/>
              <a:gd name="connsiteX391" fmla="*/ 3385932 w 11625583"/>
              <a:gd name="connsiteY391" fmla="*/ 5039729 h 6380470"/>
              <a:gd name="connsiteX392" fmla="*/ 3321267 w 11625583"/>
              <a:gd name="connsiteY392" fmla="*/ 5104395 h 6380470"/>
              <a:gd name="connsiteX393" fmla="*/ 3256602 w 11625583"/>
              <a:gd name="connsiteY393" fmla="*/ 5039729 h 6380470"/>
              <a:gd name="connsiteX394" fmla="*/ 3321267 w 11625583"/>
              <a:gd name="connsiteY394" fmla="*/ 4975063 h 6380470"/>
              <a:gd name="connsiteX395" fmla="*/ 3172521 w 11625583"/>
              <a:gd name="connsiteY395" fmla="*/ 4975063 h 6380470"/>
              <a:gd name="connsiteX396" fmla="*/ 3237188 w 11625583"/>
              <a:gd name="connsiteY396" fmla="*/ 5039729 h 6380470"/>
              <a:gd name="connsiteX397" fmla="*/ 3172521 w 11625583"/>
              <a:gd name="connsiteY397" fmla="*/ 5104395 h 6380470"/>
              <a:gd name="connsiteX398" fmla="*/ 3107854 w 11625583"/>
              <a:gd name="connsiteY398" fmla="*/ 5039729 h 6380470"/>
              <a:gd name="connsiteX399" fmla="*/ 3172521 w 11625583"/>
              <a:gd name="connsiteY399" fmla="*/ 4975063 h 6380470"/>
              <a:gd name="connsiteX400" fmla="*/ 9850358 w 11625583"/>
              <a:gd name="connsiteY400" fmla="*/ 4830235 h 6380470"/>
              <a:gd name="connsiteX401" fmla="*/ 9915024 w 11625583"/>
              <a:gd name="connsiteY401" fmla="*/ 4894901 h 6380470"/>
              <a:gd name="connsiteX402" fmla="*/ 9850358 w 11625583"/>
              <a:gd name="connsiteY402" fmla="*/ 4959567 h 6380470"/>
              <a:gd name="connsiteX403" fmla="*/ 9785692 w 11625583"/>
              <a:gd name="connsiteY403" fmla="*/ 4894901 h 6380470"/>
              <a:gd name="connsiteX404" fmla="*/ 9850358 w 11625583"/>
              <a:gd name="connsiteY404" fmla="*/ 4830235 h 6380470"/>
              <a:gd name="connsiteX405" fmla="*/ 6429231 w 11625583"/>
              <a:gd name="connsiteY405" fmla="*/ 4830235 h 6380470"/>
              <a:gd name="connsiteX406" fmla="*/ 6493897 w 11625583"/>
              <a:gd name="connsiteY406" fmla="*/ 4894901 h 6380470"/>
              <a:gd name="connsiteX407" fmla="*/ 6429231 w 11625583"/>
              <a:gd name="connsiteY407" fmla="*/ 4959567 h 6380470"/>
              <a:gd name="connsiteX408" fmla="*/ 6364565 w 11625583"/>
              <a:gd name="connsiteY408" fmla="*/ 4894901 h 6380470"/>
              <a:gd name="connsiteX409" fmla="*/ 6429231 w 11625583"/>
              <a:gd name="connsiteY409" fmla="*/ 4830235 h 6380470"/>
              <a:gd name="connsiteX410" fmla="*/ 6276571 w 11625583"/>
              <a:gd name="connsiteY410" fmla="*/ 4830235 h 6380470"/>
              <a:gd name="connsiteX411" fmla="*/ 6341237 w 11625583"/>
              <a:gd name="connsiteY411" fmla="*/ 4894901 h 6380470"/>
              <a:gd name="connsiteX412" fmla="*/ 6276571 w 11625583"/>
              <a:gd name="connsiteY412" fmla="*/ 4959567 h 6380470"/>
              <a:gd name="connsiteX413" fmla="*/ 6211905 w 11625583"/>
              <a:gd name="connsiteY413" fmla="*/ 4894901 h 6380470"/>
              <a:gd name="connsiteX414" fmla="*/ 6276571 w 11625583"/>
              <a:gd name="connsiteY414" fmla="*/ 4830235 h 6380470"/>
              <a:gd name="connsiteX415" fmla="*/ 5967339 w 11625583"/>
              <a:gd name="connsiteY415" fmla="*/ 4830235 h 6380470"/>
              <a:gd name="connsiteX416" fmla="*/ 6032005 w 11625583"/>
              <a:gd name="connsiteY416" fmla="*/ 4894901 h 6380470"/>
              <a:gd name="connsiteX417" fmla="*/ 5967339 w 11625583"/>
              <a:gd name="connsiteY417" fmla="*/ 4959567 h 6380470"/>
              <a:gd name="connsiteX418" fmla="*/ 5902673 w 11625583"/>
              <a:gd name="connsiteY418" fmla="*/ 4894901 h 6380470"/>
              <a:gd name="connsiteX419" fmla="*/ 5967339 w 11625583"/>
              <a:gd name="connsiteY419" fmla="*/ 4830235 h 6380470"/>
              <a:gd name="connsiteX420" fmla="*/ 3947550 w 11625583"/>
              <a:gd name="connsiteY420" fmla="*/ 4830235 h 6380470"/>
              <a:gd name="connsiteX421" fmla="*/ 4012217 w 11625583"/>
              <a:gd name="connsiteY421" fmla="*/ 4894901 h 6380470"/>
              <a:gd name="connsiteX422" fmla="*/ 3947550 w 11625583"/>
              <a:gd name="connsiteY422" fmla="*/ 4959567 h 6380470"/>
              <a:gd name="connsiteX423" fmla="*/ 3882895 w 11625583"/>
              <a:gd name="connsiteY423" fmla="*/ 4894901 h 6380470"/>
              <a:gd name="connsiteX424" fmla="*/ 3947550 w 11625583"/>
              <a:gd name="connsiteY424" fmla="*/ 4830235 h 6380470"/>
              <a:gd name="connsiteX425" fmla="*/ 3790985 w 11625583"/>
              <a:gd name="connsiteY425" fmla="*/ 4830235 h 6380470"/>
              <a:gd name="connsiteX426" fmla="*/ 3855652 w 11625583"/>
              <a:gd name="connsiteY426" fmla="*/ 4894901 h 6380470"/>
              <a:gd name="connsiteX427" fmla="*/ 3790985 w 11625583"/>
              <a:gd name="connsiteY427" fmla="*/ 4959567 h 6380470"/>
              <a:gd name="connsiteX428" fmla="*/ 3726319 w 11625583"/>
              <a:gd name="connsiteY428" fmla="*/ 4894901 h 6380470"/>
              <a:gd name="connsiteX429" fmla="*/ 3790985 w 11625583"/>
              <a:gd name="connsiteY429" fmla="*/ 4830235 h 6380470"/>
              <a:gd name="connsiteX430" fmla="*/ 3481754 w 11625583"/>
              <a:gd name="connsiteY430" fmla="*/ 4830235 h 6380470"/>
              <a:gd name="connsiteX431" fmla="*/ 3546420 w 11625583"/>
              <a:gd name="connsiteY431" fmla="*/ 4894901 h 6380470"/>
              <a:gd name="connsiteX432" fmla="*/ 3481754 w 11625583"/>
              <a:gd name="connsiteY432" fmla="*/ 4959567 h 6380470"/>
              <a:gd name="connsiteX433" fmla="*/ 3417090 w 11625583"/>
              <a:gd name="connsiteY433" fmla="*/ 4894901 h 6380470"/>
              <a:gd name="connsiteX434" fmla="*/ 3481754 w 11625583"/>
              <a:gd name="connsiteY434" fmla="*/ 4830235 h 6380470"/>
              <a:gd name="connsiteX435" fmla="*/ 10312248 w 11625583"/>
              <a:gd name="connsiteY435" fmla="*/ 4830234 h 6380470"/>
              <a:gd name="connsiteX436" fmla="*/ 10376914 w 11625583"/>
              <a:gd name="connsiteY436" fmla="*/ 4894900 h 6380470"/>
              <a:gd name="connsiteX437" fmla="*/ 10312248 w 11625583"/>
              <a:gd name="connsiteY437" fmla="*/ 4959566 h 6380470"/>
              <a:gd name="connsiteX438" fmla="*/ 10247582 w 11625583"/>
              <a:gd name="connsiteY438" fmla="*/ 4894900 h 6380470"/>
              <a:gd name="connsiteX439" fmla="*/ 10312248 w 11625583"/>
              <a:gd name="connsiteY439" fmla="*/ 4830234 h 6380470"/>
              <a:gd name="connsiteX440" fmla="*/ 10159588 w 11625583"/>
              <a:gd name="connsiteY440" fmla="*/ 4830234 h 6380470"/>
              <a:gd name="connsiteX441" fmla="*/ 10224254 w 11625583"/>
              <a:gd name="connsiteY441" fmla="*/ 4894900 h 6380470"/>
              <a:gd name="connsiteX442" fmla="*/ 10159588 w 11625583"/>
              <a:gd name="connsiteY442" fmla="*/ 4959566 h 6380470"/>
              <a:gd name="connsiteX443" fmla="*/ 10094922 w 11625583"/>
              <a:gd name="connsiteY443" fmla="*/ 4894900 h 6380470"/>
              <a:gd name="connsiteX444" fmla="*/ 10159588 w 11625583"/>
              <a:gd name="connsiteY444" fmla="*/ 4830234 h 6380470"/>
              <a:gd name="connsiteX445" fmla="*/ 10003016 w 11625583"/>
              <a:gd name="connsiteY445" fmla="*/ 4830234 h 6380470"/>
              <a:gd name="connsiteX446" fmla="*/ 10067682 w 11625583"/>
              <a:gd name="connsiteY446" fmla="*/ 4894900 h 6380470"/>
              <a:gd name="connsiteX447" fmla="*/ 10003016 w 11625583"/>
              <a:gd name="connsiteY447" fmla="*/ 4959566 h 6380470"/>
              <a:gd name="connsiteX448" fmla="*/ 9938350 w 11625583"/>
              <a:gd name="connsiteY448" fmla="*/ 4894900 h 6380470"/>
              <a:gd name="connsiteX449" fmla="*/ 10003016 w 11625583"/>
              <a:gd name="connsiteY449" fmla="*/ 4830234 h 6380470"/>
              <a:gd name="connsiteX450" fmla="*/ 9693783 w 11625583"/>
              <a:gd name="connsiteY450" fmla="*/ 4830234 h 6380470"/>
              <a:gd name="connsiteX451" fmla="*/ 9758449 w 11625583"/>
              <a:gd name="connsiteY451" fmla="*/ 4894900 h 6380470"/>
              <a:gd name="connsiteX452" fmla="*/ 9693783 w 11625583"/>
              <a:gd name="connsiteY452" fmla="*/ 4959566 h 6380470"/>
              <a:gd name="connsiteX453" fmla="*/ 9629117 w 11625583"/>
              <a:gd name="connsiteY453" fmla="*/ 4894900 h 6380470"/>
              <a:gd name="connsiteX454" fmla="*/ 9693783 w 11625583"/>
              <a:gd name="connsiteY454" fmla="*/ 4830234 h 6380470"/>
              <a:gd name="connsiteX455" fmla="*/ 9541123 w 11625583"/>
              <a:gd name="connsiteY455" fmla="*/ 4830234 h 6380470"/>
              <a:gd name="connsiteX456" fmla="*/ 9605789 w 11625583"/>
              <a:gd name="connsiteY456" fmla="*/ 4894900 h 6380470"/>
              <a:gd name="connsiteX457" fmla="*/ 9541123 w 11625583"/>
              <a:gd name="connsiteY457" fmla="*/ 4959566 h 6380470"/>
              <a:gd name="connsiteX458" fmla="*/ 9476457 w 11625583"/>
              <a:gd name="connsiteY458" fmla="*/ 4894900 h 6380470"/>
              <a:gd name="connsiteX459" fmla="*/ 9541123 w 11625583"/>
              <a:gd name="connsiteY459" fmla="*/ 4830234 h 6380470"/>
              <a:gd name="connsiteX460" fmla="*/ 9384550 w 11625583"/>
              <a:gd name="connsiteY460" fmla="*/ 4830234 h 6380470"/>
              <a:gd name="connsiteX461" fmla="*/ 9449216 w 11625583"/>
              <a:gd name="connsiteY461" fmla="*/ 4894900 h 6380470"/>
              <a:gd name="connsiteX462" fmla="*/ 9384550 w 11625583"/>
              <a:gd name="connsiteY462" fmla="*/ 4959566 h 6380470"/>
              <a:gd name="connsiteX463" fmla="*/ 9319884 w 11625583"/>
              <a:gd name="connsiteY463" fmla="*/ 4894900 h 6380470"/>
              <a:gd name="connsiteX464" fmla="*/ 9384550 w 11625583"/>
              <a:gd name="connsiteY464" fmla="*/ 4830234 h 6380470"/>
              <a:gd name="connsiteX465" fmla="*/ 7055523 w 11625583"/>
              <a:gd name="connsiteY465" fmla="*/ 4830234 h 6380470"/>
              <a:gd name="connsiteX466" fmla="*/ 7120189 w 11625583"/>
              <a:gd name="connsiteY466" fmla="*/ 4894900 h 6380470"/>
              <a:gd name="connsiteX467" fmla="*/ 7055523 w 11625583"/>
              <a:gd name="connsiteY467" fmla="*/ 4959566 h 6380470"/>
              <a:gd name="connsiteX468" fmla="*/ 6990857 w 11625583"/>
              <a:gd name="connsiteY468" fmla="*/ 4894900 h 6380470"/>
              <a:gd name="connsiteX469" fmla="*/ 7055523 w 11625583"/>
              <a:gd name="connsiteY469" fmla="*/ 4830234 h 6380470"/>
              <a:gd name="connsiteX470" fmla="*/ 6585804 w 11625583"/>
              <a:gd name="connsiteY470" fmla="*/ 4830234 h 6380470"/>
              <a:gd name="connsiteX471" fmla="*/ 6650470 w 11625583"/>
              <a:gd name="connsiteY471" fmla="*/ 4894900 h 6380470"/>
              <a:gd name="connsiteX472" fmla="*/ 6585804 w 11625583"/>
              <a:gd name="connsiteY472" fmla="*/ 4959566 h 6380470"/>
              <a:gd name="connsiteX473" fmla="*/ 6521138 w 11625583"/>
              <a:gd name="connsiteY473" fmla="*/ 4894900 h 6380470"/>
              <a:gd name="connsiteX474" fmla="*/ 6585804 w 11625583"/>
              <a:gd name="connsiteY474" fmla="*/ 4830234 h 6380470"/>
              <a:gd name="connsiteX475" fmla="*/ 6119999 w 11625583"/>
              <a:gd name="connsiteY475" fmla="*/ 4830234 h 6380470"/>
              <a:gd name="connsiteX476" fmla="*/ 6184665 w 11625583"/>
              <a:gd name="connsiteY476" fmla="*/ 4894900 h 6380470"/>
              <a:gd name="connsiteX477" fmla="*/ 6119999 w 11625583"/>
              <a:gd name="connsiteY477" fmla="*/ 4959566 h 6380470"/>
              <a:gd name="connsiteX478" fmla="*/ 6055333 w 11625583"/>
              <a:gd name="connsiteY478" fmla="*/ 4894900 h 6380470"/>
              <a:gd name="connsiteX479" fmla="*/ 6119999 w 11625583"/>
              <a:gd name="connsiteY479" fmla="*/ 4830234 h 6380470"/>
              <a:gd name="connsiteX480" fmla="*/ 4100209 w 11625583"/>
              <a:gd name="connsiteY480" fmla="*/ 4830234 h 6380470"/>
              <a:gd name="connsiteX481" fmla="*/ 4164876 w 11625583"/>
              <a:gd name="connsiteY481" fmla="*/ 4894900 h 6380470"/>
              <a:gd name="connsiteX482" fmla="*/ 4100209 w 11625583"/>
              <a:gd name="connsiteY482" fmla="*/ 4959566 h 6380470"/>
              <a:gd name="connsiteX483" fmla="*/ 4035544 w 11625583"/>
              <a:gd name="connsiteY483" fmla="*/ 4894900 h 6380470"/>
              <a:gd name="connsiteX484" fmla="*/ 4100209 w 11625583"/>
              <a:gd name="connsiteY484" fmla="*/ 4830234 h 6380470"/>
              <a:gd name="connsiteX485" fmla="*/ 3630500 w 11625583"/>
              <a:gd name="connsiteY485" fmla="*/ 4830234 h 6380470"/>
              <a:gd name="connsiteX486" fmla="*/ 3695166 w 11625583"/>
              <a:gd name="connsiteY486" fmla="*/ 4894900 h 6380470"/>
              <a:gd name="connsiteX487" fmla="*/ 3630500 w 11625583"/>
              <a:gd name="connsiteY487" fmla="*/ 4959566 h 6380470"/>
              <a:gd name="connsiteX488" fmla="*/ 3565834 w 11625583"/>
              <a:gd name="connsiteY488" fmla="*/ 4894900 h 6380470"/>
              <a:gd name="connsiteX489" fmla="*/ 3630500 w 11625583"/>
              <a:gd name="connsiteY489" fmla="*/ 4830234 h 6380470"/>
              <a:gd name="connsiteX490" fmla="*/ 3321271 w 11625583"/>
              <a:gd name="connsiteY490" fmla="*/ 4830234 h 6380470"/>
              <a:gd name="connsiteX491" fmla="*/ 3385935 w 11625583"/>
              <a:gd name="connsiteY491" fmla="*/ 4894900 h 6380470"/>
              <a:gd name="connsiteX492" fmla="*/ 3321271 w 11625583"/>
              <a:gd name="connsiteY492" fmla="*/ 4959566 h 6380470"/>
              <a:gd name="connsiteX493" fmla="*/ 3256604 w 11625583"/>
              <a:gd name="connsiteY493" fmla="*/ 4894900 h 6380470"/>
              <a:gd name="connsiteX494" fmla="*/ 3321271 w 11625583"/>
              <a:gd name="connsiteY494" fmla="*/ 4830234 h 6380470"/>
              <a:gd name="connsiteX495" fmla="*/ 10159588 w 11625583"/>
              <a:gd name="connsiteY495" fmla="*/ 4685405 h 6380470"/>
              <a:gd name="connsiteX496" fmla="*/ 10224254 w 11625583"/>
              <a:gd name="connsiteY496" fmla="*/ 4750071 h 6380470"/>
              <a:gd name="connsiteX497" fmla="*/ 10159588 w 11625583"/>
              <a:gd name="connsiteY497" fmla="*/ 4814737 h 6380470"/>
              <a:gd name="connsiteX498" fmla="*/ 10094922 w 11625583"/>
              <a:gd name="connsiteY498" fmla="*/ 4750071 h 6380470"/>
              <a:gd name="connsiteX499" fmla="*/ 10159588 w 11625583"/>
              <a:gd name="connsiteY499" fmla="*/ 4685405 h 6380470"/>
              <a:gd name="connsiteX500" fmla="*/ 10003016 w 11625583"/>
              <a:gd name="connsiteY500" fmla="*/ 4685405 h 6380470"/>
              <a:gd name="connsiteX501" fmla="*/ 10067682 w 11625583"/>
              <a:gd name="connsiteY501" fmla="*/ 4750071 h 6380470"/>
              <a:gd name="connsiteX502" fmla="*/ 10003016 w 11625583"/>
              <a:gd name="connsiteY502" fmla="*/ 4814737 h 6380470"/>
              <a:gd name="connsiteX503" fmla="*/ 9938350 w 11625583"/>
              <a:gd name="connsiteY503" fmla="*/ 4750071 h 6380470"/>
              <a:gd name="connsiteX504" fmla="*/ 10003016 w 11625583"/>
              <a:gd name="connsiteY504" fmla="*/ 4685405 h 6380470"/>
              <a:gd name="connsiteX505" fmla="*/ 9850358 w 11625583"/>
              <a:gd name="connsiteY505" fmla="*/ 4685405 h 6380470"/>
              <a:gd name="connsiteX506" fmla="*/ 9915024 w 11625583"/>
              <a:gd name="connsiteY506" fmla="*/ 4750071 h 6380470"/>
              <a:gd name="connsiteX507" fmla="*/ 9850358 w 11625583"/>
              <a:gd name="connsiteY507" fmla="*/ 4814737 h 6380470"/>
              <a:gd name="connsiteX508" fmla="*/ 9785692 w 11625583"/>
              <a:gd name="connsiteY508" fmla="*/ 4750071 h 6380470"/>
              <a:gd name="connsiteX509" fmla="*/ 9850358 w 11625583"/>
              <a:gd name="connsiteY509" fmla="*/ 4685405 h 6380470"/>
              <a:gd name="connsiteX510" fmla="*/ 9693783 w 11625583"/>
              <a:gd name="connsiteY510" fmla="*/ 4685405 h 6380470"/>
              <a:gd name="connsiteX511" fmla="*/ 9758449 w 11625583"/>
              <a:gd name="connsiteY511" fmla="*/ 4750071 h 6380470"/>
              <a:gd name="connsiteX512" fmla="*/ 9693783 w 11625583"/>
              <a:gd name="connsiteY512" fmla="*/ 4814737 h 6380470"/>
              <a:gd name="connsiteX513" fmla="*/ 9629117 w 11625583"/>
              <a:gd name="connsiteY513" fmla="*/ 4750071 h 6380470"/>
              <a:gd name="connsiteX514" fmla="*/ 9693783 w 11625583"/>
              <a:gd name="connsiteY514" fmla="*/ 4685405 h 6380470"/>
              <a:gd name="connsiteX515" fmla="*/ 9541123 w 11625583"/>
              <a:gd name="connsiteY515" fmla="*/ 4685405 h 6380470"/>
              <a:gd name="connsiteX516" fmla="*/ 9605789 w 11625583"/>
              <a:gd name="connsiteY516" fmla="*/ 4750071 h 6380470"/>
              <a:gd name="connsiteX517" fmla="*/ 9541123 w 11625583"/>
              <a:gd name="connsiteY517" fmla="*/ 4814737 h 6380470"/>
              <a:gd name="connsiteX518" fmla="*/ 9476457 w 11625583"/>
              <a:gd name="connsiteY518" fmla="*/ 4750071 h 6380470"/>
              <a:gd name="connsiteX519" fmla="*/ 9541123 w 11625583"/>
              <a:gd name="connsiteY519" fmla="*/ 4685405 h 6380470"/>
              <a:gd name="connsiteX520" fmla="*/ 7055523 w 11625583"/>
              <a:gd name="connsiteY520" fmla="*/ 4685405 h 6380470"/>
              <a:gd name="connsiteX521" fmla="*/ 7120189 w 11625583"/>
              <a:gd name="connsiteY521" fmla="*/ 4750071 h 6380470"/>
              <a:gd name="connsiteX522" fmla="*/ 7055523 w 11625583"/>
              <a:gd name="connsiteY522" fmla="*/ 4814737 h 6380470"/>
              <a:gd name="connsiteX523" fmla="*/ 6990857 w 11625583"/>
              <a:gd name="connsiteY523" fmla="*/ 4750071 h 6380470"/>
              <a:gd name="connsiteX524" fmla="*/ 7055523 w 11625583"/>
              <a:gd name="connsiteY524" fmla="*/ 4685405 h 6380470"/>
              <a:gd name="connsiteX525" fmla="*/ 6742377 w 11625583"/>
              <a:gd name="connsiteY525" fmla="*/ 4685405 h 6380470"/>
              <a:gd name="connsiteX526" fmla="*/ 6807043 w 11625583"/>
              <a:gd name="connsiteY526" fmla="*/ 4750071 h 6380470"/>
              <a:gd name="connsiteX527" fmla="*/ 6742377 w 11625583"/>
              <a:gd name="connsiteY527" fmla="*/ 4814737 h 6380470"/>
              <a:gd name="connsiteX528" fmla="*/ 6677711 w 11625583"/>
              <a:gd name="connsiteY528" fmla="*/ 4750071 h 6380470"/>
              <a:gd name="connsiteX529" fmla="*/ 6742377 w 11625583"/>
              <a:gd name="connsiteY529" fmla="*/ 4685405 h 6380470"/>
              <a:gd name="connsiteX530" fmla="*/ 6585804 w 11625583"/>
              <a:gd name="connsiteY530" fmla="*/ 4685405 h 6380470"/>
              <a:gd name="connsiteX531" fmla="*/ 6650470 w 11625583"/>
              <a:gd name="connsiteY531" fmla="*/ 4750071 h 6380470"/>
              <a:gd name="connsiteX532" fmla="*/ 6585804 w 11625583"/>
              <a:gd name="connsiteY532" fmla="*/ 4814737 h 6380470"/>
              <a:gd name="connsiteX533" fmla="*/ 6521138 w 11625583"/>
              <a:gd name="connsiteY533" fmla="*/ 4750071 h 6380470"/>
              <a:gd name="connsiteX534" fmla="*/ 6585804 w 11625583"/>
              <a:gd name="connsiteY534" fmla="*/ 4685405 h 6380470"/>
              <a:gd name="connsiteX535" fmla="*/ 6429231 w 11625583"/>
              <a:gd name="connsiteY535" fmla="*/ 4685405 h 6380470"/>
              <a:gd name="connsiteX536" fmla="*/ 6493897 w 11625583"/>
              <a:gd name="connsiteY536" fmla="*/ 4750071 h 6380470"/>
              <a:gd name="connsiteX537" fmla="*/ 6429231 w 11625583"/>
              <a:gd name="connsiteY537" fmla="*/ 4814737 h 6380470"/>
              <a:gd name="connsiteX538" fmla="*/ 6364565 w 11625583"/>
              <a:gd name="connsiteY538" fmla="*/ 4750071 h 6380470"/>
              <a:gd name="connsiteX539" fmla="*/ 6429231 w 11625583"/>
              <a:gd name="connsiteY539" fmla="*/ 4685405 h 6380470"/>
              <a:gd name="connsiteX540" fmla="*/ 6276571 w 11625583"/>
              <a:gd name="connsiteY540" fmla="*/ 4685405 h 6380470"/>
              <a:gd name="connsiteX541" fmla="*/ 6341237 w 11625583"/>
              <a:gd name="connsiteY541" fmla="*/ 4750071 h 6380470"/>
              <a:gd name="connsiteX542" fmla="*/ 6276571 w 11625583"/>
              <a:gd name="connsiteY542" fmla="*/ 4814737 h 6380470"/>
              <a:gd name="connsiteX543" fmla="*/ 6211905 w 11625583"/>
              <a:gd name="connsiteY543" fmla="*/ 4750071 h 6380470"/>
              <a:gd name="connsiteX544" fmla="*/ 6276571 w 11625583"/>
              <a:gd name="connsiteY544" fmla="*/ 4685405 h 6380470"/>
              <a:gd name="connsiteX545" fmla="*/ 6119999 w 11625583"/>
              <a:gd name="connsiteY545" fmla="*/ 4685405 h 6380470"/>
              <a:gd name="connsiteX546" fmla="*/ 6184665 w 11625583"/>
              <a:gd name="connsiteY546" fmla="*/ 4750071 h 6380470"/>
              <a:gd name="connsiteX547" fmla="*/ 6119999 w 11625583"/>
              <a:gd name="connsiteY547" fmla="*/ 4814737 h 6380470"/>
              <a:gd name="connsiteX548" fmla="*/ 6055333 w 11625583"/>
              <a:gd name="connsiteY548" fmla="*/ 4750071 h 6380470"/>
              <a:gd name="connsiteX549" fmla="*/ 6119999 w 11625583"/>
              <a:gd name="connsiteY549" fmla="*/ 4685405 h 6380470"/>
              <a:gd name="connsiteX550" fmla="*/ 5967339 w 11625583"/>
              <a:gd name="connsiteY550" fmla="*/ 4685405 h 6380470"/>
              <a:gd name="connsiteX551" fmla="*/ 6032005 w 11625583"/>
              <a:gd name="connsiteY551" fmla="*/ 4750071 h 6380470"/>
              <a:gd name="connsiteX552" fmla="*/ 5967339 w 11625583"/>
              <a:gd name="connsiteY552" fmla="*/ 4814737 h 6380470"/>
              <a:gd name="connsiteX553" fmla="*/ 5902673 w 11625583"/>
              <a:gd name="connsiteY553" fmla="*/ 4750071 h 6380470"/>
              <a:gd name="connsiteX554" fmla="*/ 5967339 w 11625583"/>
              <a:gd name="connsiteY554" fmla="*/ 4685405 h 6380470"/>
              <a:gd name="connsiteX555" fmla="*/ 4100211 w 11625583"/>
              <a:gd name="connsiteY555" fmla="*/ 4685405 h 6380470"/>
              <a:gd name="connsiteX556" fmla="*/ 4164876 w 11625583"/>
              <a:gd name="connsiteY556" fmla="*/ 4750071 h 6380470"/>
              <a:gd name="connsiteX557" fmla="*/ 4100211 w 11625583"/>
              <a:gd name="connsiteY557" fmla="*/ 4814737 h 6380470"/>
              <a:gd name="connsiteX558" fmla="*/ 4035544 w 11625583"/>
              <a:gd name="connsiteY558" fmla="*/ 4750071 h 6380470"/>
              <a:gd name="connsiteX559" fmla="*/ 4100211 w 11625583"/>
              <a:gd name="connsiteY559" fmla="*/ 4685405 h 6380470"/>
              <a:gd name="connsiteX560" fmla="*/ 3947550 w 11625583"/>
              <a:gd name="connsiteY560" fmla="*/ 4685405 h 6380470"/>
              <a:gd name="connsiteX561" fmla="*/ 4012217 w 11625583"/>
              <a:gd name="connsiteY561" fmla="*/ 4750071 h 6380470"/>
              <a:gd name="connsiteX562" fmla="*/ 3947550 w 11625583"/>
              <a:gd name="connsiteY562" fmla="*/ 4814737 h 6380470"/>
              <a:gd name="connsiteX563" fmla="*/ 3882897 w 11625583"/>
              <a:gd name="connsiteY563" fmla="*/ 4750071 h 6380470"/>
              <a:gd name="connsiteX564" fmla="*/ 3947550 w 11625583"/>
              <a:gd name="connsiteY564" fmla="*/ 4685405 h 6380470"/>
              <a:gd name="connsiteX565" fmla="*/ 3790989 w 11625583"/>
              <a:gd name="connsiteY565" fmla="*/ 4685405 h 6380470"/>
              <a:gd name="connsiteX566" fmla="*/ 3855655 w 11625583"/>
              <a:gd name="connsiteY566" fmla="*/ 4750071 h 6380470"/>
              <a:gd name="connsiteX567" fmla="*/ 3790989 w 11625583"/>
              <a:gd name="connsiteY567" fmla="*/ 4814737 h 6380470"/>
              <a:gd name="connsiteX568" fmla="*/ 3726321 w 11625583"/>
              <a:gd name="connsiteY568" fmla="*/ 4750071 h 6380470"/>
              <a:gd name="connsiteX569" fmla="*/ 3790989 w 11625583"/>
              <a:gd name="connsiteY569" fmla="*/ 4685405 h 6380470"/>
              <a:gd name="connsiteX570" fmla="*/ 3630503 w 11625583"/>
              <a:gd name="connsiteY570" fmla="*/ 4685405 h 6380470"/>
              <a:gd name="connsiteX571" fmla="*/ 3695169 w 11625583"/>
              <a:gd name="connsiteY571" fmla="*/ 4750071 h 6380470"/>
              <a:gd name="connsiteX572" fmla="*/ 3630503 w 11625583"/>
              <a:gd name="connsiteY572" fmla="*/ 4814737 h 6380470"/>
              <a:gd name="connsiteX573" fmla="*/ 3565836 w 11625583"/>
              <a:gd name="connsiteY573" fmla="*/ 4750071 h 6380470"/>
              <a:gd name="connsiteX574" fmla="*/ 3630503 w 11625583"/>
              <a:gd name="connsiteY574" fmla="*/ 4685405 h 6380470"/>
              <a:gd name="connsiteX575" fmla="*/ 3481758 w 11625583"/>
              <a:gd name="connsiteY575" fmla="*/ 4685405 h 6380470"/>
              <a:gd name="connsiteX576" fmla="*/ 3546424 w 11625583"/>
              <a:gd name="connsiteY576" fmla="*/ 4750071 h 6380470"/>
              <a:gd name="connsiteX577" fmla="*/ 3481758 w 11625583"/>
              <a:gd name="connsiteY577" fmla="*/ 4814737 h 6380470"/>
              <a:gd name="connsiteX578" fmla="*/ 3417092 w 11625583"/>
              <a:gd name="connsiteY578" fmla="*/ 4750071 h 6380470"/>
              <a:gd name="connsiteX579" fmla="*/ 3481758 w 11625583"/>
              <a:gd name="connsiteY579" fmla="*/ 4685405 h 6380470"/>
              <a:gd name="connsiteX580" fmla="*/ 3321273 w 11625583"/>
              <a:gd name="connsiteY580" fmla="*/ 4685405 h 6380470"/>
              <a:gd name="connsiteX581" fmla="*/ 3385938 w 11625583"/>
              <a:gd name="connsiteY581" fmla="*/ 4750071 h 6380470"/>
              <a:gd name="connsiteX582" fmla="*/ 3321273 w 11625583"/>
              <a:gd name="connsiteY582" fmla="*/ 4814737 h 6380470"/>
              <a:gd name="connsiteX583" fmla="*/ 3256607 w 11625583"/>
              <a:gd name="connsiteY583" fmla="*/ 4750071 h 6380470"/>
              <a:gd name="connsiteX584" fmla="*/ 3321273 w 11625583"/>
              <a:gd name="connsiteY584" fmla="*/ 4685405 h 6380470"/>
              <a:gd name="connsiteX585" fmla="*/ 10159588 w 11625583"/>
              <a:gd name="connsiteY585" fmla="*/ 4536658 h 6380470"/>
              <a:gd name="connsiteX586" fmla="*/ 10224254 w 11625583"/>
              <a:gd name="connsiteY586" fmla="*/ 4601324 h 6380470"/>
              <a:gd name="connsiteX587" fmla="*/ 10159588 w 11625583"/>
              <a:gd name="connsiteY587" fmla="*/ 4665990 h 6380470"/>
              <a:gd name="connsiteX588" fmla="*/ 10094922 w 11625583"/>
              <a:gd name="connsiteY588" fmla="*/ 4601324 h 6380470"/>
              <a:gd name="connsiteX589" fmla="*/ 10159588 w 11625583"/>
              <a:gd name="connsiteY589" fmla="*/ 4536658 h 6380470"/>
              <a:gd name="connsiteX590" fmla="*/ 9693783 w 11625583"/>
              <a:gd name="connsiteY590" fmla="*/ 4536658 h 6380470"/>
              <a:gd name="connsiteX591" fmla="*/ 9758449 w 11625583"/>
              <a:gd name="connsiteY591" fmla="*/ 4601324 h 6380470"/>
              <a:gd name="connsiteX592" fmla="*/ 9693783 w 11625583"/>
              <a:gd name="connsiteY592" fmla="*/ 4665990 h 6380470"/>
              <a:gd name="connsiteX593" fmla="*/ 9629117 w 11625583"/>
              <a:gd name="connsiteY593" fmla="*/ 4601324 h 6380470"/>
              <a:gd name="connsiteX594" fmla="*/ 9693783 w 11625583"/>
              <a:gd name="connsiteY594" fmla="*/ 4536658 h 6380470"/>
              <a:gd name="connsiteX595" fmla="*/ 7055523 w 11625583"/>
              <a:gd name="connsiteY595" fmla="*/ 4536658 h 6380470"/>
              <a:gd name="connsiteX596" fmla="*/ 7120189 w 11625583"/>
              <a:gd name="connsiteY596" fmla="*/ 4601324 h 6380470"/>
              <a:gd name="connsiteX597" fmla="*/ 7055523 w 11625583"/>
              <a:gd name="connsiteY597" fmla="*/ 4665990 h 6380470"/>
              <a:gd name="connsiteX598" fmla="*/ 6990857 w 11625583"/>
              <a:gd name="connsiteY598" fmla="*/ 4601324 h 6380470"/>
              <a:gd name="connsiteX599" fmla="*/ 7055523 w 11625583"/>
              <a:gd name="connsiteY599" fmla="*/ 4536658 h 6380470"/>
              <a:gd name="connsiteX600" fmla="*/ 9850358 w 11625583"/>
              <a:gd name="connsiteY600" fmla="*/ 4407486 h 6380470"/>
              <a:gd name="connsiteX601" fmla="*/ 9915024 w 11625583"/>
              <a:gd name="connsiteY601" fmla="*/ 4472152 h 6380470"/>
              <a:gd name="connsiteX602" fmla="*/ 9875529 w 11625583"/>
              <a:gd name="connsiteY602" fmla="*/ 4531736 h 6380470"/>
              <a:gd name="connsiteX603" fmla="*/ 9850754 w 11625583"/>
              <a:gd name="connsiteY603" fmla="*/ 4536738 h 6380470"/>
              <a:gd name="connsiteX604" fmla="*/ 9875529 w 11625583"/>
              <a:gd name="connsiteY604" fmla="*/ 4541740 h 6380470"/>
              <a:gd name="connsiteX605" fmla="*/ 9915024 w 11625583"/>
              <a:gd name="connsiteY605" fmla="*/ 4601324 h 6380470"/>
              <a:gd name="connsiteX606" fmla="*/ 9850358 w 11625583"/>
              <a:gd name="connsiteY606" fmla="*/ 4665990 h 6380470"/>
              <a:gd name="connsiteX607" fmla="*/ 9785692 w 11625583"/>
              <a:gd name="connsiteY607" fmla="*/ 4601324 h 6380470"/>
              <a:gd name="connsiteX608" fmla="*/ 9825187 w 11625583"/>
              <a:gd name="connsiteY608" fmla="*/ 4541740 h 6380470"/>
              <a:gd name="connsiteX609" fmla="*/ 9849962 w 11625583"/>
              <a:gd name="connsiteY609" fmla="*/ 4536738 h 6380470"/>
              <a:gd name="connsiteX610" fmla="*/ 9825187 w 11625583"/>
              <a:gd name="connsiteY610" fmla="*/ 4531736 h 6380470"/>
              <a:gd name="connsiteX611" fmla="*/ 9785692 w 11625583"/>
              <a:gd name="connsiteY611" fmla="*/ 4472152 h 6380470"/>
              <a:gd name="connsiteX612" fmla="*/ 9850358 w 11625583"/>
              <a:gd name="connsiteY612" fmla="*/ 4407486 h 6380470"/>
              <a:gd name="connsiteX613" fmla="*/ 6742377 w 11625583"/>
              <a:gd name="connsiteY613" fmla="*/ 4407486 h 6380470"/>
              <a:gd name="connsiteX614" fmla="*/ 6807043 w 11625583"/>
              <a:gd name="connsiteY614" fmla="*/ 4472152 h 6380470"/>
              <a:gd name="connsiteX615" fmla="*/ 6767548 w 11625583"/>
              <a:gd name="connsiteY615" fmla="*/ 4531736 h 6380470"/>
              <a:gd name="connsiteX616" fmla="*/ 6742773 w 11625583"/>
              <a:gd name="connsiteY616" fmla="*/ 4536738 h 6380470"/>
              <a:gd name="connsiteX617" fmla="*/ 6767548 w 11625583"/>
              <a:gd name="connsiteY617" fmla="*/ 4541740 h 6380470"/>
              <a:gd name="connsiteX618" fmla="*/ 6807043 w 11625583"/>
              <a:gd name="connsiteY618" fmla="*/ 4601324 h 6380470"/>
              <a:gd name="connsiteX619" fmla="*/ 6742377 w 11625583"/>
              <a:gd name="connsiteY619" fmla="*/ 4665990 h 6380470"/>
              <a:gd name="connsiteX620" fmla="*/ 6677711 w 11625583"/>
              <a:gd name="connsiteY620" fmla="*/ 4601324 h 6380470"/>
              <a:gd name="connsiteX621" fmla="*/ 6717206 w 11625583"/>
              <a:gd name="connsiteY621" fmla="*/ 4541740 h 6380470"/>
              <a:gd name="connsiteX622" fmla="*/ 6741981 w 11625583"/>
              <a:gd name="connsiteY622" fmla="*/ 4536738 h 6380470"/>
              <a:gd name="connsiteX623" fmla="*/ 6717206 w 11625583"/>
              <a:gd name="connsiteY623" fmla="*/ 4531736 h 6380470"/>
              <a:gd name="connsiteX624" fmla="*/ 6677711 w 11625583"/>
              <a:gd name="connsiteY624" fmla="*/ 4472152 h 6380470"/>
              <a:gd name="connsiteX625" fmla="*/ 6742377 w 11625583"/>
              <a:gd name="connsiteY625" fmla="*/ 4407486 h 6380470"/>
              <a:gd name="connsiteX626" fmla="*/ 6429231 w 11625583"/>
              <a:gd name="connsiteY626" fmla="*/ 4407486 h 6380470"/>
              <a:gd name="connsiteX627" fmla="*/ 6493897 w 11625583"/>
              <a:gd name="connsiteY627" fmla="*/ 4472152 h 6380470"/>
              <a:gd name="connsiteX628" fmla="*/ 6454402 w 11625583"/>
              <a:gd name="connsiteY628" fmla="*/ 4531736 h 6380470"/>
              <a:gd name="connsiteX629" fmla="*/ 6429628 w 11625583"/>
              <a:gd name="connsiteY629" fmla="*/ 4536738 h 6380470"/>
              <a:gd name="connsiteX630" fmla="*/ 6454402 w 11625583"/>
              <a:gd name="connsiteY630" fmla="*/ 4541740 h 6380470"/>
              <a:gd name="connsiteX631" fmla="*/ 6493897 w 11625583"/>
              <a:gd name="connsiteY631" fmla="*/ 4601324 h 6380470"/>
              <a:gd name="connsiteX632" fmla="*/ 6429231 w 11625583"/>
              <a:gd name="connsiteY632" fmla="*/ 4665990 h 6380470"/>
              <a:gd name="connsiteX633" fmla="*/ 6364565 w 11625583"/>
              <a:gd name="connsiteY633" fmla="*/ 4601324 h 6380470"/>
              <a:gd name="connsiteX634" fmla="*/ 6404060 w 11625583"/>
              <a:gd name="connsiteY634" fmla="*/ 4541740 h 6380470"/>
              <a:gd name="connsiteX635" fmla="*/ 6428835 w 11625583"/>
              <a:gd name="connsiteY635" fmla="*/ 4536738 h 6380470"/>
              <a:gd name="connsiteX636" fmla="*/ 6404060 w 11625583"/>
              <a:gd name="connsiteY636" fmla="*/ 4531736 h 6380470"/>
              <a:gd name="connsiteX637" fmla="*/ 6364565 w 11625583"/>
              <a:gd name="connsiteY637" fmla="*/ 4472152 h 6380470"/>
              <a:gd name="connsiteX638" fmla="*/ 6429231 w 11625583"/>
              <a:gd name="connsiteY638" fmla="*/ 4407486 h 6380470"/>
              <a:gd name="connsiteX639" fmla="*/ 6276571 w 11625583"/>
              <a:gd name="connsiteY639" fmla="*/ 4407486 h 6380470"/>
              <a:gd name="connsiteX640" fmla="*/ 6341237 w 11625583"/>
              <a:gd name="connsiteY640" fmla="*/ 4472152 h 6380470"/>
              <a:gd name="connsiteX641" fmla="*/ 6301742 w 11625583"/>
              <a:gd name="connsiteY641" fmla="*/ 4531736 h 6380470"/>
              <a:gd name="connsiteX642" fmla="*/ 6276968 w 11625583"/>
              <a:gd name="connsiteY642" fmla="*/ 4536738 h 6380470"/>
              <a:gd name="connsiteX643" fmla="*/ 6301742 w 11625583"/>
              <a:gd name="connsiteY643" fmla="*/ 4541740 h 6380470"/>
              <a:gd name="connsiteX644" fmla="*/ 6341237 w 11625583"/>
              <a:gd name="connsiteY644" fmla="*/ 4601324 h 6380470"/>
              <a:gd name="connsiteX645" fmla="*/ 6276571 w 11625583"/>
              <a:gd name="connsiteY645" fmla="*/ 4665990 h 6380470"/>
              <a:gd name="connsiteX646" fmla="*/ 6211905 w 11625583"/>
              <a:gd name="connsiteY646" fmla="*/ 4601324 h 6380470"/>
              <a:gd name="connsiteX647" fmla="*/ 6251400 w 11625583"/>
              <a:gd name="connsiteY647" fmla="*/ 4541740 h 6380470"/>
              <a:gd name="connsiteX648" fmla="*/ 6276175 w 11625583"/>
              <a:gd name="connsiteY648" fmla="*/ 4536738 h 6380470"/>
              <a:gd name="connsiteX649" fmla="*/ 6251400 w 11625583"/>
              <a:gd name="connsiteY649" fmla="*/ 4531736 h 6380470"/>
              <a:gd name="connsiteX650" fmla="*/ 6211905 w 11625583"/>
              <a:gd name="connsiteY650" fmla="*/ 4472152 h 6380470"/>
              <a:gd name="connsiteX651" fmla="*/ 6276571 w 11625583"/>
              <a:gd name="connsiteY651" fmla="*/ 4407486 h 6380470"/>
              <a:gd name="connsiteX652" fmla="*/ 5967339 w 11625583"/>
              <a:gd name="connsiteY652" fmla="*/ 4407486 h 6380470"/>
              <a:gd name="connsiteX653" fmla="*/ 6032005 w 11625583"/>
              <a:gd name="connsiteY653" fmla="*/ 4472152 h 6380470"/>
              <a:gd name="connsiteX654" fmla="*/ 5992510 w 11625583"/>
              <a:gd name="connsiteY654" fmla="*/ 4531736 h 6380470"/>
              <a:gd name="connsiteX655" fmla="*/ 5967736 w 11625583"/>
              <a:gd name="connsiteY655" fmla="*/ 4536738 h 6380470"/>
              <a:gd name="connsiteX656" fmla="*/ 5992510 w 11625583"/>
              <a:gd name="connsiteY656" fmla="*/ 4541740 h 6380470"/>
              <a:gd name="connsiteX657" fmla="*/ 6032005 w 11625583"/>
              <a:gd name="connsiteY657" fmla="*/ 4601324 h 6380470"/>
              <a:gd name="connsiteX658" fmla="*/ 5967339 w 11625583"/>
              <a:gd name="connsiteY658" fmla="*/ 4665990 h 6380470"/>
              <a:gd name="connsiteX659" fmla="*/ 5902673 w 11625583"/>
              <a:gd name="connsiteY659" fmla="*/ 4601324 h 6380470"/>
              <a:gd name="connsiteX660" fmla="*/ 5942168 w 11625583"/>
              <a:gd name="connsiteY660" fmla="*/ 4541740 h 6380470"/>
              <a:gd name="connsiteX661" fmla="*/ 5966943 w 11625583"/>
              <a:gd name="connsiteY661" fmla="*/ 4536738 h 6380470"/>
              <a:gd name="connsiteX662" fmla="*/ 5942168 w 11625583"/>
              <a:gd name="connsiteY662" fmla="*/ 4531736 h 6380470"/>
              <a:gd name="connsiteX663" fmla="*/ 5902673 w 11625583"/>
              <a:gd name="connsiteY663" fmla="*/ 4472152 h 6380470"/>
              <a:gd name="connsiteX664" fmla="*/ 5967339 w 11625583"/>
              <a:gd name="connsiteY664" fmla="*/ 4407486 h 6380470"/>
              <a:gd name="connsiteX665" fmla="*/ 4256781 w 11625583"/>
              <a:gd name="connsiteY665" fmla="*/ 4407486 h 6380470"/>
              <a:gd name="connsiteX666" fmla="*/ 4321448 w 11625583"/>
              <a:gd name="connsiteY666" fmla="*/ 4472152 h 6380470"/>
              <a:gd name="connsiteX667" fmla="*/ 4256781 w 11625583"/>
              <a:gd name="connsiteY667" fmla="*/ 4536818 h 6380470"/>
              <a:gd name="connsiteX668" fmla="*/ 4192113 w 11625583"/>
              <a:gd name="connsiteY668" fmla="*/ 4472152 h 6380470"/>
              <a:gd name="connsiteX669" fmla="*/ 4256781 w 11625583"/>
              <a:gd name="connsiteY669" fmla="*/ 4407486 h 6380470"/>
              <a:gd name="connsiteX670" fmla="*/ 3947550 w 11625583"/>
              <a:gd name="connsiteY670" fmla="*/ 4407486 h 6380470"/>
              <a:gd name="connsiteX671" fmla="*/ 4012217 w 11625583"/>
              <a:gd name="connsiteY671" fmla="*/ 4472152 h 6380470"/>
              <a:gd name="connsiteX672" fmla="*/ 3972723 w 11625583"/>
              <a:gd name="connsiteY672" fmla="*/ 4531736 h 6380470"/>
              <a:gd name="connsiteX673" fmla="*/ 3947944 w 11625583"/>
              <a:gd name="connsiteY673" fmla="*/ 4536738 h 6380470"/>
              <a:gd name="connsiteX674" fmla="*/ 3972720 w 11625583"/>
              <a:gd name="connsiteY674" fmla="*/ 4541740 h 6380470"/>
              <a:gd name="connsiteX675" fmla="*/ 4012217 w 11625583"/>
              <a:gd name="connsiteY675" fmla="*/ 4601324 h 6380470"/>
              <a:gd name="connsiteX676" fmla="*/ 3947550 w 11625583"/>
              <a:gd name="connsiteY676" fmla="*/ 4665990 h 6380470"/>
              <a:gd name="connsiteX677" fmla="*/ 3882901 w 11625583"/>
              <a:gd name="connsiteY677" fmla="*/ 4601324 h 6380470"/>
              <a:gd name="connsiteX678" fmla="*/ 3922395 w 11625583"/>
              <a:gd name="connsiteY678" fmla="*/ 4541740 h 6380470"/>
              <a:gd name="connsiteX679" fmla="*/ 3947151 w 11625583"/>
              <a:gd name="connsiteY679" fmla="*/ 4536738 h 6380470"/>
              <a:gd name="connsiteX680" fmla="*/ 3922397 w 11625583"/>
              <a:gd name="connsiteY680" fmla="*/ 4531736 h 6380470"/>
              <a:gd name="connsiteX681" fmla="*/ 3882903 w 11625583"/>
              <a:gd name="connsiteY681" fmla="*/ 4472152 h 6380470"/>
              <a:gd name="connsiteX682" fmla="*/ 3947550 w 11625583"/>
              <a:gd name="connsiteY682" fmla="*/ 4407486 h 6380470"/>
              <a:gd name="connsiteX683" fmla="*/ 3790995 w 11625583"/>
              <a:gd name="connsiteY683" fmla="*/ 4407486 h 6380470"/>
              <a:gd name="connsiteX684" fmla="*/ 3855661 w 11625583"/>
              <a:gd name="connsiteY684" fmla="*/ 4472152 h 6380470"/>
              <a:gd name="connsiteX685" fmla="*/ 3816166 w 11625583"/>
              <a:gd name="connsiteY685" fmla="*/ 4531736 h 6380470"/>
              <a:gd name="connsiteX686" fmla="*/ 3791389 w 11625583"/>
              <a:gd name="connsiteY686" fmla="*/ 4536739 h 6380470"/>
              <a:gd name="connsiteX687" fmla="*/ 3816163 w 11625583"/>
              <a:gd name="connsiteY687" fmla="*/ 4541740 h 6380470"/>
              <a:gd name="connsiteX688" fmla="*/ 3855657 w 11625583"/>
              <a:gd name="connsiteY688" fmla="*/ 4601324 h 6380470"/>
              <a:gd name="connsiteX689" fmla="*/ 3790992 w 11625583"/>
              <a:gd name="connsiteY689" fmla="*/ 4665990 h 6380470"/>
              <a:gd name="connsiteX690" fmla="*/ 3726324 w 11625583"/>
              <a:gd name="connsiteY690" fmla="*/ 4601324 h 6380470"/>
              <a:gd name="connsiteX691" fmla="*/ 3765820 w 11625583"/>
              <a:gd name="connsiteY691" fmla="*/ 4541740 h 6380470"/>
              <a:gd name="connsiteX692" fmla="*/ 3790597 w 11625583"/>
              <a:gd name="connsiteY692" fmla="*/ 4536738 h 6380470"/>
              <a:gd name="connsiteX693" fmla="*/ 3765822 w 11625583"/>
              <a:gd name="connsiteY693" fmla="*/ 4531736 h 6380470"/>
              <a:gd name="connsiteX694" fmla="*/ 3726327 w 11625583"/>
              <a:gd name="connsiteY694" fmla="*/ 4472152 h 6380470"/>
              <a:gd name="connsiteX695" fmla="*/ 3790995 w 11625583"/>
              <a:gd name="connsiteY695" fmla="*/ 4407486 h 6380470"/>
              <a:gd name="connsiteX696" fmla="*/ 3481760 w 11625583"/>
              <a:gd name="connsiteY696" fmla="*/ 4407486 h 6380470"/>
              <a:gd name="connsiteX697" fmla="*/ 3546426 w 11625583"/>
              <a:gd name="connsiteY697" fmla="*/ 4472152 h 6380470"/>
              <a:gd name="connsiteX698" fmla="*/ 3506929 w 11625583"/>
              <a:gd name="connsiteY698" fmla="*/ 4531736 h 6380470"/>
              <a:gd name="connsiteX699" fmla="*/ 3482156 w 11625583"/>
              <a:gd name="connsiteY699" fmla="*/ 4536738 h 6380470"/>
              <a:gd name="connsiteX700" fmla="*/ 3506929 w 11625583"/>
              <a:gd name="connsiteY700" fmla="*/ 4541740 h 6380470"/>
              <a:gd name="connsiteX701" fmla="*/ 3546426 w 11625583"/>
              <a:gd name="connsiteY701" fmla="*/ 4601324 h 6380470"/>
              <a:gd name="connsiteX702" fmla="*/ 3481760 w 11625583"/>
              <a:gd name="connsiteY702" fmla="*/ 4665990 h 6380470"/>
              <a:gd name="connsiteX703" fmla="*/ 3417095 w 11625583"/>
              <a:gd name="connsiteY703" fmla="*/ 4601324 h 6380470"/>
              <a:gd name="connsiteX704" fmla="*/ 3456591 w 11625583"/>
              <a:gd name="connsiteY704" fmla="*/ 4541740 h 6380470"/>
              <a:gd name="connsiteX705" fmla="*/ 3481364 w 11625583"/>
              <a:gd name="connsiteY705" fmla="*/ 4536738 h 6380470"/>
              <a:gd name="connsiteX706" fmla="*/ 3456591 w 11625583"/>
              <a:gd name="connsiteY706" fmla="*/ 4531736 h 6380470"/>
              <a:gd name="connsiteX707" fmla="*/ 3417096 w 11625583"/>
              <a:gd name="connsiteY707" fmla="*/ 4472152 h 6380470"/>
              <a:gd name="connsiteX708" fmla="*/ 3481760 w 11625583"/>
              <a:gd name="connsiteY708" fmla="*/ 4407486 h 6380470"/>
              <a:gd name="connsiteX709" fmla="*/ 3172530 w 11625583"/>
              <a:gd name="connsiteY709" fmla="*/ 4407486 h 6380470"/>
              <a:gd name="connsiteX710" fmla="*/ 3237196 w 11625583"/>
              <a:gd name="connsiteY710" fmla="*/ 4472152 h 6380470"/>
              <a:gd name="connsiteX711" fmla="*/ 3197701 w 11625583"/>
              <a:gd name="connsiteY711" fmla="*/ 4531736 h 6380470"/>
              <a:gd name="connsiteX712" fmla="*/ 3172927 w 11625583"/>
              <a:gd name="connsiteY712" fmla="*/ 4536738 h 6380470"/>
              <a:gd name="connsiteX713" fmla="*/ 3197703 w 11625583"/>
              <a:gd name="connsiteY713" fmla="*/ 4541740 h 6380470"/>
              <a:gd name="connsiteX714" fmla="*/ 3237198 w 11625583"/>
              <a:gd name="connsiteY714" fmla="*/ 4601324 h 6380470"/>
              <a:gd name="connsiteX715" fmla="*/ 3172531 w 11625583"/>
              <a:gd name="connsiteY715" fmla="*/ 4665990 h 6380470"/>
              <a:gd name="connsiteX716" fmla="*/ 3107862 w 11625583"/>
              <a:gd name="connsiteY716" fmla="*/ 4601324 h 6380470"/>
              <a:gd name="connsiteX717" fmla="*/ 3147359 w 11625583"/>
              <a:gd name="connsiteY717" fmla="*/ 4541740 h 6380470"/>
              <a:gd name="connsiteX718" fmla="*/ 3172134 w 11625583"/>
              <a:gd name="connsiteY718" fmla="*/ 4536738 h 6380470"/>
              <a:gd name="connsiteX719" fmla="*/ 3147357 w 11625583"/>
              <a:gd name="connsiteY719" fmla="*/ 4531736 h 6380470"/>
              <a:gd name="connsiteX720" fmla="*/ 3107859 w 11625583"/>
              <a:gd name="connsiteY720" fmla="*/ 4472152 h 6380470"/>
              <a:gd name="connsiteX721" fmla="*/ 3172530 w 11625583"/>
              <a:gd name="connsiteY721" fmla="*/ 4407486 h 6380470"/>
              <a:gd name="connsiteX722" fmla="*/ 6585804 w 11625583"/>
              <a:gd name="connsiteY722" fmla="*/ 4407484 h 6380470"/>
              <a:gd name="connsiteX723" fmla="*/ 6650470 w 11625583"/>
              <a:gd name="connsiteY723" fmla="*/ 4472150 h 6380470"/>
              <a:gd name="connsiteX724" fmla="*/ 6610975 w 11625583"/>
              <a:gd name="connsiteY724" fmla="*/ 4531734 h 6380470"/>
              <a:gd name="connsiteX725" fmla="*/ 6586196 w 11625583"/>
              <a:gd name="connsiteY725" fmla="*/ 4536737 h 6380470"/>
              <a:gd name="connsiteX726" fmla="*/ 6610975 w 11625583"/>
              <a:gd name="connsiteY726" fmla="*/ 4541740 h 6380470"/>
              <a:gd name="connsiteX727" fmla="*/ 6650470 w 11625583"/>
              <a:gd name="connsiteY727" fmla="*/ 4601324 h 6380470"/>
              <a:gd name="connsiteX728" fmla="*/ 6585804 w 11625583"/>
              <a:gd name="connsiteY728" fmla="*/ 4665990 h 6380470"/>
              <a:gd name="connsiteX729" fmla="*/ 6521138 w 11625583"/>
              <a:gd name="connsiteY729" fmla="*/ 4601324 h 6380470"/>
              <a:gd name="connsiteX730" fmla="*/ 6560633 w 11625583"/>
              <a:gd name="connsiteY730" fmla="*/ 4541740 h 6380470"/>
              <a:gd name="connsiteX731" fmla="*/ 6585413 w 11625583"/>
              <a:gd name="connsiteY731" fmla="*/ 4536737 h 6380470"/>
              <a:gd name="connsiteX732" fmla="*/ 6560633 w 11625583"/>
              <a:gd name="connsiteY732" fmla="*/ 4531734 h 6380470"/>
              <a:gd name="connsiteX733" fmla="*/ 6521138 w 11625583"/>
              <a:gd name="connsiteY733" fmla="*/ 4472150 h 6380470"/>
              <a:gd name="connsiteX734" fmla="*/ 6585804 w 11625583"/>
              <a:gd name="connsiteY734" fmla="*/ 4407484 h 6380470"/>
              <a:gd name="connsiteX735" fmla="*/ 6119999 w 11625583"/>
              <a:gd name="connsiteY735" fmla="*/ 4407484 h 6380470"/>
              <a:gd name="connsiteX736" fmla="*/ 6184665 w 11625583"/>
              <a:gd name="connsiteY736" fmla="*/ 4472150 h 6380470"/>
              <a:gd name="connsiteX737" fmla="*/ 6145170 w 11625583"/>
              <a:gd name="connsiteY737" fmla="*/ 4531734 h 6380470"/>
              <a:gd name="connsiteX738" fmla="*/ 6120391 w 11625583"/>
              <a:gd name="connsiteY738" fmla="*/ 4536737 h 6380470"/>
              <a:gd name="connsiteX739" fmla="*/ 6145170 w 11625583"/>
              <a:gd name="connsiteY739" fmla="*/ 4541740 h 6380470"/>
              <a:gd name="connsiteX740" fmla="*/ 6184665 w 11625583"/>
              <a:gd name="connsiteY740" fmla="*/ 4601324 h 6380470"/>
              <a:gd name="connsiteX741" fmla="*/ 6119999 w 11625583"/>
              <a:gd name="connsiteY741" fmla="*/ 4665990 h 6380470"/>
              <a:gd name="connsiteX742" fmla="*/ 6055333 w 11625583"/>
              <a:gd name="connsiteY742" fmla="*/ 4601324 h 6380470"/>
              <a:gd name="connsiteX743" fmla="*/ 6094828 w 11625583"/>
              <a:gd name="connsiteY743" fmla="*/ 4541740 h 6380470"/>
              <a:gd name="connsiteX744" fmla="*/ 6119608 w 11625583"/>
              <a:gd name="connsiteY744" fmla="*/ 4536737 h 6380470"/>
              <a:gd name="connsiteX745" fmla="*/ 6094828 w 11625583"/>
              <a:gd name="connsiteY745" fmla="*/ 4531734 h 6380470"/>
              <a:gd name="connsiteX746" fmla="*/ 6055333 w 11625583"/>
              <a:gd name="connsiteY746" fmla="*/ 4472150 h 6380470"/>
              <a:gd name="connsiteX747" fmla="*/ 6119999 w 11625583"/>
              <a:gd name="connsiteY747" fmla="*/ 4407484 h 6380470"/>
              <a:gd name="connsiteX748" fmla="*/ 4100213 w 11625583"/>
              <a:gd name="connsiteY748" fmla="*/ 4407484 h 6380470"/>
              <a:gd name="connsiteX749" fmla="*/ 4164879 w 11625583"/>
              <a:gd name="connsiteY749" fmla="*/ 4472150 h 6380470"/>
              <a:gd name="connsiteX750" fmla="*/ 4125383 w 11625583"/>
              <a:gd name="connsiteY750" fmla="*/ 4531734 h 6380470"/>
              <a:gd name="connsiteX751" fmla="*/ 4100603 w 11625583"/>
              <a:gd name="connsiteY751" fmla="*/ 4536737 h 6380470"/>
              <a:gd name="connsiteX752" fmla="*/ 4125383 w 11625583"/>
              <a:gd name="connsiteY752" fmla="*/ 4541740 h 6380470"/>
              <a:gd name="connsiteX753" fmla="*/ 4164876 w 11625583"/>
              <a:gd name="connsiteY753" fmla="*/ 4601324 h 6380470"/>
              <a:gd name="connsiteX754" fmla="*/ 4100211 w 11625583"/>
              <a:gd name="connsiteY754" fmla="*/ 4665990 h 6380470"/>
              <a:gd name="connsiteX755" fmla="*/ 4035548 w 11625583"/>
              <a:gd name="connsiteY755" fmla="*/ 4601324 h 6380470"/>
              <a:gd name="connsiteX756" fmla="*/ 4075037 w 11625583"/>
              <a:gd name="connsiteY756" fmla="*/ 4541740 h 6380470"/>
              <a:gd name="connsiteX757" fmla="*/ 4099820 w 11625583"/>
              <a:gd name="connsiteY757" fmla="*/ 4536737 h 6380470"/>
              <a:gd name="connsiteX758" fmla="*/ 4075039 w 11625583"/>
              <a:gd name="connsiteY758" fmla="*/ 4531734 h 6380470"/>
              <a:gd name="connsiteX759" fmla="*/ 4035548 w 11625583"/>
              <a:gd name="connsiteY759" fmla="*/ 4472150 h 6380470"/>
              <a:gd name="connsiteX760" fmla="*/ 4100213 w 11625583"/>
              <a:gd name="connsiteY760" fmla="*/ 4407484 h 6380470"/>
              <a:gd name="connsiteX761" fmla="*/ 3630508 w 11625583"/>
              <a:gd name="connsiteY761" fmla="*/ 4407484 h 6380470"/>
              <a:gd name="connsiteX762" fmla="*/ 3695174 w 11625583"/>
              <a:gd name="connsiteY762" fmla="*/ 4472150 h 6380470"/>
              <a:gd name="connsiteX763" fmla="*/ 3655679 w 11625583"/>
              <a:gd name="connsiteY763" fmla="*/ 4531734 h 6380470"/>
              <a:gd name="connsiteX764" fmla="*/ 3630899 w 11625583"/>
              <a:gd name="connsiteY764" fmla="*/ 4536738 h 6380470"/>
              <a:gd name="connsiteX765" fmla="*/ 3655677 w 11625583"/>
              <a:gd name="connsiteY765" fmla="*/ 4541740 h 6380470"/>
              <a:gd name="connsiteX766" fmla="*/ 3695171 w 11625583"/>
              <a:gd name="connsiteY766" fmla="*/ 4601324 h 6380470"/>
              <a:gd name="connsiteX767" fmla="*/ 3630506 w 11625583"/>
              <a:gd name="connsiteY767" fmla="*/ 4665990 h 6380470"/>
              <a:gd name="connsiteX768" fmla="*/ 3565838 w 11625583"/>
              <a:gd name="connsiteY768" fmla="*/ 4601324 h 6380470"/>
              <a:gd name="connsiteX769" fmla="*/ 3605333 w 11625583"/>
              <a:gd name="connsiteY769" fmla="*/ 4541740 h 6380470"/>
              <a:gd name="connsiteX770" fmla="*/ 3630116 w 11625583"/>
              <a:gd name="connsiteY770" fmla="*/ 4536737 h 6380470"/>
              <a:gd name="connsiteX771" fmla="*/ 3605335 w 11625583"/>
              <a:gd name="connsiteY771" fmla="*/ 4531734 h 6380470"/>
              <a:gd name="connsiteX772" fmla="*/ 3565841 w 11625583"/>
              <a:gd name="connsiteY772" fmla="*/ 4472150 h 6380470"/>
              <a:gd name="connsiteX773" fmla="*/ 3630508 w 11625583"/>
              <a:gd name="connsiteY773" fmla="*/ 4407484 h 6380470"/>
              <a:gd name="connsiteX774" fmla="*/ 3321277 w 11625583"/>
              <a:gd name="connsiteY774" fmla="*/ 4407484 h 6380470"/>
              <a:gd name="connsiteX775" fmla="*/ 3385940 w 11625583"/>
              <a:gd name="connsiteY775" fmla="*/ 4472150 h 6380470"/>
              <a:gd name="connsiteX776" fmla="*/ 3346447 w 11625583"/>
              <a:gd name="connsiteY776" fmla="*/ 4531734 h 6380470"/>
              <a:gd name="connsiteX777" fmla="*/ 3321669 w 11625583"/>
              <a:gd name="connsiteY777" fmla="*/ 4536737 h 6380470"/>
              <a:gd name="connsiteX778" fmla="*/ 3346446 w 11625583"/>
              <a:gd name="connsiteY778" fmla="*/ 4541740 h 6380470"/>
              <a:gd name="connsiteX779" fmla="*/ 3385940 w 11625583"/>
              <a:gd name="connsiteY779" fmla="*/ 4601324 h 6380470"/>
              <a:gd name="connsiteX780" fmla="*/ 3321277 w 11625583"/>
              <a:gd name="connsiteY780" fmla="*/ 4665990 h 6380470"/>
              <a:gd name="connsiteX781" fmla="*/ 3256612 w 11625583"/>
              <a:gd name="connsiteY781" fmla="*/ 4601324 h 6380470"/>
              <a:gd name="connsiteX782" fmla="*/ 3296104 w 11625583"/>
              <a:gd name="connsiteY782" fmla="*/ 4541740 h 6380470"/>
              <a:gd name="connsiteX783" fmla="*/ 3320887 w 11625583"/>
              <a:gd name="connsiteY783" fmla="*/ 4536737 h 6380470"/>
              <a:gd name="connsiteX784" fmla="*/ 3296104 w 11625583"/>
              <a:gd name="connsiteY784" fmla="*/ 4531734 h 6380470"/>
              <a:gd name="connsiteX785" fmla="*/ 3256612 w 11625583"/>
              <a:gd name="connsiteY785" fmla="*/ 4472150 h 6380470"/>
              <a:gd name="connsiteX786" fmla="*/ 3321277 w 11625583"/>
              <a:gd name="connsiteY786" fmla="*/ 4407484 h 6380470"/>
              <a:gd name="connsiteX787" fmla="*/ 3012037 w 11625583"/>
              <a:gd name="connsiteY787" fmla="*/ 4407484 h 6380470"/>
              <a:gd name="connsiteX788" fmla="*/ 3076704 w 11625583"/>
              <a:gd name="connsiteY788" fmla="*/ 4472150 h 6380470"/>
              <a:gd name="connsiteX789" fmla="*/ 3012037 w 11625583"/>
              <a:gd name="connsiteY789" fmla="*/ 4536816 h 6380470"/>
              <a:gd name="connsiteX790" fmla="*/ 2947373 w 11625583"/>
              <a:gd name="connsiteY790" fmla="*/ 4472150 h 6380470"/>
              <a:gd name="connsiteX791" fmla="*/ 3012037 w 11625583"/>
              <a:gd name="connsiteY791" fmla="*/ 4407484 h 6380470"/>
              <a:gd name="connsiteX792" fmla="*/ 10159586 w 11625583"/>
              <a:gd name="connsiteY792" fmla="*/ 4266568 h 6380470"/>
              <a:gd name="connsiteX793" fmla="*/ 10224252 w 11625583"/>
              <a:gd name="connsiteY793" fmla="*/ 4331234 h 6380470"/>
              <a:gd name="connsiteX794" fmla="*/ 10159586 w 11625583"/>
              <a:gd name="connsiteY794" fmla="*/ 4395900 h 6380470"/>
              <a:gd name="connsiteX795" fmla="*/ 10094920 w 11625583"/>
              <a:gd name="connsiteY795" fmla="*/ 4331234 h 6380470"/>
              <a:gd name="connsiteX796" fmla="*/ 10159586 w 11625583"/>
              <a:gd name="connsiteY796" fmla="*/ 4266568 h 6380470"/>
              <a:gd name="connsiteX797" fmla="*/ 9227976 w 11625583"/>
              <a:gd name="connsiteY797" fmla="*/ 4266568 h 6380470"/>
              <a:gd name="connsiteX798" fmla="*/ 9292642 w 11625583"/>
              <a:gd name="connsiteY798" fmla="*/ 4331234 h 6380470"/>
              <a:gd name="connsiteX799" fmla="*/ 9227976 w 11625583"/>
              <a:gd name="connsiteY799" fmla="*/ 4395900 h 6380470"/>
              <a:gd name="connsiteX800" fmla="*/ 9163310 w 11625583"/>
              <a:gd name="connsiteY800" fmla="*/ 4331234 h 6380470"/>
              <a:gd name="connsiteX801" fmla="*/ 9227976 w 11625583"/>
              <a:gd name="connsiteY801" fmla="*/ 4266568 h 6380470"/>
              <a:gd name="connsiteX802" fmla="*/ 9075316 w 11625583"/>
              <a:gd name="connsiteY802" fmla="*/ 4266568 h 6380470"/>
              <a:gd name="connsiteX803" fmla="*/ 9139982 w 11625583"/>
              <a:gd name="connsiteY803" fmla="*/ 4331234 h 6380470"/>
              <a:gd name="connsiteX804" fmla="*/ 9075316 w 11625583"/>
              <a:gd name="connsiteY804" fmla="*/ 4395900 h 6380470"/>
              <a:gd name="connsiteX805" fmla="*/ 9010650 w 11625583"/>
              <a:gd name="connsiteY805" fmla="*/ 4331234 h 6380470"/>
              <a:gd name="connsiteX806" fmla="*/ 9075316 w 11625583"/>
              <a:gd name="connsiteY806" fmla="*/ 4266568 h 6380470"/>
              <a:gd name="connsiteX807" fmla="*/ 6742375 w 11625583"/>
              <a:gd name="connsiteY807" fmla="*/ 4266568 h 6380470"/>
              <a:gd name="connsiteX808" fmla="*/ 6807041 w 11625583"/>
              <a:gd name="connsiteY808" fmla="*/ 4331234 h 6380470"/>
              <a:gd name="connsiteX809" fmla="*/ 6742375 w 11625583"/>
              <a:gd name="connsiteY809" fmla="*/ 4395900 h 6380470"/>
              <a:gd name="connsiteX810" fmla="*/ 6677709 w 11625583"/>
              <a:gd name="connsiteY810" fmla="*/ 4331234 h 6380470"/>
              <a:gd name="connsiteX811" fmla="*/ 6742375 w 11625583"/>
              <a:gd name="connsiteY811" fmla="*/ 4266568 h 6380470"/>
              <a:gd name="connsiteX812" fmla="*/ 6585802 w 11625583"/>
              <a:gd name="connsiteY812" fmla="*/ 4266568 h 6380470"/>
              <a:gd name="connsiteX813" fmla="*/ 6650468 w 11625583"/>
              <a:gd name="connsiteY813" fmla="*/ 4331234 h 6380470"/>
              <a:gd name="connsiteX814" fmla="*/ 6585802 w 11625583"/>
              <a:gd name="connsiteY814" fmla="*/ 4395900 h 6380470"/>
              <a:gd name="connsiteX815" fmla="*/ 6521136 w 11625583"/>
              <a:gd name="connsiteY815" fmla="*/ 4331234 h 6380470"/>
              <a:gd name="connsiteX816" fmla="*/ 6585802 w 11625583"/>
              <a:gd name="connsiteY816" fmla="*/ 4266568 h 6380470"/>
              <a:gd name="connsiteX817" fmla="*/ 6429228 w 11625583"/>
              <a:gd name="connsiteY817" fmla="*/ 4266568 h 6380470"/>
              <a:gd name="connsiteX818" fmla="*/ 6493894 w 11625583"/>
              <a:gd name="connsiteY818" fmla="*/ 4331234 h 6380470"/>
              <a:gd name="connsiteX819" fmla="*/ 6429228 w 11625583"/>
              <a:gd name="connsiteY819" fmla="*/ 4395900 h 6380470"/>
              <a:gd name="connsiteX820" fmla="*/ 6364562 w 11625583"/>
              <a:gd name="connsiteY820" fmla="*/ 4331234 h 6380470"/>
              <a:gd name="connsiteX821" fmla="*/ 6429228 w 11625583"/>
              <a:gd name="connsiteY821" fmla="*/ 4266568 h 6380470"/>
              <a:gd name="connsiteX822" fmla="*/ 6276569 w 11625583"/>
              <a:gd name="connsiteY822" fmla="*/ 4266568 h 6380470"/>
              <a:gd name="connsiteX823" fmla="*/ 6341235 w 11625583"/>
              <a:gd name="connsiteY823" fmla="*/ 4331234 h 6380470"/>
              <a:gd name="connsiteX824" fmla="*/ 6276569 w 11625583"/>
              <a:gd name="connsiteY824" fmla="*/ 4395900 h 6380470"/>
              <a:gd name="connsiteX825" fmla="*/ 6211903 w 11625583"/>
              <a:gd name="connsiteY825" fmla="*/ 4331234 h 6380470"/>
              <a:gd name="connsiteX826" fmla="*/ 6276569 w 11625583"/>
              <a:gd name="connsiteY826" fmla="*/ 4266568 h 6380470"/>
              <a:gd name="connsiteX827" fmla="*/ 6119998 w 11625583"/>
              <a:gd name="connsiteY827" fmla="*/ 4266568 h 6380470"/>
              <a:gd name="connsiteX828" fmla="*/ 6184664 w 11625583"/>
              <a:gd name="connsiteY828" fmla="*/ 4331234 h 6380470"/>
              <a:gd name="connsiteX829" fmla="*/ 6119998 w 11625583"/>
              <a:gd name="connsiteY829" fmla="*/ 4395900 h 6380470"/>
              <a:gd name="connsiteX830" fmla="*/ 6055332 w 11625583"/>
              <a:gd name="connsiteY830" fmla="*/ 4331234 h 6380470"/>
              <a:gd name="connsiteX831" fmla="*/ 6119998 w 11625583"/>
              <a:gd name="connsiteY831" fmla="*/ 4266568 h 6380470"/>
              <a:gd name="connsiteX832" fmla="*/ 5967338 w 11625583"/>
              <a:gd name="connsiteY832" fmla="*/ 4266568 h 6380470"/>
              <a:gd name="connsiteX833" fmla="*/ 6032004 w 11625583"/>
              <a:gd name="connsiteY833" fmla="*/ 4331234 h 6380470"/>
              <a:gd name="connsiteX834" fmla="*/ 5967338 w 11625583"/>
              <a:gd name="connsiteY834" fmla="*/ 4395900 h 6380470"/>
              <a:gd name="connsiteX835" fmla="*/ 5902672 w 11625583"/>
              <a:gd name="connsiteY835" fmla="*/ 4331234 h 6380470"/>
              <a:gd name="connsiteX836" fmla="*/ 5967338 w 11625583"/>
              <a:gd name="connsiteY836" fmla="*/ 4266568 h 6380470"/>
              <a:gd name="connsiteX837" fmla="*/ 4256780 w 11625583"/>
              <a:gd name="connsiteY837" fmla="*/ 4266568 h 6380470"/>
              <a:gd name="connsiteX838" fmla="*/ 4321446 w 11625583"/>
              <a:gd name="connsiteY838" fmla="*/ 4331234 h 6380470"/>
              <a:gd name="connsiteX839" fmla="*/ 4256780 w 11625583"/>
              <a:gd name="connsiteY839" fmla="*/ 4395900 h 6380470"/>
              <a:gd name="connsiteX840" fmla="*/ 4192113 w 11625583"/>
              <a:gd name="connsiteY840" fmla="*/ 4331234 h 6380470"/>
              <a:gd name="connsiteX841" fmla="*/ 4256780 w 11625583"/>
              <a:gd name="connsiteY841" fmla="*/ 4266568 h 6380470"/>
              <a:gd name="connsiteX842" fmla="*/ 4100211 w 11625583"/>
              <a:gd name="connsiteY842" fmla="*/ 4266568 h 6380470"/>
              <a:gd name="connsiteX843" fmla="*/ 4164879 w 11625583"/>
              <a:gd name="connsiteY843" fmla="*/ 4331234 h 6380470"/>
              <a:gd name="connsiteX844" fmla="*/ 4100211 w 11625583"/>
              <a:gd name="connsiteY844" fmla="*/ 4395900 h 6380470"/>
              <a:gd name="connsiteX845" fmla="*/ 4035548 w 11625583"/>
              <a:gd name="connsiteY845" fmla="*/ 4331234 h 6380470"/>
              <a:gd name="connsiteX846" fmla="*/ 4100211 w 11625583"/>
              <a:gd name="connsiteY846" fmla="*/ 4266568 h 6380470"/>
              <a:gd name="connsiteX847" fmla="*/ 3947545 w 11625583"/>
              <a:gd name="connsiteY847" fmla="*/ 4266568 h 6380470"/>
              <a:gd name="connsiteX848" fmla="*/ 4012217 w 11625583"/>
              <a:gd name="connsiteY848" fmla="*/ 4331234 h 6380470"/>
              <a:gd name="connsiteX849" fmla="*/ 3947545 w 11625583"/>
              <a:gd name="connsiteY849" fmla="*/ 4395900 h 6380470"/>
              <a:gd name="connsiteX850" fmla="*/ 3882903 w 11625583"/>
              <a:gd name="connsiteY850" fmla="*/ 4331234 h 6380470"/>
              <a:gd name="connsiteX851" fmla="*/ 3947545 w 11625583"/>
              <a:gd name="connsiteY851" fmla="*/ 4266568 h 6380470"/>
              <a:gd name="connsiteX852" fmla="*/ 3790995 w 11625583"/>
              <a:gd name="connsiteY852" fmla="*/ 4266568 h 6380470"/>
              <a:gd name="connsiteX853" fmla="*/ 3855662 w 11625583"/>
              <a:gd name="connsiteY853" fmla="*/ 4331234 h 6380470"/>
              <a:gd name="connsiteX854" fmla="*/ 3790995 w 11625583"/>
              <a:gd name="connsiteY854" fmla="*/ 4395900 h 6380470"/>
              <a:gd name="connsiteX855" fmla="*/ 3726328 w 11625583"/>
              <a:gd name="connsiteY855" fmla="*/ 4331234 h 6380470"/>
              <a:gd name="connsiteX856" fmla="*/ 3790995 w 11625583"/>
              <a:gd name="connsiteY856" fmla="*/ 4266568 h 6380470"/>
              <a:gd name="connsiteX857" fmla="*/ 3630508 w 11625583"/>
              <a:gd name="connsiteY857" fmla="*/ 4266568 h 6380470"/>
              <a:gd name="connsiteX858" fmla="*/ 3695175 w 11625583"/>
              <a:gd name="connsiteY858" fmla="*/ 4331234 h 6380470"/>
              <a:gd name="connsiteX859" fmla="*/ 3630508 w 11625583"/>
              <a:gd name="connsiteY859" fmla="*/ 4395900 h 6380470"/>
              <a:gd name="connsiteX860" fmla="*/ 3565840 w 11625583"/>
              <a:gd name="connsiteY860" fmla="*/ 4331234 h 6380470"/>
              <a:gd name="connsiteX861" fmla="*/ 3630508 w 11625583"/>
              <a:gd name="connsiteY861" fmla="*/ 4266568 h 6380470"/>
              <a:gd name="connsiteX862" fmla="*/ 3481762 w 11625583"/>
              <a:gd name="connsiteY862" fmla="*/ 4266568 h 6380470"/>
              <a:gd name="connsiteX863" fmla="*/ 3546428 w 11625583"/>
              <a:gd name="connsiteY863" fmla="*/ 4331234 h 6380470"/>
              <a:gd name="connsiteX864" fmla="*/ 3481762 w 11625583"/>
              <a:gd name="connsiteY864" fmla="*/ 4395900 h 6380470"/>
              <a:gd name="connsiteX865" fmla="*/ 3417099 w 11625583"/>
              <a:gd name="connsiteY865" fmla="*/ 4331234 h 6380470"/>
              <a:gd name="connsiteX866" fmla="*/ 3481762 w 11625583"/>
              <a:gd name="connsiteY866" fmla="*/ 4266568 h 6380470"/>
              <a:gd name="connsiteX867" fmla="*/ 3321282 w 11625583"/>
              <a:gd name="connsiteY867" fmla="*/ 4266568 h 6380470"/>
              <a:gd name="connsiteX868" fmla="*/ 3385942 w 11625583"/>
              <a:gd name="connsiteY868" fmla="*/ 4331234 h 6380470"/>
              <a:gd name="connsiteX869" fmla="*/ 3321282 w 11625583"/>
              <a:gd name="connsiteY869" fmla="*/ 4395900 h 6380470"/>
              <a:gd name="connsiteX870" fmla="*/ 3256617 w 11625583"/>
              <a:gd name="connsiteY870" fmla="*/ 4331234 h 6380470"/>
              <a:gd name="connsiteX871" fmla="*/ 3321282 w 11625583"/>
              <a:gd name="connsiteY871" fmla="*/ 4266568 h 6380470"/>
              <a:gd name="connsiteX872" fmla="*/ 3172532 w 11625583"/>
              <a:gd name="connsiteY872" fmla="*/ 4266568 h 6380470"/>
              <a:gd name="connsiteX873" fmla="*/ 3237198 w 11625583"/>
              <a:gd name="connsiteY873" fmla="*/ 4331234 h 6380470"/>
              <a:gd name="connsiteX874" fmla="*/ 3172532 w 11625583"/>
              <a:gd name="connsiteY874" fmla="*/ 4395900 h 6380470"/>
              <a:gd name="connsiteX875" fmla="*/ 3107863 w 11625583"/>
              <a:gd name="connsiteY875" fmla="*/ 4331234 h 6380470"/>
              <a:gd name="connsiteX876" fmla="*/ 3172532 w 11625583"/>
              <a:gd name="connsiteY876" fmla="*/ 4266568 h 6380470"/>
              <a:gd name="connsiteX877" fmla="*/ 3012039 w 11625583"/>
              <a:gd name="connsiteY877" fmla="*/ 4266568 h 6380470"/>
              <a:gd name="connsiteX878" fmla="*/ 3076706 w 11625583"/>
              <a:gd name="connsiteY878" fmla="*/ 4331234 h 6380470"/>
              <a:gd name="connsiteX879" fmla="*/ 3012039 w 11625583"/>
              <a:gd name="connsiteY879" fmla="*/ 4395900 h 6380470"/>
              <a:gd name="connsiteX880" fmla="*/ 2947375 w 11625583"/>
              <a:gd name="connsiteY880" fmla="*/ 4331234 h 6380470"/>
              <a:gd name="connsiteX881" fmla="*/ 3012039 w 11625583"/>
              <a:gd name="connsiteY881" fmla="*/ 4266568 h 6380470"/>
              <a:gd name="connsiteX882" fmla="*/ 10159586 w 11625583"/>
              <a:gd name="connsiteY882" fmla="*/ 4113910 h 6380470"/>
              <a:gd name="connsiteX883" fmla="*/ 10224252 w 11625583"/>
              <a:gd name="connsiteY883" fmla="*/ 4178576 h 6380470"/>
              <a:gd name="connsiteX884" fmla="*/ 10159586 w 11625583"/>
              <a:gd name="connsiteY884" fmla="*/ 4243242 h 6380470"/>
              <a:gd name="connsiteX885" fmla="*/ 10094920 w 11625583"/>
              <a:gd name="connsiteY885" fmla="*/ 4178576 h 6380470"/>
              <a:gd name="connsiteX886" fmla="*/ 10159586 w 11625583"/>
              <a:gd name="connsiteY886" fmla="*/ 4113910 h 6380470"/>
              <a:gd name="connsiteX887" fmla="*/ 10003015 w 11625583"/>
              <a:gd name="connsiteY887" fmla="*/ 4113910 h 6380470"/>
              <a:gd name="connsiteX888" fmla="*/ 10067681 w 11625583"/>
              <a:gd name="connsiteY888" fmla="*/ 4178576 h 6380470"/>
              <a:gd name="connsiteX889" fmla="*/ 10003015 w 11625583"/>
              <a:gd name="connsiteY889" fmla="*/ 4243242 h 6380470"/>
              <a:gd name="connsiteX890" fmla="*/ 9938349 w 11625583"/>
              <a:gd name="connsiteY890" fmla="*/ 4178576 h 6380470"/>
              <a:gd name="connsiteX891" fmla="*/ 10003015 w 11625583"/>
              <a:gd name="connsiteY891" fmla="*/ 4113910 h 6380470"/>
              <a:gd name="connsiteX892" fmla="*/ 9850355 w 11625583"/>
              <a:gd name="connsiteY892" fmla="*/ 4113910 h 6380470"/>
              <a:gd name="connsiteX893" fmla="*/ 9915021 w 11625583"/>
              <a:gd name="connsiteY893" fmla="*/ 4178576 h 6380470"/>
              <a:gd name="connsiteX894" fmla="*/ 9850355 w 11625583"/>
              <a:gd name="connsiteY894" fmla="*/ 4243242 h 6380470"/>
              <a:gd name="connsiteX895" fmla="*/ 9785689 w 11625583"/>
              <a:gd name="connsiteY895" fmla="*/ 4178576 h 6380470"/>
              <a:gd name="connsiteX896" fmla="*/ 9850355 w 11625583"/>
              <a:gd name="connsiteY896" fmla="*/ 4113910 h 6380470"/>
              <a:gd name="connsiteX897" fmla="*/ 9384549 w 11625583"/>
              <a:gd name="connsiteY897" fmla="*/ 4113910 h 6380470"/>
              <a:gd name="connsiteX898" fmla="*/ 9449215 w 11625583"/>
              <a:gd name="connsiteY898" fmla="*/ 4178576 h 6380470"/>
              <a:gd name="connsiteX899" fmla="*/ 9384549 w 11625583"/>
              <a:gd name="connsiteY899" fmla="*/ 4243242 h 6380470"/>
              <a:gd name="connsiteX900" fmla="*/ 9319883 w 11625583"/>
              <a:gd name="connsiteY900" fmla="*/ 4178576 h 6380470"/>
              <a:gd name="connsiteX901" fmla="*/ 9384549 w 11625583"/>
              <a:gd name="connsiteY901" fmla="*/ 4113910 h 6380470"/>
              <a:gd name="connsiteX902" fmla="*/ 8914828 w 11625583"/>
              <a:gd name="connsiteY902" fmla="*/ 4113910 h 6380470"/>
              <a:gd name="connsiteX903" fmla="*/ 8979494 w 11625583"/>
              <a:gd name="connsiteY903" fmla="*/ 4178576 h 6380470"/>
              <a:gd name="connsiteX904" fmla="*/ 8914828 w 11625583"/>
              <a:gd name="connsiteY904" fmla="*/ 4243242 h 6380470"/>
              <a:gd name="connsiteX905" fmla="*/ 8850162 w 11625583"/>
              <a:gd name="connsiteY905" fmla="*/ 4178576 h 6380470"/>
              <a:gd name="connsiteX906" fmla="*/ 8914828 w 11625583"/>
              <a:gd name="connsiteY906" fmla="*/ 4113910 h 6380470"/>
              <a:gd name="connsiteX907" fmla="*/ 6742375 w 11625583"/>
              <a:gd name="connsiteY907" fmla="*/ 4113910 h 6380470"/>
              <a:gd name="connsiteX908" fmla="*/ 6807041 w 11625583"/>
              <a:gd name="connsiteY908" fmla="*/ 4178576 h 6380470"/>
              <a:gd name="connsiteX909" fmla="*/ 6742375 w 11625583"/>
              <a:gd name="connsiteY909" fmla="*/ 4243242 h 6380470"/>
              <a:gd name="connsiteX910" fmla="*/ 6677709 w 11625583"/>
              <a:gd name="connsiteY910" fmla="*/ 4178576 h 6380470"/>
              <a:gd name="connsiteX911" fmla="*/ 6742375 w 11625583"/>
              <a:gd name="connsiteY911" fmla="*/ 4113910 h 6380470"/>
              <a:gd name="connsiteX912" fmla="*/ 6585802 w 11625583"/>
              <a:gd name="connsiteY912" fmla="*/ 4113910 h 6380470"/>
              <a:gd name="connsiteX913" fmla="*/ 6650468 w 11625583"/>
              <a:gd name="connsiteY913" fmla="*/ 4178576 h 6380470"/>
              <a:gd name="connsiteX914" fmla="*/ 6585802 w 11625583"/>
              <a:gd name="connsiteY914" fmla="*/ 4243242 h 6380470"/>
              <a:gd name="connsiteX915" fmla="*/ 6521136 w 11625583"/>
              <a:gd name="connsiteY915" fmla="*/ 4178576 h 6380470"/>
              <a:gd name="connsiteX916" fmla="*/ 6585802 w 11625583"/>
              <a:gd name="connsiteY916" fmla="*/ 4113910 h 6380470"/>
              <a:gd name="connsiteX917" fmla="*/ 6429228 w 11625583"/>
              <a:gd name="connsiteY917" fmla="*/ 4113910 h 6380470"/>
              <a:gd name="connsiteX918" fmla="*/ 6493894 w 11625583"/>
              <a:gd name="connsiteY918" fmla="*/ 4178576 h 6380470"/>
              <a:gd name="connsiteX919" fmla="*/ 6429228 w 11625583"/>
              <a:gd name="connsiteY919" fmla="*/ 4243242 h 6380470"/>
              <a:gd name="connsiteX920" fmla="*/ 6364562 w 11625583"/>
              <a:gd name="connsiteY920" fmla="*/ 4178576 h 6380470"/>
              <a:gd name="connsiteX921" fmla="*/ 6429228 w 11625583"/>
              <a:gd name="connsiteY921" fmla="*/ 4113910 h 6380470"/>
              <a:gd name="connsiteX922" fmla="*/ 6276569 w 11625583"/>
              <a:gd name="connsiteY922" fmla="*/ 4113910 h 6380470"/>
              <a:gd name="connsiteX923" fmla="*/ 6341235 w 11625583"/>
              <a:gd name="connsiteY923" fmla="*/ 4178576 h 6380470"/>
              <a:gd name="connsiteX924" fmla="*/ 6276569 w 11625583"/>
              <a:gd name="connsiteY924" fmla="*/ 4243242 h 6380470"/>
              <a:gd name="connsiteX925" fmla="*/ 6211903 w 11625583"/>
              <a:gd name="connsiteY925" fmla="*/ 4178576 h 6380470"/>
              <a:gd name="connsiteX926" fmla="*/ 6276569 w 11625583"/>
              <a:gd name="connsiteY926" fmla="*/ 4113910 h 6380470"/>
              <a:gd name="connsiteX927" fmla="*/ 6119998 w 11625583"/>
              <a:gd name="connsiteY927" fmla="*/ 4113910 h 6380470"/>
              <a:gd name="connsiteX928" fmla="*/ 6184664 w 11625583"/>
              <a:gd name="connsiteY928" fmla="*/ 4178576 h 6380470"/>
              <a:gd name="connsiteX929" fmla="*/ 6119998 w 11625583"/>
              <a:gd name="connsiteY929" fmla="*/ 4243242 h 6380470"/>
              <a:gd name="connsiteX930" fmla="*/ 6055332 w 11625583"/>
              <a:gd name="connsiteY930" fmla="*/ 4178576 h 6380470"/>
              <a:gd name="connsiteX931" fmla="*/ 6119998 w 11625583"/>
              <a:gd name="connsiteY931" fmla="*/ 4113910 h 6380470"/>
              <a:gd name="connsiteX932" fmla="*/ 5967338 w 11625583"/>
              <a:gd name="connsiteY932" fmla="*/ 4113910 h 6380470"/>
              <a:gd name="connsiteX933" fmla="*/ 6032004 w 11625583"/>
              <a:gd name="connsiteY933" fmla="*/ 4178576 h 6380470"/>
              <a:gd name="connsiteX934" fmla="*/ 5967338 w 11625583"/>
              <a:gd name="connsiteY934" fmla="*/ 4243242 h 6380470"/>
              <a:gd name="connsiteX935" fmla="*/ 5902672 w 11625583"/>
              <a:gd name="connsiteY935" fmla="*/ 4178576 h 6380470"/>
              <a:gd name="connsiteX936" fmla="*/ 5967338 w 11625583"/>
              <a:gd name="connsiteY936" fmla="*/ 4113910 h 6380470"/>
              <a:gd name="connsiteX937" fmla="*/ 4256780 w 11625583"/>
              <a:gd name="connsiteY937" fmla="*/ 4113910 h 6380470"/>
              <a:gd name="connsiteX938" fmla="*/ 4321446 w 11625583"/>
              <a:gd name="connsiteY938" fmla="*/ 4178576 h 6380470"/>
              <a:gd name="connsiteX939" fmla="*/ 4256780 w 11625583"/>
              <a:gd name="connsiteY939" fmla="*/ 4243242 h 6380470"/>
              <a:gd name="connsiteX940" fmla="*/ 4192119 w 11625583"/>
              <a:gd name="connsiteY940" fmla="*/ 4178576 h 6380470"/>
              <a:gd name="connsiteX941" fmla="*/ 4256780 w 11625583"/>
              <a:gd name="connsiteY941" fmla="*/ 4113910 h 6380470"/>
              <a:gd name="connsiteX942" fmla="*/ 4100213 w 11625583"/>
              <a:gd name="connsiteY942" fmla="*/ 4113910 h 6380470"/>
              <a:gd name="connsiteX943" fmla="*/ 4164879 w 11625583"/>
              <a:gd name="connsiteY943" fmla="*/ 4178576 h 6380470"/>
              <a:gd name="connsiteX944" fmla="*/ 4100213 w 11625583"/>
              <a:gd name="connsiteY944" fmla="*/ 4243242 h 6380470"/>
              <a:gd name="connsiteX945" fmla="*/ 4035548 w 11625583"/>
              <a:gd name="connsiteY945" fmla="*/ 4178576 h 6380470"/>
              <a:gd name="connsiteX946" fmla="*/ 4100213 w 11625583"/>
              <a:gd name="connsiteY946" fmla="*/ 4113910 h 6380470"/>
              <a:gd name="connsiteX947" fmla="*/ 3947550 w 11625583"/>
              <a:gd name="connsiteY947" fmla="*/ 4113910 h 6380470"/>
              <a:gd name="connsiteX948" fmla="*/ 4012217 w 11625583"/>
              <a:gd name="connsiteY948" fmla="*/ 4178576 h 6380470"/>
              <a:gd name="connsiteX949" fmla="*/ 3947550 w 11625583"/>
              <a:gd name="connsiteY949" fmla="*/ 4243242 h 6380470"/>
              <a:gd name="connsiteX950" fmla="*/ 3882906 w 11625583"/>
              <a:gd name="connsiteY950" fmla="*/ 4178576 h 6380470"/>
              <a:gd name="connsiteX951" fmla="*/ 3947550 w 11625583"/>
              <a:gd name="connsiteY951" fmla="*/ 4113910 h 6380470"/>
              <a:gd name="connsiteX952" fmla="*/ 3791000 w 11625583"/>
              <a:gd name="connsiteY952" fmla="*/ 4113910 h 6380470"/>
              <a:gd name="connsiteX953" fmla="*/ 3855665 w 11625583"/>
              <a:gd name="connsiteY953" fmla="*/ 4178576 h 6380470"/>
              <a:gd name="connsiteX954" fmla="*/ 3791000 w 11625583"/>
              <a:gd name="connsiteY954" fmla="*/ 4243242 h 6380470"/>
              <a:gd name="connsiteX955" fmla="*/ 3726332 w 11625583"/>
              <a:gd name="connsiteY955" fmla="*/ 4178576 h 6380470"/>
              <a:gd name="connsiteX956" fmla="*/ 3791000 w 11625583"/>
              <a:gd name="connsiteY956" fmla="*/ 4113910 h 6380470"/>
              <a:gd name="connsiteX957" fmla="*/ 3630513 w 11625583"/>
              <a:gd name="connsiteY957" fmla="*/ 4113910 h 6380470"/>
              <a:gd name="connsiteX958" fmla="*/ 3695178 w 11625583"/>
              <a:gd name="connsiteY958" fmla="*/ 4178576 h 6380470"/>
              <a:gd name="connsiteX959" fmla="*/ 3630513 w 11625583"/>
              <a:gd name="connsiteY959" fmla="*/ 4243242 h 6380470"/>
              <a:gd name="connsiteX960" fmla="*/ 3565843 w 11625583"/>
              <a:gd name="connsiteY960" fmla="*/ 4178576 h 6380470"/>
              <a:gd name="connsiteX961" fmla="*/ 3630513 w 11625583"/>
              <a:gd name="connsiteY961" fmla="*/ 4113910 h 6380470"/>
              <a:gd name="connsiteX962" fmla="*/ 3481765 w 11625583"/>
              <a:gd name="connsiteY962" fmla="*/ 4113910 h 6380470"/>
              <a:gd name="connsiteX963" fmla="*/ 3546432 w 11625583"/>
              <a:gd name="connsiteY963" fmla="*/ 4178576 h 6380470"/>
              <a:gd name="connsiteX964" fmla="*/ 3481765 w 11625583"/>
              <a:gd name="connsiteY964" fmla="*/ 4243242 h 6380470"/>
              <a:gd name="connsiteX965" fmla="*/ 3417102 w 11625583"/>
              <a:gd name="connsiteY965" fmla="*/ 4178576 h 6380470"/>
              <a:gd name="connsiteX966" fmla="*/ 3481765 w 11625583"/>
              <a:gd name="connsiteY966" fmla="*/ 4113910 h 6380470"/>
              <a:gd name="connsiteX967" fmla="*/ 3321284 w 11625583"/>
              <a:gd name="connsiteY967" fmla="*/ 4113910 h 6380470"/>
              <a:gd name="connsiteX968" fmla="*/ 3385944 w 11625583"/>
              <a:gd name="connsiteY968" fmla="*/ 4178576 h 6380470"/>
              <a:gd name="connsiteX969" fmla="*/ 3321284 w 11625583"/>
              <a:gd name="connsiteY969" fmla="*/ 4243242 h 6380470"/>
              <a:gd name="connsiteX970" fmla="*/ 3256621 w 11625583"/>
              <a:gd name="connsiteY970" fmla="*/ 4178576 h 6380470"/>
              <a:gd name="connsiteX971" fmla="*/ 3321284 w 11625583"/>
              <a:gd name="connsiteY971" fmla="*/ 4113910 h 6380470"/>
              <a:gd name="connsiteX972" fmla="*/ 3172536 w 11625583"/>
              <a:gd name="connsiteY972" fmla="*/ 4113910 h 6380470"/>
              <a:gd name="connsiteX973" fmla="*/ 3237201 w 11625583"/>
              <a:gd name="connsiteY973" fmla="*/ 4178576 h 6380470"/>
              <a:gd name="connsiteX974" fmla="*/ 3172536 w 11625583"/>
              <a:gd name="connsiteY974" fmla="*/ 4243242 h 6380470"/>
              <a:gd name="connsiteX975" fmla="*/ 3107865 w 11625583"/>
              <a:gd name="connsiteY975" fmla="*/ 4178576 h 6380470"/>
              <a:gd name="connsiteX976" fmla="*/ 3172536 w 11625583"/>
              <a:gd name="connsiteY976" fmla="*/ 4113910 h 6380470"/>
              <a:gd name="connsiteX977" fmla="*/ 3012042 w 11625583"/>
              <a:gd name="connsiteY977" fmla="*/ 4113910 h 6380470"/>
              <a:gd name="connsiteX978" fmla="*/ 3076709 w 11625583"/>
              <a:gd name="connsiteY978" fmla="*/ 4178576 h 6380470"/>
              <a:gd name="connsiteX979" fmla="*/ 3012042 w 11625583"/>
              <a:gd name="connsiteY979" fmla="*/ 4243242 h 6380470"/>
              <a:gd name="connsiteX980" fmla="*/ 2947378 w 11625583"/>
              <a:gd name="connsiteY980" fmla="*/ 4178576 h 6380470"/>
              <a:gd name="connsiteX981" fmla="*/ 3012042 w 11625583"/>
              <a:gd name="connsiteY981" fmla="*/ 4113910 h 6380470"/>
              <a:gd name="connsiteX982" fmla="*/ 2855474 w 11625583"/>
              <a:gd name="connsiteY982" fmla="*/ 4113910 h 6380470"/>
              <a:gd name="connsiteX983" fmla="*/ 2920138 w 11625583"/>
              <a:gd name="connsiteY983" fmla="*/ 4178576 h 6380470"/>
              <a:gd name="connsiteX984" fmla="*/ 2855474 w 11625583"/>
              <a:gd name="connsiteY984" fmla="*/ 4243242 h 6380470"/>
              <a:gd name="connsiteX985" fmla="*/ 2790811 w 11625583"/>
              <a:gd name="connsiteY985" fmla="*/ 4178576 h 6380470"/>
              <a:gd name="connsiteX986" fmla="*/ 2855474 w 11625583"/>
              <a:gd name="connsiteY986" fmla="*/ 4113910 h 6380470"/>
              <a:gd name="connsiteX987" fmla="*/ 9384549 w 11625583"/>
              <a:gd name="connsiteY987" fmla="*/ 3972994 h 6380470"/>
              <a:gd name="connsiteX988" fmla="*/ 9449215 w 11625583"/>
              <a:gd name="connsiteY988" fmla="*/ 4037660 h 6380470"/>
              <a:gd name="connsiteX989" fmla="*/ 9384549 w 11625583"/>
              <a:gd name="connsiteY989" fmla="*/ 4102326 h 6380470"/>
              <a:gd name="connsiteX990" fmla="*/ 9319883 w 11625583"/>
              <a:gd name="connsiteY990" fmla="*/ 4037660 h 6380470"/>
              <a:gd name="connsiteX991" fmla="*/ 9384549 w 11625583"/>
              <a:gd name="connsiteY991" fmla="*/ 3972994 h 6380470"/>
              <a:gd name="connsiteX992" fmla="*/ 9227976 w 11625583"/>
              <a:gd name="connsiteY992" fmla="*/ 3972994 h 6380470"/>
              <a:gd name="connsiteX993" fmla="*/ 9292642 w 11625583"/>
              <a:gd name="connsiteY993" fmla="*/ 4037660 h 6380470"/>
              <a:gd name="connsiteX994" fmla="*/ 9227976 w 11625583"/>
              <a:gd name="connsiteY994" fmla="*/ 4102326 h 6380470"/>
              <a:gd name="connsiteX995" fmla="*/ 9163310 w 11625583"/>
              <a:gd name="connsiteY995" fmla="*/ 4037660 h 6380470"/>
              <a:gd name="connsiteX996" fmla="*/ 9227976 w 11625583"/>
              <a:gd name="connsiteY996" fmla="*/ 3972994 h 6380470"/>
              <a:gd name="connsiteX997" fmla="*/ 9075316 w 11625583"/>
              <a:gd name="connsiteY997" fmla="*/ 3972994 h 6380470"/>
              <a:gd name="connsiteX998" fmla="*/ 9139982 w 11625583"/>
              <a:gd name="connsiteY998" fmla="*/ 4037660 h 6380470"/>
              <a:gd name="connsiteX999" fmla="*/ 9075316 w 11625583"/>
              <a:gd name="connsiteY999" fmla="*/ 4102326 h 6380470"/>
              <a:gd name="connsiteX1000" fmla="*/ 9010650 w 11625583"/>
              <a:gd name="connsiteY1000" fmla="*/ 4037660 h 6380470"/>
              <a:gd name="connsiteX1001" fmla="*/ 9075316 w 11625583"/>
              <a:gd name="connsiteY1001" fmla="*/ 3972994 h 6380470"/>
              <a:gd name="connsiteX1002" fmla="*/ 8766084 w 11625583"/>
              <a:gd name="connsiteY1002" fmla="*/ 3972994 h 6380470"/>
              <a:gd name="connsiteX1003" fmla="*/ 8830750 w 11625583"/>
              <a:gd name="connsiteY1003" fmla="*/ 4037660 h 6380470"/>
              <a:gd name="connsiteX1004" fmla="*/ 8766084 w 11625583"/>
              <a:gd name="connsiteY1004" fmla="*/ 4102326 h 6380470"/>
              <a:gd name="connsiteX1005" fmla="*/ 8701418 w 11625583"/>
              <a:gd name="connsiteY1005" fmla="*/ 4037660 h 6380470"/>
              <a:gd name="connsiteX1006" fmla="*/ 8766084 w 11625583"/>
              <a:gd name="connsiteY1006" fmla="*/ 3972994 h 6380470"/>
              <a:gd name="connsiteX1007" fmla="*/ 6895035 w 11625583"/>
              <a:gd name="connsiteY1007" fmla="*/ 3972994 h 6380470"/>
              <a:gd name="connsiteX1008" fmla="*/ 6959701 w 11625583"/>
              <a:gd name="connsiteY1008" fmla="*/ 4037660 h 6380470"/>
              <a:gd name="connsiteX1009" fmla="*/ 6895035 w 11625583"/>
              <a:gd name="connsiteY1009" fmla="*/ 4102326 h 6380470"/>
              <a:gd name="connsiteX1010" fmla="*/ 6830369 w 11625583"/>
              <a:gd name="connsiteY1010" fmla="*/ 4037660 h 6380470"/>
              <a:gd name="connsiteX1011" fmla="*/ 6895035 w 11625583"/>
              <a:gd name="connsiteY1011" fmla="*/ 3972994 h 6380470"/>
              <a:gd name="connsiteX1012" fmla="*/ 6742375 w 11625583"/>
              <a:gd name="connsiteY1012" fmla="*/ 3972994 h 6380470"/>
              <a:gd name="connsiteX1013" fmla="*/ 6807041 w 11625583"/>
              <a:gd name="connsiteY1013" fmla="*/ 4037660 h 6380470"/>
              <a:gd name="connsiteX1014" fmla="*/ 6742375 w 11625583"/>
              <a:gd name="connsiteY1014" fmla="*/ 4102326 h 6380470"/>
              <a:gd name="connsiteX1015" fmla="*/ 6677709 w 11625583"/>
              <a:gd name="connsiteY1015" fmla="*/ 4037660 h 6380470"/>
              <a:gd name="connsiteX1016" fmla="*/ 6742375 w 11625583"/>
              <a:gd name="connsiteY1016" fmla="*/ 3972994 h 6380470"/>
              <a:gd name="connsiteX1017" fmla="*/ 6585802 w 11625583"/>
              <a:gd name="connsiteY1017" fmla="*/ 3972994 h 6380470"/>
              <a:gd name="connsiteX1018" fmla="*/ 6650468 w 11625583"/>
              <a:gd name="connsiteY1018" fmla="*/ 4037660 h 6380470"/>
              <a:gd name="connsiteX1019" fmla="*/ 6585802 w 11625583"/>
              <a:gd name="connsiteY1019" fmla="*/ 4102326 h 6380470"/>
              <a:gd name="connsiteX1020" fmla="*/ 6521136 w 11625583"/>
              <a:gd name="connsiteY1020" fmla="*/ 4037660 h 6380470"/>
              <a:gd name="connsiteX1021" fmla="*/ 6585802 w 11625583"/>
              <a:gd name="connsiteY1021" fmla="*/ 3972994 h 6380470"/>
              <a:gd name="connsiteX1022" fmla="*/ 6429228 w 11625583"/>
              <a:gd name="connsiteY1022" fmla="*/ 3972994 h 6380470"/>
              <a:gd name="connsiteX1023" fmla="*/ 6493894 w 11625583"/>
              <a:gd name="connsiteY1023" fmla="*/ 4037660 h 6380470"/>
              <a:gd name="connsiteX1024" fmla="*/ 6429228 w 11625583"/>
              <a:gd name="connsiteY1024" fmla="*/ 4102326 h 6380470"/>
              <a:gd name="connsiteX1025" fmla="*/ 6364562 w 11625583"/>
              <a:gd name="connsiteY1025" fmla="*/ 4037660 h 6380470"/>
              <a:gd name="connsiteX1026" fmla="*/ 6429228 w 11625583"/>
              <a:gd name="connsiteY1026" fmla="*/ 3972994 h 6380470"/>
              <a:gd name="connsiteX1027" fmla="*/ 6276569 w 11625583"/>
              <a:gd name="connsiteY1027" fmla="*/ 3972994 h 6380470"/>
              <a:gd name="connsiteX1028" fmla="*/ 6341235 w 11625583"/>
              <a:gd name="connsiteY1028" fmla="*/ 4037660 h 6380470"/>
              <a:gd name="connsiteX1029" fmla="*/ 6276569 w 11625583"/>
              <a:gd name="connsiteY1029" fmla="*/ 4102326 h 6380470"/>
              <a:gd name="connsiteX1030" fmla="*/ 6211903 w 11625583"/>
              <a:gd name="connsiteY1030" fmla="*/ 4037660 h 6380470"/>
              <a:gd name="connsiteX1031" fmla="*/ 6276569 w 11625583"/>
              <a:gd name="connsiteY1031" fmla="*/ 3972994 h 6380470"/>
              <a:gd name="connsiteX1032" fmla="*/ 6119998 w 11625583"/>
              <a:gd name="connsiteY1032" fmla="*/ 3972994 h 6380470"/>
              <a:gd name="connsiteX1033" fmla="*/ 6184664 w 11625583"/>
              <a:gd name="connsiteY1033" fmla="*/ 4037660 h 6380470"/>
              <a:gd name="connsiteX1034" fmla="*/ 6119998 w 11625583"/>
              <a:gd name="connsiteY1034" fmla="*/ 4102326 h 6380470"/>
              <a:gd name="connsiteX1035" fmla="*/ 6055332 w 11625583"/>
              <a:gd name="connsiteY1035" fmla="*/ 4037660 h 6380470"/>
              <a:gd name="connsiteX1036" fmla="*/ 6119998 w 11625583"/>
              <a:gd name="connsiteY1036" fmla="*/ 3972994 h 6380470"/>
              <a:gd name="connsiteX1037" fmla="*/ 5967338 w 11625583"/>
              <a:gd name="connsiteY1037" fmla="*/ 3972994 h 6380470"/>
              <a:gd name="connsiteX1038" fmla="*/ 6032004 w 11625583"/>
              <a:gd name="connsiteY1038" fmla="*/ 4037660 h 6380470"/>
              <a:gd name="connsiteX1039" fmla="*/ 5967338 w 11625583"/>
              <a:gd name="connsiteY1039" fmla="*/ 4102326 h 6380470"/>
              <a:gd name="connsiteX1040" fmla="*/ 5902672 w 11625583"/>
              <a:gd name="connsiteY1040" fmla="*/ 4037660 h 6380470"/>
              <a:gd name="connsiteX1041" fmla="*/ 5967338 w 11625583"/>
              <a:gd name="connsiteY1041" fmla="*/ 3972994 h 6380470"/>
              <a:gd name="connsiteX1042" fmla="*/ 5810774 w 11625583"/>
              <a:gd name="connsiteY1042" fmla="*/ 3972994 h 6380470"/>
              <a:gd name="connsiteX1043" fmla="*/ 5875431 w 11625583"/>
              <a:gd name="connsiteY1043" fmla="*/ 4037660 h 6380470"/>
              <a:gd name="connsiteX1044" fmla="*/ 5810774 w 11625583"/>
              <a:gd name="connsiteY1044" fmla="*/ 4102326 h 6380470"/>
              <a:gd name="connsiteX1045" fmla="*/ 5746103 w 11625583"/>
              <a:gd name="connsiteY1045" fmla="*/ 4037660 h 6380470"/>
              <a:gd name="connsiteX1046" fmla="*/ 5810774 w 11625583"/>
              <a:gd name="connsiteY1046" fmla="*/ 3972994 h 6380470"/>
              <a:gd name="connsiteX1047" fmla="*/ 3947550 w 11625583"/>
              <a:gd name="connsiteY1047" fmla="*/ 3972994 h 6380470"/>
              <a:gd name="connsiteX1048" fmla="*/ 4012219 w 11625583"/>
              <a:gd name="connsiteY1048" fmla="*/ 4037660 h 6380470"/>
              <a:gd name="connsiteX1049" fmla="*/ 3947550 w 11625583"/>
              <a:gd name="connsiteY1049" fmla="*/ 4102326 h 6380470"/>
              <a:gd name="connsiteX1050" fmla="*/ 3882909 w 11625583"/>
              <a:gd name="connsiteY1050" fmla="*/ 4037660 h 6380470"/>
              <a:gd name="connsiteX1051" fmla="*/ 3947550 w 11625583"/>
              <a:gd name="connsiteY1051" fmla="*/ 3972994 h 6380470"/>
              <a:gd name="connsiteX1052" fmla="*/ 3791003 w 11625583"/>
              <a:gd name="connsiteY1052" fmla="*/ 3972994 h 6380470"/>
              <a:gd name="connsiteX1053" fmla="*/ 3855668 w 11625583"/>
              <a:gd name="connsiteY1053" fmla="*/ 4037660 h 6380470"/>
              <a:gd name="connsiteX1054" fmla="*/ 3791003 w 11625583"/>
              <a:gd name="connsiteY1054" fmla="*/ 4102326 h 6380470"/>
              <a:gd name="connsiteX1055" fmla="*/ 3726335 w 11625583"/>
              <a:gd name="connsiteY1055" fmla="*/ 4037660 h 6380470"/>
              <a:gd name="connsiteX1056" fmla="*/ 3791003 w 11625583"/>
              <a:gd name="connsiteY1056" fmla="*/ 3972994 h 6380470"/>
              <a:gd name="connsiteX1057" fmla="*/ 3630515 w 11625583"/>
              <a:gd name="connsiteY1057" fmla="*/ 3972994 h 6380470"/>
              <a:gd name="connsiteX1058" fmla="*/ 3695180 w 11625583"/>
              <a:gd name="connsiteY1058" fmla="*/ 4037660 h 6380470"/>
              <a:gd name="connsiteX1059" fmla="*/ 3630515 w 11625583"/>
              <a:gd name="connsiteY1059" fmla="*/ 4102326 h 6380470"/>
              <a:gd name="connsiteX1060" fmla="*/ 3565845 w 11625583"/>
              <a:gd name="connsiteY1060" fmla="*/ 4037660 h 6380470"/>
              <a:gd name="connsiteX1061" fmla="*/ 3630515 w 11625583"/>
              <a:gd name="connsiteY1061" fmla="*/ 3972994 h 6380470"/>
              <a:gd name="connsiteX1062" fmla="*/ 3481768 w 11625583"/>
              <a:gd name="connsiteY1062" fmla="*/ 3972994 h 6380470"/>
              <a:gd name="connsiteX1063" fmla="*/ 3546437 w 11625583"/>
              <a:gd name="connsiteY1063" fmla="*/ 4037660 h 6380470"/>
              <a:gd name="connsiteX1064" fmla="*/ 3481768 w 11625583"/>
              <a:gd name="connsiteY1064" fmla="*/ 4102326 h 6380470"/>
              <a:gd name="connsiteX1065" fmla="*/ 3417106 w 11625583"/>
              <a:gd name="connsiteY1065" fmla="*/ 4037660 h 6380470"/>
              <a:gd name="connsiteX1066" fmla="*/ 3481768 w 11625583"/>
              <a:gd name="connsiteY1066" fmla="*/ 3972994 h 6380470"/>
              <a:gd name="connsiteX1067" fmla="*/ 3321288 w 11625583"/>
              <a:gd name="connsiteY1067" fmla="*/ 3972994 h 6380470"/>
              <a:gd name="connsiteX1068" fmla="*/ 3385949 w 11625583"/>
              <a:gd name="connsiteY1068" fmla="*/ 4037660 h 6380470"/>
              <a:gd name="connsiteX1069" fmla="*/ 3321288 w 11625583"/>
              <a:gd name="connsiteY1069" fmla="*/ 4102326 h 6380470"/>
              <a:gd name="connsiteX1070" fmla="*/ 3256626 w 11625583"/>
              <a:gd name="connsiteY1070" fmla="*/ 4037660 h 6380470"/>
              <a:gd name="connsiteX1071" fmla="*/ 3321288 w 11625583"/>
              <a:gd name="connsiteY1071" fmla="*/ 3972994 h 6380470"/>
              <a:gd name="connsiteX1072" fmla="*/ 3172540 w 11625583"/>
              <a:gd name="connsiteY1072" fmla="*/ 3972994 h 6380470"/>
              <a:gd name="connsiteX1073" fmla="*/ 3237208 w 11625583"/>
              <a:gd name="connsiteY1073" fmla="*/ 4037660 h 6380470"/>
              <a:gd name="connsiteX1074" fmla="*/ 3172540 w 11625583"/>
              <a:gd name="connsiteY1074" fmla="*/ 4102326 h 6380470"/>
              <a:gd name="connsiteX1075" fmla="*/ 3107868 w 11625583"/>
              <a:gd name="connsiteY1075" fmla="*/ 4037660 h 6380470"/>
              <a:gd name="connsiteX1076" fmla="*/ 3172540 w 11625583"/>
              <a:gd name="connsiteY1076" fmla="*/ 3972994 h 6380470"/>
              <a:gd name="connsiteX1077" fmla="*/ 3012045 w 11625583"/>
              <a:gd name="connsiteY1077" fmla="*/ 3972994 h 6380470"/>
              <a:gd name="connsiteX1078" fmla="*/ 3076711 w 11625583"/>
              <a:gd name="connsiteY1078" fmla="*/ 4037660 h 6380470"/>
              <a:gd name="connsiteX1079" fmla="*/ 3012045 w 11625583"/>
              <a:gd name="connsiteY1079" fmla="*/ 4102326 h 6380470"/>
              <a:gd name="connsiteX1080" fmla="*/ 2947381 w 11625583"/>
              <a:gd name="connsiteY1080" fmla="*/ 4037660 h 6380470"/>
              <a:gd name="connsiteX1081" fmla="*/ 3012045 w 11625583"/>
              <a:gd name="connsiteY1081" fmla="*/ 3972994 h 6380470"/>
              <a:gd name="connsiteX1082" fmla="*/ 2855478 w 11625583"/>
              <a:gd name="connsiteY1082" fmla="*/ 3972994 h 6380470"/>
              <a:gd name="connsiteX1083" fmla="*/ 2920141 w 11625583"/>
              <a:gd name="connsiteY1083" fmla="*/ 4037660 h 6380470"/>
              <a:gd name="connsiteX1084" fmla="*/ 2855478 w 11625583"/>
              <a:gd name="connsiteY1084" fmla="*/ 4102326 h 6380470"/>
              <a:gd name="connsiteX1085" fmla="*/ 2790815 w 11625583"/>
              <a:gd name="connsiteY1085" fmla="*/ 4037660 h 6380470"/>
              <a:gd name="connsiteX1086" fmla="*/ 2855478 w 11625583"/>
              <a:gd name="connsiteY1086" fmla="*/ 3972994 h 6380470"/>
              <a:gd name="connsiteX1087" fmla="*/ 6742377 w 11625583"/>
              <a:gd name="connsiteY1087" fmla="*/ 3835996 h 6380470"/>
              <a:gd name="connsiteX1088" fmla="*/ 6807043 w 11625583"/>
              <a:gd name="connsiteY1088" fmla="*/ 3900662 h 6380470"/>
              <a:gd name="connsiteX1089" fmla="*/ 6742377 w 11625583"/>
              <a:gd name="connsiteY1089" fmla="*/ 3965328 h 6380470"/>
              <a:gd name="connsiteX1090" fmla="*/ 6677711 w 11625583"/>
              <a:gd name="connsiteY1090" fmla="*/ 3900662 h 6380470"/>
              <a:gd name="connsiteX1091" fmla="*/ 6742377 w 11625583"/>
              <a:gd name="connsiteY1091" fmla="*/ 3835996 h 6380470"/>
              <a:gd name="connsiteX1092" fmla="*/ 6585804 w 11625583"/>
              <a:gd name="connsiteY1092" fmla="*/ 3835996 h 6380470"/>
              <a:gd name="connsiteX1093" fmla="*/ 6650470 w 11625583"/>
              <a:gd name="connsiteY1093" fmla="*/ 3900662 h 6380470"/>
              <a:gd name="connsiteX1094" fmla="*/ 6585804 w 11625583"/>
              <a:gd name="connsiteY1094" fmla="*/ 3965328 h 6380470"/>
              <a:gd name="connsiteX1095" fmla="*/ 6521138 w 11625583"/>
              <a:gd name="connsiteY1095" fmla="*/ 3900662 h 6380470"/>
              <a:gd name="connsiteX1096" fmla="*/ 6585804 w 11625583"/>
              <a:gd name="connsiteY1096" fmla="*/ 3835996 h 6380470"/>
              <a:gd name="connsiteX1097" fmla="*/ 6429231 w 11625583"/>
              <a:gd name="connsiteY1097" fmla="*/ 3835996 h 6380470"/>
              <a:gd name="connsiteX1098" fmla="*/ 6493897 w 11625583"/>
              <a:gd name="connsiteY1098" fmla="*/ 3900662 h 6380470"/>
              <a:gd name="connsiteX1099" fmla="*/ 6429231 w 11625583"/>
              <a:gd name="connsiteY1099" fmla="*/ 3965328 h 6380470"/>
              <a:gd name="connsiteX1100" fmla="*/ 6364565 w 11625583"/>
              <a:gd name="connsiteY1100" fmla="*/ 3900662 h 6380470"/>
              <a:gd name="connsiteX1101" fmla="*/ 6429231 w 11625583"/>
              <a:gd name="connsiteY1101" fmla="*/ 3835996 h 6380470"/>
              <a:gd name="connsiteX1102" fmla="*/ 6276571 w 11625583"/>
              <a:gd name="connsiteY1102" fmla="*/ 3835996 h 6380470"/>
              <a:gd name="connsiteX1103" fmla="*/ 6341237 w 11625583"/>
              <a:gd name="connsiteY1103" fmla="*/ 3900662 h 6380470"/>
              <a:gd name="connsiteX1104" fmla="*/ 6276571 w 11625583"/>
              <a:gd name="connsiteY1104" fmla="*/ 3965328 h 6380470"/>
              <a:gd name="connsiteX1105" fmla="*/ 6211905 w 11625583"/>
              <a:gd name="connsiteY1105" fmla="*/ 3900662 h 6380470"/>
              <a:gd name="connsiteX1106" fmla="*/ 6276571 w 11625583"/>
              <a:gd name="connsiteY1106" fmla="*/ 3835996 h 6380470"/>
              <a:gd name="connsiteX1107" fmla="*/ 6119999 w 11625583"/>
              <a:gd name="connsiteY1107" fmla="*/ 3835996 h 6380470"/>
              <a:gd name="connsiteX1108" fmla="*/ 6184665 w 11625583"/>
              <a:gd name="connsiteY1108" fmla="*/ 3900662 h 6380470"/>
              <a:gd name="connsiteX1109" fmla="*/ 6119999 w 11625583"/>
              <a:gd name="connsiteY1109" fmla="*/ 3965328 h 6380470"/>
              <a:gd name="connsiteX1110" fmla="*/ 6055333 w 11625583"/>
              <a:gd name="connsiteY1110" fmla="*/ 3900662 h 6380470"/>
              <a:gd name="connsiteX1111" fmla="*/ 6119999 w 11625583"/>
              <a:gd name="connsiteY1111" fmla="*/ 3835996 h 6380470"/>
              <a:gd name="connsiteX1112" fmla="*/ 5967339 w 11625583"/>
              <a:gd name="connsiteY1112" fmla="*/ 3835996 h 6380470"/>
              <a:gd name="connsiteX1113" fmla="*/ 6032005 w 11625583"/>
              <a:gd name="connsiteY1113" fmla="*/ 3900662 h 6380470"/>
              <a:gd name="connsiteX1114" fmla="*/ 5967339 w 11625583"/>
              <a:gd name="connsiteY1114" fmla="*/ 3965328 h 6380470"/>
              <a:gd name="connsiteX1115" fmla="*/ 5902673 w 11625583"/>
              <a:gd name="connsiteY1115" fmla="*/ 3900662 h 6380470"/>
              <a:gd name="connsiteX1116" fmla="*/ 5967339 w 11625583"/>
              <a:gd name="connsiteY1116" fmla="*/ 3835996 h 6380470"/>
              <a:gd name="connsiteX1117" fmla="*/ 5810776 w 11625583"/>
              <a:gd name="connsiteY1117" fmla="*/ 3835996 h 6380470"/>
              <a:gd name="connsiteX1118" fmla="*/ 5875432 w 11625583"/>
              <a:gd name="connsiteY1118" fmla="*/ 3900662 h 6380470"/>
              <a:gd name="connsiteX1119" fmla="*/ 5810776 w 11625583"/>
              <a:gd name="connsiteY1119" fmla="*/ 3965328 h 6380470"/>
              <a:gd name="connsiteX1120" fmla="*/ 5746106 w 11625583"/>
              <a:gd name="connsiteY1120" fmla="*/ 3900662 h 6380470"/>
              <a:gd name="connsiteX1121" fmla="*/ 5810776 w 11625583"/>
              <a:gd name="connsiteY1121" fmla="*/ 3835996 h 6380470"/>
              <a:gd name="connsiteX1122" fmla="*/ 3791007 w 11625583"/>
              <a:gd name="connsiteY1122" fmla="*/ 3835996 h 6380470"/>
              <a:gd name="connsiteX1123" fmla="*/ 3855672 w 11625583"/>
              <a:gd name="connsiteY1123" fmla="*/ 3900662 h 6380470"/>
              <a:gd name="connsiteX1124" fmla="*/ 3791007 w 11625583"/>
              <a:gd name="connsiteY1124" fmla="*/ 3965328 h 6380470"/>
              <a:gd name="connsiteX1125" fmla="*/ 3726338 w 11625583"/>
              <a:gd name="connsiteY1125" fmla="*/ 3900662 h 6380470"/>
              <a:gd name="connsiteX1126" fmla="*/ 3791007 w 11625583"/>
              <a:gd name="connsiteY1126" fmla="*/ 3835996 h 6380470"/>
              <a:gd name="connsiteX1127" fmla="*/ 3630520 w 11625583"/>
              <a:gd name="connsiteY1127" fmla="*/ 3835996 h 6380470"/>
              <a:gd name="connsiteX1128" fmla="*/ 3695188 w 11625583"/>
              <a:gd name="connsiteY1128" fmla="*/ 3900662 h 6380470"/>
              <a:gd name="connsiteX1129" fmla="*/ 3630520 w 11625583"/>
              <a:gd name="connsiteY1129" fmla="*/ 3965328 h 6380470"/>
              <a:gd name="connsiteX1130" fmla="*/ 3565851 w 11625583"/>
              <a:gd name="connsiteY1130" fmla="*/ 3900662 h 6380470"/>
              <a:gd name="connsiteX1131" fmla="*/ 3630520 w 11625583"/>
              <a:gd name="connsiteY1131" fmla="*/ 3835996 h 6380470"/>
              <a:gd name="connsiteX1132" fmla="*/ 3481771 w 11625583"/>
              <a:gd name="connsiteY1132" fmla="*/ 3835996 h 6380470"/>
              <a:gd name="connsiteX1133" fmla="*/ 3546439 w 11625583"/>
              <a:gd name="connsiteY1133" fmla="*/ 3900662 h 6380470"/>
              <a:gd name="connsiteX1134" fmla="*/ 3481771 w 11625583"/>
              <a:gd name="connsiteY1134" fmla="*/ 3965328 h 6380470"/>
              <a:gd name="connsiteX1135" fmla="*/ 3417108 w 11625583"/>
              <a:gd name="connsiteY1135" fmla="*/ 3900662 h 6380470"/>
              <a:gd name="connsiteX1136" fmla="*/ 3481771 w 11625583"/>
              <a:gd name="connsiteY1136" fmla="*/ 3835996 h 6380470"/>
              <a:gd name="connsiteX1137" fmla="*/ 3321291 w 11625583"/>
              <a:gd name="connsiteY1137" fmla="*/ 3835996 h 6380470"/>
              <a:gd name="connsiteX1138" fmla="*/ 3385951 w 11625583"/>
              <a:gd name="connsiteY1138" fmla="*/ 3900662 h 6380470"/>
              <a:gd name="connsiteX1139" fmla="*/ 3321291 w 11625583"/>
              <a:gd name="connsiteY1139" fmla="*/ 3965328 h 6380470"/>
              <a:gd name="connsiteX1140" fmla="*/ 3256626 w 11625583"/>
              <a:gd name="connsiteY1140" fmla="*/ 3900662 h 6380470"/>
              <a:gd name="connsiteX1141" fmla="*/ 3321291 w 11625583"/>
              <a:gd name="connsiteY1141" fmla="*/ 3835996 h 6380470"/>
              <a:gd name="connsiteX1142" fmla="*/ 3172544 w 11625583"/>
              <a:gd name="connsiteY1142" fmla="*/ 3835996 h 6380470"/>
              <a:gd name="connsiteX1143" fmla="*/ 3237212 w 11625583"/>
              <a:gd name="connsiteY1143" fmla="*/ 3900662 h 6380470"/>
              <a:gd name="connsiteX1144" fmla="*/ 3172544 w 11625583"/>
              <a:gd name="connsiteY1144" fmla="*/ 3965328 h 6380470"/>
              <a:gd name="connsiteX1145" fmla="*/ 3107874 w 11625583"/>
              <a:gd name="connsiteY1145" fmla="*/ 3900662 h 6380470"/>
              <a:gd name="connsiteX1146" fmla="*/ 3172544 w 11625583"/>
              <a:gd name="connsiteY1146" fmla="*/ 3835996 h 6380470"/>
              <a:gd name="connsiteX1147" fmla="*/ 3012048 w 11625583"/>
              <a:gd name="connsiteY1147" fmla="*/ 3835996 h 6380470"/>
              <a:gd name="connsiteX1148" fmla="*/ 3076714 w 11625583"/>
              <a:gd name="connsiteY1148" fmla="*/ 3900662 h 6380470"/>
              <a:gd name="connsiteX1149" fmla="*/ 3012048 w 11625583"/>
              <a:gd name="connsiteY1149" fmla="*/ 3965328 h 6380470"/>
              <a:gd name="connsiteX1150" fmla="*/ 2947384 w 11625583"/>
              <a:gd name="connsiteY1150" fmla="*/ 3900662 h 6380470"/>
              <a:gd name="connsiteX1151" fmla="*/ 3012048 w 11625583"/>
              <a:gd name="connsiteY1151" fmla="*/ 3835996 h 6380470"/>
              <a:gd name="connsiteX1152" fmla="*/ 9227976 w 11625583"/>
              <a:gd name="connsiteY1152" fmla="*/ 3835993 h 6380470"/>
              <a:gd name="connsiteX1153" fmla="*/ 9292642 w 11625583"/>
              <a:gd name="connsiteY1153" fmla="*/ 3900659 h 6380470"/>
              <a:gd name="connsiteX1154" fmla="*/ 9227976 w 11625583"/>
              <a:gd name="connsiteY1154" fmla="*/ 3965325 h 6380470"/>
              <a:gd name="connsiteX1155" fmla="*/ 9163310 w 11625583"/>
              <a:gd name="connsiteY1155" fmla="*/ 3900659 h 6380470"/>
              <a:gd name="connsiteX1156" fmla="*/ 9227976 w 11625583"/>
              <a:gd name="connsiteY1156" fmla="*/ 3835993 h 6380470"/>
              <a:gd name="connsiteX1157" fmla="*/ 8766084 w 11625583"/>
              <a:gd name="connsiteY1157" fmla="*/ 3835993 h 6380470"/>
              <a:gd name="connsiteX1158" fmla="*/ 8830750 w 11625583"/>
              <a:gd name="connsiteY1158" fmla="*/ 3900659 h 6380470"/>
              <a:gd name="connsiteX1159" fmla="*/ 8766084 w 11625583"/>
              <a:gd name="connsiteY1159" fmla="*/ 3965325 h 6380470"/>
              <a:gd name="connsiteX1160" fmla="*/ 8701418 w 11625583"/>
              <a:gd name="connsiteY1160" fmla="*/ 3900659 h 6380470"/>
              <a:gd name="connsiteX1161" fmla="*/ 8766084 w 11625583"/>
              <a:gd name="connsiteY1161" fmla="*/ 3835993 h 6380470"/>
              <a:gd name="connsiteX1162" fmla="*/ 7055521 w 11625583"/>
              <a:gd name="connsiteY1162" fmla="*/ 3835993 h 6380470"/>
              <a:gd name="connsiteX1163" fmla="*/ 7120187 w 11625583"/>
              <a:gd name="connsiteY1163" fmla="*/ 3900659 h 6380470"/>
              <a:gd name="connsiteX1164" fmla="*/ 7055521 w 11625583"/>
              <a:gd name="connsiteY1164" fmla="*/ 3965325 h 6380470"/>
              <a:gd name="connsiteX1165" fmla="*/ 6990855 w 11625583"/>
              <a:gd name="connsiteY1165" fmla="*/ 3900659 h 6380470"/>
              <a:gd name="connsiteX1166" fmla="*/ 7055521 w 11625583"/>
              <a:gd name="connsiteY1166" fmla="*/ 3835993 h 6380470"/>
              <a:gd name="connsiteX1167" fmla="*/ 6895035 w 11625583"/>
              <a:gd name="connsiteY1167" fmla="*/ 3835993 h 6380470"/>
              <a:gd name="connsiteX1168" fmla="*/ 6959701 w 11625583"/>
              <a:gd name="connsiteY1168" fmla="*/ 3900659 h 6380470"/>
              <a:gd name="connsiteX1169" fmla="*/ 6895035 w 11625583"/>
              <a:gd name="connsiteY1169" fmla="*/ 3965325 h 6380470"/>
              <a:gd name="connsiteX1170" fmla="*/ 6830369 w 11625583"/>
              <a:gd name="connsiteY1170" fmla="*/ 3900659 h 6380470"/>
              <a:gd name="connsiteX1171" fmla="*/ 6895035 w 11625583"/>
              <a:gd name="connsiteY1171" fmla="*/ 3835993 h 6380470"/>
              <a:gd name="connsiteX1172" fmla="*/ 9541125 w 11625583"/>
              <a:gd name="connsiteY1172" fmla="*/ 3695080 h 6380470"/>
              <a:gd name="connsiteX1173" fmla="*/ 9605791 w 11625583"/>
              <a:gd name="connsiteY1173" fmla="*/ 3759746 h 6380470"/>
              <a:gd name="connsiteX1174" fmla="*/ 9541125 w 11625583"/>
              <a:gd name="connsiteY1174" fmla="*/ 3824412 h 6380470"/>
              <a:gd name="connsiteX1175" fmla="*/ 9476459 w 11625583"/>
              <a:gd name="connsiteY1175" fmla="*/ 3759746 h 6380470"/>
              <a:gd name="connsiteX1176" fmla="*/ 9541125 w 11625583"/>
              <a:gd name="connsiteY1176" fmla="*/ 3695080 h 6380470"/>
              <a:gd name="connsiteX1177" fmla="*/ 8766086 w 11625583"/>
              <a:gd name="connsiteY1177" fmla="*/ 3695080 h 6380470"/>
              <a:gd name="connsiteX1178" fmla="*/ 8830752 w 11625583"/>
              <a:gd name="connsiteY1178" fmla="*/ 3759746 h 6380470"/>
              <a:gd name="connsiteX1179" fmla="*/ 8766086 w 11625583"/>
              <a:gd name="connsiteY1179" fmla="*/ 3824412 h 6380470"/>
              <a:gd name="connsiteX1180" fmla="*/ 8701420 w 11625583"/>
              <a:gd name="connsiteY1180" fmla="*/ 3759746 h 6380470"/>
              <a:gd name="connsiteX1181" fmla="*/ 8766086 w 11625583"/>
              <a:gd name="connsiteY1181" fmla="*/ 3695080 h 6380470"/>
              <a:gd name="connsiteX1182" fmla="*/ 8139793 w 11625583"/>
              <a:gd name="connsiteY1182" fmla="*/ 3695080 h 6380470"/>
              <a:gd name="connsiteX1183" fmla="*/ 8204459 w 11625583"/>
              <a:gd name="connsiteY1183" fmla="*/ 3759746 h 6380470"/>
              <a:gd name="connsiteX1184" fmla="*/ 8139793 w 11625583"/>
              <a:gd name="connsiteY1184" fmla="*/ 3824412 h 6380470"/>
              <a:gd name="connsiteX1185" fmla="*/ 8075127 w 11625583"/>
              <a:gd name="connsiteY1185" fmla="*/ 3759746 h 6380470"/>
              <a:gd name="connsiteX1186" fmla="*/ 8139793 w 11625583"/>
              <a:gd name="connsiteY1186" fmla="*/ 3695080 h 6380470"/>
              <a:gd name="connsiteX1187" fmla="*/ 7055523 w 11625583"/>
              <a:gd name="connsiteY1187" fmla="*/ 3695080 h 6380470"/>
              <a:gd name="connsiteX1188" fmla="*/ 7120189 w 11625583"/>
              <a:gd name="connsiteY1188" fmla="*/ 3759746 h 6380470"/>
              <a:gd name="connsiteX1189" fmla="*/ 7055523 w 11625583"/>
              <a:gd name="connsiteY1189" fmla="*/ 3824412 h 6380470"/>
              <a:gd name="connsiteX1190" fmla="*/ 6990857 w 11625583"/>
              <a:gd name="connsiteY1190" fmla="*/ 3759746 h 6380470"/>
              <a:gd name="connsiteX1191" fmla="*/ 7055523 w 11625583"/>
              <a:gd name="connsiteY1191" fmla="*/ 3695080 h 6380470"/>
              <a:gd name="connsiteX1192" fmla="*/ 6895037 w 11625583"/>
              <a:gd name="connsiteY1192" fmla="*/ 3695080 h 6380470"/>
              <a:gd name="connsiteX1193" fmla="*/ 6959703 w 11625583"/>
              <a:gd name="connsiteY1193" fmla="*/ 3759746 h 6380470"/>
              <a:gd name="connsiteX1194" fmla="*/ 6895037 w 11625583"/>
              <a:gd name="connsiteY1194" fmla="*/ 3824412 h 6380470"/>
              <a:gd name="connsiteX1195" fmla="*/ 6830371 w 11625583"/>
              <a:gd name="connsiteY1195" fmla="*/ 3759746 h 6380470"/>
              <a:gd name="connsiteX1196" fmla="*/ 6895037 w 11625583"/>
              <a:gd name="connsiteY1196" fmla="*/ 3695080 h 6380470"/>
              <a:gd name="connsiteX1197" fmla="*/ 6742377 w 11625583"/>
              <a:gd name="connsiteY1197" fmla="*/ 3695080 h 6380470"/>
              <a:gd name="connsiteX1198" fmla="*/ 6807043 w 11625583"/>
              <a:gd name="connsiteY1198" fmla="*/ 3759746 h 6380470"/>
              <a:gd name="connsiteX1199" fmla="*/ 6742377 w 11625583"/>
              <a:gd name="connsiteY1199" fmla="*/ 3824412 h 6380470"/>
              <a:gd name="connsiteX1200" fmla="*/ 6677711 w 11625583"/>
              <a:gd name="connsiteY1200" fmla="*/ 3759746 h 6380470"/>
              <a:gd name="connsiteX1201" fmla="*/ 6742377 w 11625583"/>
              <a:gd name="connsiteY1201" fmla="*/ 3695080 h 6380470"/>
              <a:gd name="connsiteX1202" fmla="*/ 6585804 w 11625583"/>
              <a:gd name="connsiteY1202" fmla="*/ 3695080 h 6380470"/>
              <a:gd name="connsiteX1203" fmla="*/ 6650470 w 11625583"/>
              <a:gd name="connsiteY1203" fmla="*/ 3759746 h 6380470"/>
              <a:gd name="connsiteX1204" fmla="*/ 6585804 w 11625583"/>
              <a:gd name="connsiteY1204" fmla="*/ 3824412 h 6380470"/>
              <a:gd name="connsiteX1205" fmla="*/ 6521138 w 11625583"/>
              <a:gd name="connsiteY1205" fmla="*/ 3759746 h 6380470"/>
              <a:gd name="connsiteX1206" fmla="*/ 6585804 w 11625583"/>
              <a:gd name="connsiteY1206" fmla="*/ 3695080 h 6380470"/>
              <a:gd name="connsiteX1207" fmla="*/ 6429231 w 11625583"/>
              <a:gd name="connsiteY1207" fmla="*/ 3695080 h 6380470"/>
              <a:gd name="connsiteX1208" fmla="*/ 6493897 w 11625583"/>
              <a:gd name="connsiteY1208" fmla="*/ 3759746 h 6380470"/>
              <a:gd name="connsiteX1209" fmla="*/ 6429231 w 11625583"/>
              <a:gd name="connsiteY1209" fmla="*/ 3824412 h 6380470"/>
              <a:gd name="connsiteX1210" fmla="*/ 6364565 w 11625583"/>
              <a:gd name="connsiteY1210" fmla="*/ 3759746 h 6380470"/>
              <a:gd name="connsiteX1211" fmla="*/ 6429231 w 11625583"/>
              <a:gd name="connsiteY1211" fmla="*/ 3695080 h 6380470"/>
              <a:gd name="connsiteX1212" fmla="*/ 6276571 w 11625583"/>
              <a:gd name="connsiteY1212" fmla="*/ 3695080 h 6380470"/>
              <a:gd name="connsiteX1213" fmla="*/ 6341237 w 11625583"/>
              <a:gd name="connsiteY1213" fmla="*/ 3759746 h 6380470"/>
              <a:gd name="connsiteX1214" fmla="*/ 6276571 w 11625583"/>
              <a:gd name="connsiteY1214" fmla="*/ 3824412 h 6380470"/>
              <a:gd name="connsiteX1215" fmla="*/ 6211905 w 11625583"/>
              <a:gd name="connsiteY1215" fmla="*/ 3759746 h 6380470"/>
              <a:gd name="connsiteX1216" fmla="*/ 6276571 w 11625583"/>
              <a:gd name="connsiteY1216" fmla="*/ 3695080 h 6380470"/>
              <a:gd name="connsiteX1217" fmla="*/ 6119999 w 11625583"/>
              <a:gd name="connsiteY1217" fmla="*/ 3695080 h 6380470"/>
              <a:gd name="connsiteX1218" fmla="*/ 6184665 w 11625583"/>
              <a:gd name="connsiteY1218" fmla="*/ 3759746 h 6380470"/>
              <a:gd name="connsiteX1219" fmla="*/ 6119999 w 11625583"/>
              <a:gd name="connsiteY1219" fmla="*/ 3824412 h 6380470"/>
              <a:gd name="connsiteX1220" fmla="*/ 6055333 w 11625583"/>
              <a:gd name="connsiteY1220" fmla="*/ 3759746 h 6380470"/>
              <a:gd name="connsiteX1221" fmla="*/ 6119999 w 11625583"/>
              <a:gd name="connsiteY1221" fmla="*/ 3695080 h 6380470"/>
              <a:gd name="connsiteX1222" fmla="*/ 5967339 w 11625583"/>
              <a:gd name="connsiteY1222" fmla="*/ 3695080 h 6380470"/>
              <a:gd name="connsiteX1223" fmla="*/ 6032005 w 11625583"/>
              <a:gd name="connsiteY1223" fmla="*/ 3759746 h 6380470"/>
              <a:gd name="connsiteX1224" fmla="*/ 5967339 w 11625583"/>
              <a:gd name="connsiteY1224" fmla="*/ 3824412 h 6380470"/>
              <a:gd name="connsiteX1225" fmla="*/ 5902673 w 11625583"/>
              <a:gd name="connsiteY1225" fmla="*/ 3759746 h 6380470"/>
              <a:gd name="connsiteX1226" fmla="*/ 5967339 w 11625583"/>
              <a:gd name="connsiteY1226" fmla="*/ 3695080 h 6380470"/>
              <a:gd name="connsiteX1227" fmla="*/ 5810776 w 11625583"/>
              <a:gd name="connsiteY1227" fmla="*/ 3695080 h 6380470"/>
              <a:gd name="connsiteX1228" fmla="*/ 5875432 w 11625583"/>
              <a:gd name="connsiteY1228" fmla="*/ 3759746 h 6380470"/>
              <a:gd name="connsiteX1229" fmla="*/ 5810776 w 11625583"/>
              <a:gd name="connsiteY1229" fmla="*/ 3824412 h 6380470"/>
              <a:gd name="connsiteX1230" fmla="*/ 5746106 w 11625583"/>
              <a:gd name="connsiteY1230" fmla="*/ 3759746 h 6380470"/>
              <a:gd name="connsiteX1231" fmla="*/ 5810776 w 11625583"/>
              <a:gd name="connsiteY1231" fmla="*/ 3695080 h 6380470"/>
              <a:gd name="connsiteX1232" fmla="*/ 5658107 w 11625583"/>
              <a:gd name="connsiteY1232" fmla="*/ 3695080 h 6380470"/>
              <a:gd name="connsiteX1233" fmla="*/ 5722777 w 11625583"/>
              <a:gd name="connsiteY1233" fmla="*/ 3759746 h 6380470"/>
              <a:gd name="connsiteX1234" fmla="*/ 5658107 w 11625583"/>
              <a:gd name="connsiteY1234" fmla="*/ 3824412 h 6380470"/>
              <a:gd name="connsiteX1235" fmla="*/ 5593441 w 11625583"/>
              <a:gd name="connsiteY1235" fmla="*/ 3759746 h 6380470"/>
              <a:gd name="connsiteX1236" fmla="*/ 5658107 w 11625583"/>
              <a:gd name="connsiteY1236" fmla="*/ 3695080 h 6380470"/>
              <a:gd name="connsiteX1237" fmla="*/ 5501536 w 11625583"/>
              <a:gd name="connsiteY1237" fmla="*/ 3695080 h 6380470"/>
              <a:gd name="connsiteX1238" fmla="*/ 5566201 w 11625583"/>
              <a:gd name="connsiteY1238" fmla="*/ 3759746 h 6380470"/>
              <a:gd name="connsiteX1239" fmla="*/ 5501536 w 11625583"/>
              <a:gd name="connsiteY1239" fmla="*/ 3824412 h 6380470"/>
              <a:gd name="connsiteX1240" fmla="*/ 5436873 w 11625583"/>
              <a:gd name="connsiteY1240" fmla="*/ 3759746 h 6380470"/>
              <a:gd name="connsiteX1241" fmla="*/ 5501536 w 11625583"/>
              <a:gd name="connsiteY1241" fmla="*/ 3695080 h 6380470"/>
              <a:gd name="connsiteX1242" fmla="*/ 5348883 w 11625583"/>
              <a:gd name="connsiteY1242" fmla="*/ 3695080 h 6380470"/>
              <a:gd name="connsiteX1243" fmla="*/ 5413547 w 11625583"/>
              <a:gd name="connsiteY1243" fmla="*/ 3759746 h 6380470"/>
              <a:gd name="connsiteX1244" fmla="*/ 5348883 w 11625583"/>
              <a:gd name="connsiteY1244" fmla="*/ 3824412 h 6380470"/>
              <a:gd name="connsiteX1245" fmla="*/ 5284218 w 11625583"/>
              <a:gd name="connsiteY1245" fmla="*/ 3759746 h 6380470"/>
              <a:gd name="connsiteX1246" fmla="*/ 5348883 w 11625583"/>
              <a:gd name="connsiteY1246" fmla="*/ 3695080 h 6380470"/>
              <a:gd name="connsiteX1247" fmla="*/ 5192310 w 11625583"/>
              <a:gd name="connsiteY1247" fmla="*/ 3695080 h 6380470"/>
              <a:gd name="connsiteX1248" fmla="*/ 5256975 w 11625583"/>
              <a:gd name="connsiteY1248" fmla="*/ 3759746 h 6380470"/>
              <a:gd name="connsiteX1249" fmla="*/ 5192310 w 11625583"/>
              <a:gd name="connsiteY1249" fmla="*/ 3824412 h 6380470"/>
              <a:gd name="connsiteX1250" fmla="*/ 5127644 w 11625583"/>
              <a:gd name="connsiteY1250" fmla="*/ 3759746 h 6380470"/>
              <a:gd name="connsiteX1251" fmla="*/ 5192310 w 11625583"/>
              <a:gd name="connsiteY1251" fmla="*/ 3695080 h 6380470"/>
              <a:gd name="connsiteX1252" fmla="*/ 3481774 w 11625583"/>
              <a:gd name="connsiteY1252" fmla="*/ 3695080 h 6380470"/>
              <a:gd name="connsiteX1253" fmla="*/ 3546442 w 11625583"/>
              <a:gd name="connsiteY1253" fmla="*/ 3759746 h 6380470"/>
              <a:gd name="connsiteX1254" fmla="*/ 3481774 w 11625583"/>
              <a:gd name="connsiteY1254" fmla="*/ 3824412 h 6380470"/>
              <a:gd name="connsiteX1255" fmla="*/ 3417111 w 11625583"/>
              <a:gd name="connsiteY1255" fmla="*/ 3759746 h 6380470"/>
              <a:gd name="connsiteX1256" fmla="*/ 3481774 w 11625583"/>
              <a:gd name="connsiteY1256" fmla="*/ 3695080 h 6380470"/>
              <a:gd name="connsiteX1257" fmla="*/ 3321295 w 11625583"/>
              <a:gd name="connsiteY1257" fmla="*/ 3695080 h 6380470"/>
              <a:gd name="connsiteX1258" fmla="*/ 3385953 w 11625583"/>
              <a:gd name="connsiteY1258" fmla="*/ 3759746 h 6380470"/>
              <a:gd name="connsiteX1259" fmla="*/ 3321295 w 11625583"/>
              <a:gd name="connsiteY1259" fmla="*/ 3824412 h 6380470"/>
              <a:gd name="connsiteX1260" fmla="*/ 3256628 w 11625583"/>
              <a:gd name="connsiteY1260" fmla="*/ 3759746 h 6380470"/>
              <a:gd name="connsiteX1261" fmla="*/ 3321295 w 11625583"/>
              <a:gd name="connsiteY1261" fmla="*/ 3695080 h 6380470"/>
              <a:gd name="connsiteX1262" fmla="*/ 3172548 w 11625583"/>
              <a:gd name="connsiteY1262" fmla="*/ 3695080 h 6380470"/>
              <a:gd name="connsiteX1263" fmla="*/ 3237218 w 11625583"/>
              <a:gd name="connsiteY1263" fmla="*/ 3759746 h 6380470"/>
              <a:gd name="connsiteX1264" fmla="*/ 3172548 w 11625583"/>
              <a:gd name="connsiteY1264" fmla="*/ 3824412 h 6380470"/>
              <a:gd name="connsiteX1265" fmla="*/ 3107876 w 11625583"/>
              <a:gd name="connsiteY1265" fmla="*/ 3759746 h 6380470"/>
              <a:gd name="connsiteX1266" fmla="*/ 3172548 w 11625583"/>
              <a:gd name="connsiteY1266" fmla="*/ 3695080 h 6380470"/>
              <a:gd name="connsiteX1267" fmla="*/ 3012051 w 11625583"/>
              <a:gd name="connsiteY1267" fmla="*/ 3695080 h 6380470"/>
              <a:gd name="connsiteX1268" fmla="*/ 3076718 w 11625583"/>
              <a:gd name="connsiteY1268" fmla="*/ 3759746 h 6380470"/>
              <a:gd name="connsiteX1269" fmla="*/ 3012051 w 11625583"/>
              <a:gd name="connsiteY1269" fmla="*/ 3824412 h 6380470"/>
              <a:gd name="connsiteX1270" fmla="*/ 2947387 w 11625583"/>
              <a:gd name="connsiteY1270" fmla="*/ 3759746 h 6380470"/>
              <a:gd name="connsiteX1271" fmla="*/ 3012051 w 11625583"/>
              <a:gd name="connsiteY1271" fmla="*/ 3695080 h 6380470"/>
              <a:gd name="connsiteX1272" fmla="*/ 9541125 w 11625583"/>
              <a:gd name="connsiteY1272" fmla="*/ 3550250 h 6380470"/>
              <a:gd name="connsiteX1273" fmla="*/ 9605791 w 11625583"/>
              <a:gd name="connsiteY1273" fmla="*/ 3614916 h 6380470"/>
              <a:gd name="connsiteX1274" fmla="*/ 9541125 w 11625583"/>
              <a:gd name="connsiteY1274" fmla="*/ 3679582 h 6380470"/>
              <a:gd name="connsiteX1275" fmla="*/ 9476459 w 11625583"/>
              <a:gd name="connsiteY1275" fmla="*/ 3614916 h 6380470"/>
              <a:gd name="connsiteX1276" fmla="*/ 9541125 w 11625583"/>
              <a:gd name="connsiteY1276" fmla="*/ 3550250 h 6380470"/>
              <a:gd name="connsiteX1277" fmla="*/ 8914831 w 11625583"/>
              <a:gd name="connsiteY1277" fmla="*/ 3550250 h 6380470"/>
              <a:gd name="connsiteX1278" fmla="*/ 8979497 w 11625583"/>
              <a:gd name="connsiteY1278" fmla="*/ 3614916 h 6380470"/>
              <a:gd name="connsiteX1279" fmla="*/ 8914831 w 11625583"/>
              <a:gd name="connsiteY1279" fmla="*/ 3679582 h 6380470"/>
              <a:gd name="connsiteX1280" fmla="*/ 8850165 w 11625583"/>
              <a:gd name="connsiteY1280" fmla="*/ 3614916 h 6380470"/>
              <a:gd name="connsiteX1281" fmla="*/ 8914831 w 11625583"/>
              <a:gd name="connsiteY1281" fmla="*/ 3550250 h 6380470"/>
              <a:gd name="connsiteX1282" fmla="*/ 8766086 w 11625583"/>
              <a:gd name="connsiteY1282" fmla="*/ 3550250 h 6380470"/>
              <a:gd name="connsiteX1283" fmla="*/ 8830752 w 11625583"/>
              <a:gd name="connsiteY1283" fmla="*/ 3614916 h 6380470"/>
              <a:gd name="connsiteX1284" fmla="*/ 8766086 w 11625583"/>
              <a:gd name="connsiteY1284" fmla="*/ 3679582 h 6380470"/>
              <a:gd name="connsiteX1285" fmla="*/ 8701420 w 11625583"/>
              <a:gd name="connsiteY1285" fmla="*/ 3614916 h 6380470"/>
              <a:gd name="connsiteX1286" fmla="*/ 8766086 w 11625583"/>
              <a:gd name="connsiteY1286" fmla="*/ 3550250 h 6380470"/>
              <a:gd name="connsiteX1287" fmla="*/ 7987135 w 11625583"/>
              <a:gd name="connsiteY1287" fmla="*/ 3550250 h 6380470"/>
              <a:gd name="connsiteX1288" fmla="*/ 8051801 w 11625583"/>
              <a:gd name="connsiteY1288" fmla="*/ 3614916 h 6380470"/>
              <a:gd name="connsiteX1289" fmla="*/ 7987135 w 11625583"/>
              <a:gd name="connsiteY1289" fmla="*/ 3679582 h 6380470"/>
              <a:gd name="connsiteX1290" fmla="*/ 7922469 w 11625583"/>
              <a:gd name="connsiteY1290" fmla="*/ 3614916 h 6380470"/>
              <a:gd name="connsiteX1291" fmla="*/ 7987135 w 11625583"/>
              <a:gd name="connsiteY1291" fmla="*/ 3550250 h 6380470"/>
              <a:gd name="connsiteX1292" fmla="*/ 7212096 w 11625583"/>
              <a:gd name="connsiteY1292" fmla="*/ 3550250 h 6380470"/>
              <a:gd name="connsiteX1293" fmla="*/ 7276762 w 11625583"/>
              <a:gd name="connsiteY1293" fmla="*/ 3614916 h 6380470"/>
              <a:gd name="connsiteX1294" fmla="*/ 7212096 w 11625583"/>
              <a:gd name="connsiteY1294" fmla="*/ 3679582 h 6380470"/>
              <a:gd name="connsiteX1295" fmla="*/ 7147430 w 11625583"/>
              <a:gd name="connsiteY1295" fmla="*/ 3614916 h 6380470"/>
              <a:gd name="connsiteX1296" fmla="*/ 7212096 w 11625583"/>
              <a:gd name="connsiteY1296" fmla="*/ 3550250 h 6380470"/>
              <a:gd name="connsiteX1297" fmla="*/ 7055523 w 11625583"/>
              <a:gd name="connsiteY1297" fmla="*/ 3550250 h 6380470"/>
              <a:gd name="connsiteX1298" fmla="*/ 7120189 w 11625583"/>
              <a:gd name="connsiteY1298" fmla="*/ 3614916 h 6380470"/>
              <a:gd name="connsiteX1299" fmla="*/ 7055523 w 11625583"/>
              <a:gd name="connsiteY1299" fmla="*/ 3679582 h 6380470"/>
              <a:gd name="connsiteX1300" fmla="*/ 6990857 w 11625583"/>
              <a:gd name="connsiteY1300" fmla="*/ 3614916 h 6380470"/>
              <a:gd name="connsiteX1301" fmla="*/ 7055523 w 11625583"/>
              <a:gd name="connsiteY1301" fmla="*/ 3550250 h 6380470"/>
              <a:gd name="connsiteX1302" fmla="*/ 6895037 w 11625583"/>
              <a:gd name="connsiteY1302" fmla="*/ 3550250 h 6380470"/>
              <a:gd name="connsiteX1303" fmla="*/ 6959703 w 11625583"/>
              <a:gd name="connsiteY1303" fmla="*/ 3614916 h 6380470"/>
              <a:gd name="connsiteX1304" fmla="*/ 6895037 w 11625583"/>
              <a:gd name="connsiteY1304" fmla="*/ 3679582 h 6380470"/>
              <a:gd name="connsiteX1305" fmla="*/ 6830371 w 11625583"/>
              <a:gd name="connsiteY1305" fmla="*/ 3614916 h 6380470"/>
              <a:gd name="connsiteX1306" fmla="*/ 6895037 w 11625583"/>
              <a:gd name="connsiteY1306" fmla="*/ 3550250 h 6380470"/>
              <a:gd name="connsiteX1307" fmla="*/ 6742377 w 11625583"/>
              <a:gd name="connsiteY1307" fmla="*/ 3550250 h 6380470"/>
              <a:gd name="connsiteX1308" fmla="*/ 6807043 w 11625583"/>
              <a:gd name="connsiteY1308" fmla="*/ 3614916 h 6380470"/>
              <a:gd name="connsiteX1309" fmla="*/ 6742377 w 11625583"/>
              <a:gd name="connsiteY1309" fmla="*/ 3679582 h 6380470"/>
              <a:gd name="connsiteX1310" fmla="*/ 6677711 w 11625583"/>
              <a:gd name="connsiteY1310" fmla="*/ 3614916 h 6380470"/>
              <a:gd name="connsiteX1311" fmla="*/ 6742377 w 11625583"/>
              <a:gd name="connsiteY1311" fmla="*/ 3550250 h 6380470"/>
              <a:gd name="connsiteX1312" fmla="*/ 6585804 w 11625583"/>
              <a:gd name="connsiteY1312" fmla="*/ 3550250 h 6380470"/>
              <a:gd name="connsiteX1313" fmla="*/ 6650470 w 11625583"/>
              <a:gd name="connsiteY1313" fmla="*/ 3614916 h 6380470"/>
              <a:gd name="connsiteX1314" fmla="*/ 6585804 w 11625583"/>
              <a:gd name="connsiteY1314" fmla="*/ 3679582 h 6380470"/>
              <a:gd name="connsiteX1315" fmla="*/ 6521138 w 11625583"/>
              <a:gd name="connsiteY1315" fmla="*/ 3614916 h 6380470"/>
              <a:gd name="connsiteX1316" fmla="*/ 6585804 w 11625583"/>
              <a:gd name="connsiteY1316" fmla="*/ 3550250 h 6380470"/>
              <a:gd name="connsiteX1317" fmla="*/ 6429231 w 11625583"/>
              <a:gd name="connsiteY1317" fmla="*/ 3550250 h 6380470"/>
              <a:gd name="connsiteX1318" fmla="*/ 6493897 w 11625583"/>
              <a:gd name="connsiteY1318" fmla="*/ 3614916 h 6380470"/>
              <a:gd name="connsiteX1319" fmla="*/ 6429231 w 11625583"/>
              <a:gd name="connsiteY1319" fmla="*/ 3679582 h 6380470"/>
              <a:gd name="connsiteX1320" fmla="*/ 6364565 w 11625583"/>
              <a:gd name="connsiteY1320" fmla="*/ 3614916 h 6380470"/>
              <a:gd name="connsiteX1321" fmla="*/ 6429231 w 11625583"/>
              <a:gd name="connsiteY1321" fmla="*/ 3550250 h 6380470"/>
              <a:gd name="connsiteX1322" fmla="*/ 6276571 w 11625583"/>
              <a:gd name="connsiteY1322" fmla="*/ 3550250 h 6380470"/>
              <a:gd name="connsiteX1323" fmla="*/ 6341237 w 11625583"/>
              <a:gd name="connsiteY1323" fmla="*/ 3614916 h 6380470"/>
              <a:gd name="connsiteX1324" fmla="*/ 6276571 w 11625583"/>
              <a:gd name="connsiteY1324" fmla="*/ 3679582 h 6380470"/>
              <a:gd name="connsiteX1325" fmla="*/ 6211905 w 11625583"/>
              <a:gd name="connsiteY1325" fmla="*/ 3614916 h 6380470"/>
              <a:gd name="connsiteX1326" fmla="*/ 6276571 w 11625583"/>
              <a:gd name="connsiteY1326" fmla="*/ 3550250 h 6380470"/>
              <a:gd name="connsiteX1327" fmla="*/ 6119999 w 11625583"/>
              <a:gd name="connsiteY1327" fmla="*/ 3550250 h 6380470"/>
              <a:gd name="connsiteX1328" fmla="*/ 6184665 w 11625583"/>
              <a:gd name="connsiteY1328" fmla="*/ 3614916 h 6380470"/>
              <a:gd name="connsiteX1329" fmla="*/ 6119999 w 11625583"/>
              <a:gd name="connsiteY1329" fmla="*/ 3679582 h 6380470"/>
              <a:gd name="connsiteX1330" fmla="*/ 6055333 w 11625583"/>
              <a:gd name="connsiteY1330" fmla="*/ 3614916 h 6380470"/>
              <a:gd name="connsiteX1331" fmla="*/ 6119999 w 11625583"/>
              <a:gd name="connsiteY1331" fmla="*/ 3550250 h 6380470"/>
              <a:gd name="connsiteX1332" fmla="*/ 5967339 w 11625583"/>
              <a:gd name="connsiteY1332" fmla="*/ 3550250 h 6380470"/>
              <a:gd name="connsiteX1333" fmla="*/ 6032005 w 11625583"/>
              <a:gd name="connsiteY1333" fmla="*/ 3614916 h 6380470"/>
              <a:gd name="connsiteX1334" fmla="*/ 5967339 w 11625583"/>
              <a:gd name="connsiteY1334" fmla="*/ 3679582 h 6380470"/>
              <a:gd name="connsiteX1335" fmla="*/ 5902673 w 11625583"/>
              <a:gd name="connsiteY1335" fmla="*/ 3614916 h 6380470"/>
              <a:gd name="connsiteX1336" fmla="*/ 5967339 w 11625583"/>
              <a:gd name="connsiteY1336" fmla="*/ 3550250 h 6380470"/>
              <a:gd name="connsiteX1337" fmla="*/ 5810778 w 11625583"/>
              <a:gd name="connsiteY1337" fmla="*/ 3550250 h 6380470"/>
              <a:gd name="connsiteX1338" fmla="*/ 5875432 w 11625583"/>
              <a:gd name="connsiteY1338" fmla="*/ 3614916 h 6380470"/>
              <a:gd name="connsiteX1339" fmla="*/ 5810778 w 11625583"/>
              <a:gd name="connsiteY1339" fmla="*/ 3679582 h 6380470"/>
              <a:gd name="connsiteX1340" fmla="*/ 5746106 w 11625583"/>
              <a:gd name="connsiteY1340" fmla="*/ 3614916 h 6380470"/>
              <a:gd name="connsiteX1341" fmla="*/ 5810778 w 11625583"/>
              <a:gd name="connsiteY1341" fmla="*/ 3550250 h 6380470"/>
              <a:gd name="connsiteX1342" fmla="*/ 5658107 w 11625583"/>
              <a:gd name="connsiteY1342" fmla="*/ 3550250 h 6380470"/>
              <a:gd name="connsiteX1343" fmla="*/ 5722777 w 11625583"/>
              <a:gd name="connsiteY1343" fmla="*/ 3614916 h 6380470"/>
              <a:gd name="connsiteX1344" fmla="*/ 5658107 w 11625583"/>
              <a:gd name="connsiteY1344" fmla="*/ 3679582 h 6380470"/>
              <a:gd name="connsiteX1345" fmla="*/ 5593441 w 11625583"/>
              <a:gd name="connsiteY1345" fmla="*/ 3614916 h 6380470"/>
              <a:gd name="connsiteX1346" fmla="*/ 5658107 w 11625583"/>
              <a:gd name="connsiteY1346" fmla="*/ 3550250 h 6380470"/>
              <a:gd name="connsiteX1347" fmla="*/ 5501536 w 11625583"/>
              <a:gd name="connsiteY1347" fmla="*/ 3550250 h 6380470"/>
              <a:gd name="connsiteX1348" fmla="*/ 5566201 w 11625583"/>
              <a:gd name="connsiteY1348" fmla="*/ 3614916 h 6380470"/>
              <a:gd name="connsiteX1349" fmla="*/ 5501536 w 11625583"/>
              <a:gd name="connsiteY1349" fmla="*/ 3679582 h 6380470"/>
              <a:gd name="connsiteX1350" fmla="*/ 5436874 w 11625583"/>
              <a:gd name="connsiteY1350" fmla="*/ 3614916 h 6380470"/>
              <a:gd name="connsiteX1351" fmla="*/ 5501536 w 11625583"/>
              <a:gd name="connsiteY1351" fmla="*/ 3550250 h 6380470"/>
              <a:gd name="connsiteX1352" fmla="*/ 5348883 w 11625583"/>
              <a:gd name="connsiteY1352" fmla="*/ 3550250 h 6380470"/>
              <a:gd name="connsiteX1353" fmla="*/ 5413547 w 11625583"/>
              <a:gd name="connsiteY1353" fmla="*/ 3614916 h 6380470"/>
              <a:gd name="connsiteX1354" fmla="*/ 5348883 w 11625583"/>
              <a:gd name="connsiteY1354" fmla="*/ 3679582 h 6380470"/>
              <a:gd name="connsiteX1355" fmla="*/ 5284218 w 11625583"/>
              <a:gd name="connsiteY1355" fmla="*/ 3614916 h 6380470"/>
              <a:gd name="connsiteX1356" fmla="*/ 5348883 w 11625583"/>
              <a:gd name="connsiteY1356" fmla="*/ 3550250 h 6380470"/>
              <a:gd name="connsiteX1357" fmla="*/ 5192310 w 11625583"/>
              <a:gd name="connsiteY1357" fmla="*/ 3550250 h 6380470"/>
              <a:gd name="connsiteX1358" fmla="*/ 5256975 w 11625583"/>
              <a:gd name="connsiteY1358" fmla="*/ 3614916 h 6380470"/>
              <a:gd name="connsiteX1359" fmla="*/ 5192310 w 11625583"/>
              <a:gd name="connsiteY1359" fmla="*/ 3679582 h 6380470"/>
              <a:gd name="connsiteX1360" fmla="*/ 5127644 w 11625583"/>
              <a:gd name="connsiteY1360" fmla="*/ 3614916 h 6380470"/>
              <a:gd name="connsiteX1361" fmla="*/ 5192310 w 11625583"/>
              <a:gd name="connsiteY1361" fmla="*/ 3550250 h 6380470"/>
              <a:gd name="connsiteX1362" fmla="*/ 5031828 w 11625583"/>
              <a:gd name="connsiteY1362" fmla="*/ 3550250 h 6380470"/>
              <a:gd name="connsiteX1363" fmla="*/ 5096490 w 11625583"/>
              <a:gd name="connsiteY1363" fmla="*/ 3614916 h 6380470"/>
              <a:gd name="connsiteX1364" fmla="*/ 5031828 w 11625583"/>
              <a:gd name="connsiteY1364" fmla="*/ 3679582 h 6380470"/>
              <a:gd name="connsiteX1365" fmla="*/ 4967158 w 11625583"/>
              <a:gd name="connsiteY1365" fmla="*/ 3614916 h 6380470"/>
              <a:gd name="connsiteX1366" fmla="*/ 5031828 w 11625583"/>
              <a:gd name="connsiteY1366" fmla="*/ 3550250 h 6380470"/>
              <a:gd name="connsiteX1367" fmla="*/ 3321299 w 11625583"/>
              <a:gd name="connsiteY1367" fmla="*/ 3550250 h 6380470"/>
              <a:gd name="connsiteX1368" fmla="*/ 3385957 w 11625583"/>
              <a:gd name="connsiteY1368" fmla="*/ 3614916 h 6380470"/>
              <a:gd name="connsiteX1369" fmla="*/ 3321299 w 11625583"/>
              <a:gd name="connsiteY1369" fmla="*/ 3679582 h 6380470"/>
              <a:gd name="connsiteX1370" fmla="*/ 3256631 w 11625583"/>
              <a:gd name="connsiteY1370" fmla="*/ 3614916 h 6380470"/>
              <a:gd name="connsiteX1371" fmla="*/ 3321299 w 11625583"/>
              <a:gd name="connsiteY1371" fmla="*/ 3550250 h 6380470"/>
              <a:gd name="connsiteX1372" fmla="*/ 3172552 w 11625583"/>
              <a:gd name="connsiteY1372" fmla="*/ 3550250 h 6380470"/>
              <a:gd name="connsiteX1373" fmla="*/ 3237221 w 11625583"/>
              <a:gd name="connsiteY1373" fmla="*/ 3614916 h 6380470"/>
              <a:gd name="connsiteX1374" fmla="*/ 3172552 w 11625583"/>
              <a:gd name="connsiteY1374" fmla="*/ 3679582 h 6380470"/>
              <a:gd name="connsiteX1375" fmla="*/ 3107879 w 11625583"/>
              <a:gd name="connsiteY1375" fmla="*/ 3614916 h 6380470"/>
              <a:gd name="connsiteX1376" fmla="*/ 3172552 w 11625583"/>
              <a:gd name="connsiteY1376" fmla="*/ 3550250 h 6380470"/>
              <a:gd name="connsiteX1377" fmla="*/ 3012054 w 11625583"/>
              <a:gd name="connsiteY1377" fmla="*/ 3550250 h 6380470"/>
              <a:gd name="connsiteX1378" fmla="*/ 3076721 w 11625583"/>
              <a:gd name="connsiteY1378" fmla="*/ 3614916 h 6380470"/>
              <a:gd name="connsiteX1379" fmla="*/ 3012054 w 11625583"/>
              <a:gd name="connsiteY1379" fmla="*/ 3679582 h 6380470"/>
              <a:gd name="connsiteX1380" fmla="*/ 2947391 w 11625583"/>
              <a:gd name="connsiteY1380" fmla="*/ 3614916 h 6380470"/>
              <a:gd name="connsiteX1381" fmla="*/ 3012054 w 11625583"/>
              <a:gd name="connsiteY1381" fmla="*/ 3550250 h 6380470"/>
              <a:gd name="connsiteX1382" fmla="*/ 2855489 w 11625583"/>
              <a:gd name="connsiteY1382" fmla="*/ 3550250 h 6380470"/>
              <a:gd name="connsiteX1383" fmla="*/ 2920151 w 11625583"/>
              <a:gd name="connsiteY1383" fmla="*/ 3614916 h 6380470"/>
              <a:gd name="connsiteX1384" fmla="*/ 2855489 w 11625583"/>
              <a:gd name="connsiteY1384" fmla="*/ 3679582 h 6380470"/>
              <a:gd name="connsiteX1385" fmla="*/ 2790826 w 11625583"/>
              <a:gd name="connsiteY1385" fmla="*/ 3614916 h 6380470"/>
              <a:gd name="connsiteX1386" fmla="*/ 2855489 w 11625583"/>
              <a:gd name="connsiteY1386" fmla="*/ 3550250 h 6380470"/>
              <a:gd name="connsiteX1387" fmla="*/ 2698923 w 11625583"/>
              <a:gd name="connsiteY1387" fmla="*/ 3550250 h 6380470"/>
              <a:gd name="connsiteX1388" fmla="*/ 2763586 w 11625583"/>
              <a:gd name="connsiteY1388" fmla="*/ 3614916 h 6380470"/>
              <a:gd name="connsiteX1389" fmla="*/ 2698923 w 11625583"/>
              <a:gd name="connsiteY1389" fmla="*/ 3679582 h 6380470"/>
              <a:gd name="connsiteX1390" fmla="*/ 2634261 w 11625583"/>
              <a:gd name="connsiteY1390" fmla="*/ 3614916 h 6380470"/>
              <a:gd name="connsiteX1391" fmla="*/ 2698923 w 11625583"/>
              <a:gd name="connsiteY1391" fmla="*/ 3550250 h 6380470"/>
              <a:gd name="connsiteX1392" fmla="*/ 9541125 w 11625583"/>
              <a:gd name="connsiteY1392" fmla="*/ 3401506 h 6380470"/>
              <a:gd name="connsiteX1393" fmla="*/ 9605791 w 11625583"/>
              <a:gd name="connsiteY1393" fmla="*/ 3466172 h 6380470"/>
              <a:gd name="connsiteX1394" fmla="*/ 9541125 w 11625583"/>
              <a:gd name="connsiteY1394" fmla="*/ 3530838 h 6380470"/>
              <a:gd name="connsiteX1395" fmla="*/ 9476459 w 11625583"/>
              <a:gd name="connsiteY1395" fmla="*/ 3466172 h 6380470"/>
              <a:gd name="connsiteX1396" fmla="*/ 9541125 w 11625583"/>
              <a:gd name="connsiteY1396" fmla="*/ 3401506 h 6380470"/>
              <a:gd name="connsiteX1397" fmla="*/ 8914831 w 11625583"/>
              <a:gd name="connsiteY1397" fmla="*/ 3401506 h 6380470"/>
              <a:gd name="connsiteX1398" fmla="*/ 8979497 w 11625583"/>
              <a:gd name="connsiteY1398" fmla="*/ 3466172 h 6380470"/>
              <a:gd name="connsiteX1399" fmla="*/ 8914831 w 11625583"/>
              <a:gd name="connsiteY1399" fmla="*/ 3530838 h 6380470"/>
              <a:gd name="connsiteX1400" fmla="*/ 8850165 w 11625583"/>
              <a:gd name="connsiteY1400" fmla="*/ 3466172 h 6380470"/>
              <a:gd name="connsiteX1401" fmla="*/ 8914831 w 11625583"/>
              <a:gd name="connsiteY1401" fmla="*/ 3401506 h 6380470"/>
              <a:gd name="connsiteX1402" fmla="*/ 8766086 w 11625583"/>
              <a:gd name="connsiteY1402" fmla="*/ 3401506 h 6380470"/>
              <a:gd name="connsiteX1403" fmla="*/ 8830752 w 11625583"/>
              <a:gd name="connsiteY1403" fmla="*/ 3466172 h 6380470"/>
              <a:gd name="connsiteX1404" fmla="*/ 8766086 w 11625583"/>
              <a:gd name="connsiteY1404" fmla="*/ 3530838 h 6380470"/>
              <a:gd name="connsiteX1405" fmla="*/ 8701420 w 11625583"/>
              <a:gd name="connsiteY1405" fmla="*/ 3466172 h 6380470"/>
              <a:gd name="connsiteX1406" fmla="*/ 8766086 w 11625583"/>
              <a:gd name="connsiteY1406" fmla="*/ 3401506 h 6380470"/>
              <a:gd name="connsiteX1407" fmla="*/ 8139793 w 11625583"/>
              <a:gd name="connsiteY1407" fmla="*/ 3401506 h 6380470"/>
              <a:gd name="connsiteX1408" fmla="*/ 8204459 w 11625583"/>
              <a:gd name="connsiteY1408" fmla="*/ 3466172 h 6380470"/>
              <a:gd name="connsiteX1409" fmla="*/ 8139793 w 11625583"/>
              <a:gd name="connsiteY1409" fmla="*/ 3530838 h 6380470"/>
              <a:gd name="connsiteX1410" fmla="*/ 8075127 w 11625583"/>
              <a:gd name="connsiteY1410" fmla="*/ 3466172 h 6380470"/>
              <a:gd name="connsiteX1411" fmla="*/ 8139793 w 11625583"/>
              <a:gd name="connsiteY1411" fmla="*/ 3401506 h 6380470"/>
              <a:gd name="connsiteX1412" fmla="*/ 7987135 w 11625583"/>
              <a:gd name="connsiteY1412" fmla="*/ 3401506 h 6380470"/>
              <a:gd name="connsiteX1413" fmla="*/ 8051801 w 11625583"/>
              <a:gd name="connsiteY1413" fmla="*/ 3466172 h 6380470"/>
              <a:gd name="connsiteX1414" fmla="*/ 7987135 w 11625583"/>
              <a:gd name="connsiteY1414" fmla="*/ 3530838 h 6380470"/>
              <a:gd name="connsiteX1415" fmla="*/ 7922469 w 11625583"/>
              <a:gd name="connsiteY1415" fmla="*/ 3466172 h 6380470"/>
              <a:gd name="connsiteX1416" fmla="*/ 7987135 w 11625583"/>
              <a:gd name="connsiteY1416" fmla="*/ 3401506 h 6380470"/>
              <a:gd name="connsiteX1417" fmla="*/ 6742377 w 11625583"/>
              <a:gd name="connsiteY1417" fmla="*/ 3401506 h 6380470"/>
              <a:gd name="connsiteX1418" fmla="*/ 6807043 w 11625583"/>
              <a:gd name="connsiteY1418" fmla="*/ 3466172 h 6380470"/>
              <a:gd name="connsiteX1419" fmla="*/ 6742377 w 11625583"/>
              <a:gd name="connsiteY1419" fmla="*/ 3530838 h 6380470"/>
              <a:gd name="connsiteX1420" fmla="*/ 6677711 w 11625583"/>
              <a:gd name="connsiteY1420" fmla="*/ 3466172 h 6380470"/>
              <a:gd name="connsiteX1421" fmla="*/ 6742377 w 11625583"/>
              <a:gd name="connsiteY1421" fmla="*/ 3401506 h 6380470"/>
              <a:gd name="connsiteX1422" fmla="*/ 6585804 w 11625583"/>
              <a:gd name="connsiteY1422" fmla="*/ 3401506 h 6380470"/>
              <a:gd name="connsiteX1423" fmla="*/ 6650470 w 11625583"/>
              <a:gd name="connsiteY1423" fmla="*/ 3466172 h 6380470"/>
              <a:gd name="connsiteX1424" fmla="*/ 6585804 w 11625583"/>
              <a:gd name="connsiteY1424" fmla="*/ 3530838 h 6380470"/>
              <a:gd name="connsiteX1425" fmla="*/ 6521138 w 11625583"/>
              <a:gd name="connsiteY1425" fmla="*/ 3466172 h 6380470"/>
              <a:gd name="connsiteX1426" fmla="*/ 6585804 w 11625583"/>
              <a:gd name="connsiteY1426" fmla="*/ 3401506 h 6380470"/>
              <a:gd name="connsiteX1427" fmla="*/ 6429231 w 11625583"/>
              <a:gd name="connsiteY1427" fmla="*/ 3401506 h 6380470"/>
              <a:gd name="connsiteX1428" fmla="*/ 6493897 w 11625583"/>
              <a:gd name="connsiteY1428" fmla="*/ 3466172 h 6380470"/>
              <a:gd name="connsiteX1429" fmla="*/ 6429231 w 11625583"/>
              <a:gd name="connsiteY1429" fmla="*/ 3530838 h 6380470"/>
              <a:gd name="connsiteX1430" fmla="*/ 6364565 w 11625583"/>
              <a:gd name="connsiteY1430" fmla="*/ 3466172 h 6380470"/>
              <a:gd name="connsiteX1431" fmla="*/ 6429231 w 11625583"/>
              <a:gd name="connsiteY1431" fmla="*/ 3401506 h 6380470"/>
              <a:gd name="connsiteX1432" fmla="*/ 6276571 w 11625583"/>
              <a:gd name="connsiteY1432" fmla="*/ 3401506 h 6380470"/>
              <a:gd name="connsiteX1433" fmla="*/ 6341237 w 11625583"/>
              <a:gd name="connsiteY1433" fmla="*/ 3466172 h 6380470"/>
              <a:gd name="connsiteX1434" fmla="*/ 6276571 w 11625583"/>
              <a:gd name="connsiteY1434" fmla="*/ 3530838 h 6380470"/>
              <a:gd name="connsiteX1435" fmla="*/ 6211905 w 11625583"/>
              <a:gd name="connsiteY1435" fmla="*/ 3466172 h 6380470"/>
              <a:gd name="connsiteX1436" fmla="*/ 6276571 w 11625583"/>
              <a:gd name="connsiteY1436" fmla="*/ 3401506 h 6380470"/>
              <a:gd name="connsiteX1437" fmla="*/ 6119999 w 11625583"/>
              <a:gd name="connsiteY1437" fmla="*/ 3401506 h 6380470"/>
              <a:gd name="connsiteX1438" fmla="*/ 6184665 w 11625583"/>
              <a:gd name="connsiteY1438" fmla="*/ 3466172 h 6380470"/>
              <a:gd name="connsiteX1439" fmla="*/ 6119999 w 11625583"/>
              <a:gd name="connsiteY1439" fmla="*/ 3530838 h 6380470"/>
              <a:gd name="connsiteX1440" fmla="*/ 6055333 w 11625583"/>
              <a:gd name="connsiteY1440" fmla="*/ 3466172 h 6380470"/>
              <a:gd name="connsiteX1441" fmla="*/ 6119999 w 11625583"/>
              <a:gd name="connsiteY1441" fmla="*/ 3401506 h 6380470"/>
              <a:gd name="connsiteX1442" fmla="*/ 5967338 w 11625583"/>
              <a:gd name="connsiteY1442" fmla="*/ 3401504 h 6380470"/>
              <a:gd name="connsiteX1443" fmla="*/ 6032004 w 11625583"/>
              <a:gd name="connsiteY1443" fmla="*/ 3466170 h 6380470"/>
              <a:gd name="connsiteX1444" fmla="*/ 5967338 w 11625583"/>
              <a:gd name="connsiteY1444" fmla="*/ 3530836 h 6380470"/>
              <a:gd name="connsiteX1445" fmla="*/ 5902672 w 11625583"/>
              <a:gd name="connsiteY1445" fmla="*/ 3466170 h 6380470"/>
              <a:gd name="connsiteX1446" fmla="*/ 5967338 w 11625583"/>
              <a:gd name="connsiteY1446" fmla="*/ 3401504 h 6380470"/>
              <a:gd name="connsiteX1447" fmla="*/ 5810778 w 11625583"/>
              <a:gd name="connsiteY1447" fmla="*/ 3401504 h 6380470"/>
              <a:gd name="connsiteX1448" fmla="*/ 5875431 w 11625583"/>
              <a:gd name="connsiteY1448" fmla="*/ 3466170 h 6380470"/>
              <a:gd name="connsiteX1449" fmla="*/ 5810778 w 11625583"/>
              <a:gd name="connsiteY1449" fmla="*/ 3530836 h 6380470"/>
              <a:gd name="connsiteX1450" fmla="*/ 5746106 w 11625583"/>
              <a:gd name="connsiteY1450" fmla="*/ 3466170 h 6380470"/>
              <a:gd name="connsiteX1451" fmla="*/ 5810778 w 11625583"/>
              <a:gd name="connsiteY1451" fmla="*/ 3401504 h 6380470"/>
              <a:gd name="connsiteX1452" fmla="*/ 5658107 w 11625583"/>
              <a:gd name="connsiteY1452" fmla="*/ 3401504 h 6380470"/>
              <a:gd name="connsiteX1453" fmla="*/ 5722777 w 11625583"/>
              <a:gd name="connsiteY1453" fmla="*/ 3466170 h 6380470"/>
              <a:gd name="connsiteX1454" fmla="*/ 5658107 w 11625583"/>
              <a:gd name="connsiteY1454" fmla="*/ 3530836 h 6380470"/>
              <a:gd name="connsiteX1455" fmla="*/ 5593441 w 11625583"/>
              <a:gd name="connsiteY1455" fmla="*/ 3466170 h 6380470"/>
              <a:gd name="connsiteX1456" fmla="*/ 5658107 w 11625583"/>
              <a:gd name="connsiteY1456" fmla="*/ 3401504 h 6380470"/>
              <a:gd name="connsiteX1457" fmla="*/ 5501536 w 11625583"/>
              <a:gd name="connsiteY1457" fmla="*/ 3401504 h 6380470"/>
              <a:gd name="connsiteX1458" fmla="*/ 5566202 w 11625583"/>
              <a:gd name="connsiteY1458" fmla="*/ 3466170 h 6380470"/>
              <a:gd name="connsiteX1459" fmla="*/ 5501536 w 11625583"/>
              <a:gd name="connsiteY1459" fmla="*/ 3530836 h 6380470"/>
              <a:gd name="connsiteX1460" fmla="*/ 5436874 w 11625583"/>
              <a:gd name="connsiteY1460" fmla="*/ 3466170 h 6380470"/>
              <a:gd name="connsiteX1461" fmla="*/ 5501536 w 11625583"/>
              <a:gd name="connsiteY1461" fmla="*/ 3401504 h 6380470"/>
              <a:gd name="connsiteX1462" fmla="*/ 5348883 w 11625583"/>
              <a:gd name="connsiteY1462" fmla="*/ 3401504 h 6380470"/>
              <a:gd name="connsiteX1463" fmla="*/ 5413547 w 11625583"/>
              <a:gd name="connsiteY1463" fmla="*/ 3466170 h 6380470"/>
              <a:gd name="connsiteX1464" fmla="*/ 5348883 w 11625583"/>
              <a:gd name="connsiteY1464" fmla="*/ 3530836 h 6380470"/>
              <a:gd name="connsiteX1465" fmla="*/ 5284218 w 11625583"/>
              <a:gd name="connsiteY1465" fmla="*/ 3466170 h 6380470"/>
              <a:gd name="connsiteX1466" fmla="*/ 5348883 w 11625583"/>
              <a:gd name="connsiteY1466" fmla="*/ 3401504 h 6380470"/>
              <a:gd name="connsiteX1467" fmla="*/ 5192310 w 11625583"/>
              <a:gd name="connsiteY1467" fmla="*/ 3401504 h 6380470"/>
              <a:gd name="connsiteX1468" fmla="*/ 5256973 w 11625583"/>
              <a:gd name="connsiteY1468" fmla="*/ 3466170 h 6380470"/>
              <a:gd name="connsiteX1469" fmla="*/ 5192310 w 11625583"/>
              <a:gd name="connsiteY1469" fmla="*/ 3530836 h 6380470"/>
              <a:gd name="connsiteX1470" fmla="*/ 5127643 w 11625583"/>
              <a:gd name="connsiteY1470" fmla="*/ 3466170 h 6380470"/>
              <a:gd name="connsiteX1471" fmla="*/ 5192310 w 11625583"/>
              <a:gd name="connsiteY1471" fmla="*/ 3401504 h 6380470"/>
              <a:gd name="connsiteX1472" fmla="*/ 5031826 w 11625583"/>
              <a:gd name="connsiteY1472" fmla="*/ 3401504 h 6380470"/>
              <a:gd name="connsiteX1473" fmla="*/ 5096490 w 11625583"/>
              <a:gd name="connsiteY1473" fmla="*/ 3466170 h 6380470"/>
              <a:gd name="connsiteX1474" fmla="*/ 5031826 w 11625583"/>
              <a:gd name="connsiteY1474" fmla="*/ 3530836 h 6380470"/>
              <a:gd name="connsiteX1475" fmla="*/ 4967156 w 11625583"/>
              <a:gd name="connsiteY1475" fmla="*/ 3466170 h 6380470"/>
              <a:gd name="connsiteX1476" fmla="*/ 5031826 w 11625583"/>
              <a:gd name="connsiteY1476" fmla="*/ 3401504 h 6380470"/>
              <a:gd name="connsiteX1477" fmla="*/ 2698926 w 11625583"/>
              <a:gd name="connsiteY1477" fmla="*/ 3401504 h 6380470"/>
              <a:gd name="connsiteX1478" fmla="*/ 2763588 w 11625583"/>
              <a:gd name="connsiteY1478" fmla="*/ 3466170 h 6380470"/>
              <a:gd name="connsiteX1479" fmla="*/ 2698926 w 11625583"/>
              <a:gd name="connsiteY1479" fmla="*/ 3530836 h 6380470"/>
              <a:gd name="connsiteX1480" fmla="*/ 2634264 w 11625583"/>
              <a:gd name="connsiteY1480" fmla="*/ 3466170 h 6380470"/>
              <a:gd name="connsiteX1481" fmla="*/ 2698926 w 11625583"/>
              <a:gd name="connsiteY1481" fmla="*/ 3401504 h 6380470"/>
              <a:gd name="connsiteX1482" fmla="*/ 2546275 w 11625583"/>
              <a:gd name="connsiteY1482" fmla="*/ 3401504 h 6380470"/>
              <a:gd name="connsiteX1483" fmla="*/ 2610938 w 11625583"/>
              <a:gd name="connsiteY1483" fmla="*/ 3466170 h 6380470"/>
              <a:gd name="connsiteX1484" fmla="*/ 2546275 w 11625583"/>
              <a:gd name="connsiteY1484" fmla="*/ 3530836 h 6380470"/>
              <a:gd name="connsiteX1485" fmla="*/ 2481613 w 11625583"/>
              <a:gd name="connsiteY1485" fmla="*/ 3466170 h 6380470"/>
              <a:gd name="connsiteX1486" fmla="*/ 2546275 w 11625583"/>
              <a:gd name="connsiteY1486" fmla="*/ 3401504 h 6380470"/>
              <a:gd name="connsiteX1487" fmla="*/ 9541123 w 11625583"/>
              <a:gd name="connsiteY1487" fmla="*/ 3264501 h 6380470"/>
              <a:gd name="connsiteX1488" fmla="*/ 9605789 w 11625583"/>
              <a:gd name="connsiteY1488" fmla="*/ 3329167 h 6380470"/>
              <a:gd name="connsiteX1489" fmla="*/ 9541123 w 11625583"/>
              <a:gd name="connsiteY1489" fmla="*/ 3393833 h 6380470"/>
              <a:gd name="connsiteX1490" fmla="*/ 9476457 w 11625583"/>
              <a:gd name="connsiteY1490" fmla="*/ 3329167 h 6380470"/>
              <a:gd name="connsiteX1491" fmla="*/ 9541123 w 11625583"/>
              <a:gd name="connsiteY1491" fmla="*/ 3264501 h 6380470"/>
              <a:gd name="connsiteX1492" fmla="*/ 9384550 w 11625583"/>
              <a:gd name="connsiteY1492" fmla="*/ 3264501 h 6380470"/>
              <a:gd name="connsiteX1493" fmla="*/ 9449216 w 11625583"/>
              <a:gd name="connsiteY1493" fmla="*/ 3329167 h 6380470"/>
              <a:gd name="connsiteX1494" fmla="*/ 9384550 w 11625583"/>
              <a:gd name="connsiteY1494" fmla="*/ 3393833 h 6380470"/>
              <a:gd name="connsiteX1495" fmla="*/ 9319884 w 11625583"/>
              <a:gd name="connsiteY1495" fmla="*/ 3329167 h 6380470"/>
              <a:gd name="connsiteX1496" fmla="*/ 9384550 w 11625583"/>
              <a:gd name="connsiteY1496" fmla="*/ 3264501 h 6380470"/>
              <a:gd name="connsiteX1497" fmla="*/ 9075317 w 11625583"/>
              <a:gd name="connsiteY1497" fmla="*/ 3264501 h 6380470"/>
              <a:gd name="connsiteX1498" fmla="*/ 9139983 w 11625583"/>
              <a:gd name="connsiteY1498" fmla="*/ 3329167 h 6380470"/>
              <a:gd name="connsiteX1499" fmla="*/ 9075317 w 11625583"/>
              <a:gd name="connsiteY1499" fmla="*/ 3393833 h 6380470"/>
              <a:gd name="connsiteX1500" fmla="*/ 9010651 w 11625583"/>
              <a:gd name="connsiteY1500" fmla="*/ 3329167 h 6380470"/>
              <a:gd name="connsiteX1501" fmla="*/ 9075317 w 11625583"/>
              <a:gd name="connsiteY1501" fmla="*/ 3264501 h 6380470"/>
              <a:gd name="connsiteX1502" fmla="*/ 8914829 w 11625583"/>
              <a:gd name="connsiteY1502" fmla="*/ 3264501 h 6380470"/>
              <a:gd name="connsiteX1503" fmla="*/ 8979495 w 11625583"/>
              <a:gd name="connsiteY1503" fmla="*/ 3329167 h 6380470"/>
              <a:gd name="connsiteX1504" fmla="*/ 8914829 w 11625583"/>
              <a:gd name="connsiteY1504" fmla="*/ 3393833 h 6380470"/>
              <a:gd name="connsiteX1505" fmla="*/ 8850163 w 11625583"/>
              <a:gd name="connsiteY1505" fmla="*/ 3329167 h 6380470"/>
              <a:gd name="connsiteX1506" fmla="*/ 8914829 w 11625583"/>
              <a:gd name="connsiteY1506" fmla="*/ 3264501 h 6380470"/>
              <a:gd name="connsiteX1507" fmla="*/ 8766086 w 11625583"/>
              <a:gd name="connsiteY1507" fmla="*/ 3264501 h 6380470"/>
              <a:gd name="connsiteX1508" fmla="*/ 8830752 w 11625583"/>
              <a:gd name="connsiteY1508" fmla="*/ 3329167 h 6380470"/>
              <a:gd name="connsiteX1509" fmla="*/ 8766086 w 11625583"/>
              <a:gd name="connsiteY1509" fmla="*/ 3393833 h 6380470"/>
              <a:gd name="connsiteX1510" fmla="*/ 8701420 w 11625583"/>
              <a:gd name="connsiteY1510" fmla="*/ 3329167 h 6380470"/>
              <a:gd name="connsiteX1511" fmla="*/ 8766086 w 11625583"/>
              <a:gd name="connsiteY1511" fmla="*/ 3264501 h 6380470"/>
              <a:gd name="connsiteX1512" fmla="*/ 8601683 w 11625583"/>
              <a:gd name="connsiteY1512" fmla="*/ 3264501 h 6380470"/>
              <a:gd name="connsiteX1513" fmla="*/ 8666349 w 11625583"/>
              <a:gd name="connsiteY1513" fmla="*/ 3329167 h 6380470"/>
              <a:gd name="connsiteX1514" fmla="*/ 8601683 w 11625583"/>
              <a:gd name="connsiteY1514" fmla="*/ 3393833 h 6380470"/>
              <a:gd name="connsiteX1515" fmla="*/ 8537017 w 11625583"/>
              <a:gd name="connsiteY1515" fmla="*/ 3329167 h 6380470"/>
              <a:gd name="connsiteX1516" fmla="*/ 8601683 w 11625583"/>
              <a:gd name="connsiteY1516" fmla="*/ 3264501 h 6380470"/>
              <a:gd name="connsiteX1517" fmla="*/ 8139792 w 11625583"/>
              <a:gd name="connsiteY1517" fmla="*/ 3264501 h 6380470"/>
              <a:gd name="connsiteX1518" fmla="*/ 8204458 w 11625583"/>
              <a:gd name="connsiteY1518" fmla="*/ 3329167 h 6380470"/>
              <a:gd name="connsiteX1519" fmla="*/ 8139792 w 11625583"/>
              <a:gd name="connsiteY1519" fmla="*/ 3393833 h 6380470"/>
              <a:gd name="connsiteX1520" fmla="*/ 8075126 w 11625583"/>
              <a:gd name="connsiteY1520" fmla="*/ 3329167 h 6380470"/>
              <a:gd name="connsiteX1521" fmla="*/ 8139792 w 11625583"/>
              <a:gd name="connsiteY1521" fmla="*/ 3264501 h 6380470"/>
              <a:gd name="connsiteX1522" fmla="*/ 7987133 w 11625583"/>
              <a:gd name="connsiteY1522" fmla="*/ 3264501 h 6380470"/>
              <a:gd name="connsiteX1523" fmla="*/ 8051799 w 11625583"/>
              <a:gd name="connsiteY1523" fmla="*/ 3329167 h 6380470"/>
              <a:gd name="connsiteX1524" fmla="*/ 7987133 w 11625583"/>
              <a:gd name="connsiteY1524" fmla="*/ 3393833 h 6380470"/>
              <a:gd name="connsiteX1525" fmla="*/ 7922467 w 11625583"/>
              <a:gd name="connsiteY1525" fmla="*/ 3329167 h 6380470"/>
              <a:gd name="connsiteX1526" fmla="*/ 7987133 w 11625583"/>
              <a:gd name="connsiteY1526" fmla="*/ 3264501 h 6380470"/>
              <a:gd name="connsiteX1527" fmla="*/ 7212096 w 11625583"/>
              <a:gd name="connsiteY1527" fmla="*/ 3264501 h 6380470"/>
              <a:gd name="connsiteX1528" fmla="*/ 7276762 w 11625583"/>
              <a:gd name="connsiteY1528" fmla="*/ 3329167 h 6380470"/>
              <a:gd name="connsiteX1529" fmla="*/ 7212096 w 11625583"/>
              <a:gd name="connsiteY1529" fmla="*/ 3393833 h 6380470"/>
              <a:gd name="connsiteX1530" fmla="*/ 7147430 w 11625583"/>
              <a:gd name="connsiteY1530" fmla="*/ 3329167 h 6380470"/>
              <a:gd name="connsiteX1531" fmla="*/ 7212096 w 11625583"/>
              <a:gd name="connsiteY1531" fmla="*/ 3264501 h 6380470"/>
              <a:gd name="connsiteX1532" fmla="*/ 7055523 w 11625583"/>
              <a:gd name="connsiteY1532" fmla="*/ 3264501 h 6380470"/>
              <a:gd name="connsiteX1533" fmla="*/ 7120189 w 11625583"/>
              <a:gd name="connsiteY1533" fmla="*/ 3329167 h 6380470"/>
              <a:gd name="connsiteX1534" fmla="*/ 7055523 w 11625583"/>
              <a:gd name="connsiteY1534" fmla="*/ 3393833 h 6380470"/>
              <a:gd name="connsiteX1535" fmla="*/ 6990857 w 11625583"/>
              <a:gd name="connsiteY1535" fmla="*/ 3329167 h 6380470"/>
              <a:gd name="connsiteX1536" fmla="*/ 7055523 w 11625583"/>
              <a:gd name="connsiteY1536" fmla="*/ 3264501 h 6380470"/>
              <a:gd name="connsiteX1537" fmla="*/ 6895037 w 11625583"/>
              <a:gd name="connsiteY1537" fmla="*/ 3264501 h 6380470"/>
              <a:gd name="connsiteX1538" fmla="*/ 6959703 w 11625583"/>
              <a:gd name="connsiteY1538" fmla="*/ 3329167 h 6380470"/>
              <a:gd name="connsiteX1539" fmla="*/ 6895037 w 11625583"/>
              <a:gd name="connsiteY1539" fmla="*/ 3393833 h 6380470"/>
              <a:gd name="connsiteX1540" fmla="*/ 6830371 w 11625583"/>
              <a:gd name="connsiteY1540" fmla="*/ 3329167 h 6380470"/>
              <a:gd name="connsiteX1541" fmla="*/ 6895037 w 11625583"/>
              <a:gd name="connsiteY1541" fmla="*/ 3264501 h 6380470"/>
              <a:gd name="connsiteX1542" fmla="*/ 6585802 w 11625583"/>
              <a:gd name="connsiteY1542" fmla="*/ 3264501 h 6380470"/>
              <a:gd name="connsiteX1543" fmla="*/ 6650468 w 11625583"/>
              <a:gd name="connsiteY1543" fmla="*/ 3329167 h 6380470"/>
              <a:gd name="connsiteX1544" fmla="*/ 6585802 w 11625583"/>
              <a:gd name="connsiteY1544" fmla="*/ 3393833 h 6380470"/>
              <a:gd name="connsiteX1545" fmla="*/ 6521136 w 11625583"/>
              <a:gd name="connsiteY1545" fmla="*/ 3329167 h 6380470"/>
              <a:gd name="connsiteX1546" fmla="*/ 6585802 w 11625583"/>
              <a:gd name="connsiteY1546" fmla="*/ 3264501 h 6380470"/>
              <a:gd name="connsiteX1547" fmla="*/ 6429229 w 11625583"/>
              <a:gd name="connsiteY1547" fmla="*/ 3264501 h 6380470"/>
              <a:gd name="connsiteX1548" fmla="*/ 6493895 w 11625583"/>
              <a:gd name="connsiteY1548" fmla="*/ 3329167 h 6380470"/>
              <a:gd name="connsiteX1549" fmla="*/ 6429229 w 11625583"/>
              <a:gd name="connsiteY1549" fmla="*/ 3393833 h 6380470"/>
              <a:gd name="connsiteX1550" fmla="*/ 6364563 w 11625583"/>
              <a:gd name="connsiteY1550" fmla="*/ 3329167 h 6380470"/>
              <a:gd name="connsiteX1551" fmla="*/ 6429229 w 11625583"/>
              <a:gd name="connsiteY1551" fmla="*/ 3264501 h 6380470"/>
              <a:gd name="connsiteX1552" fmla="*/ 6276571 w 11625583"/>
              <a:gd name="connsiteY1552" fmla="*/ 3264501 h 6380470"/>
              <a:gd name="connsiteX1553" fmla="*/ 6341237 w 11625583"/>
              <a:gd name="connsiteY1553" fmla="*/ 3329167 h 6380470"/>
              <a:gd name="connsiteX1554" fmla="*/ 6276571 w 11625583"/>
              <a:gd name="connsiteY1554" fmla="*/ 3393833 h 6380470"/>
              <a:gd name="connsiteX1555" fmla="*/ 6211905 w 11625583"/>
              <a:gd name="connsiteY1555" fmla="*/ 3329167 h 6380470"/>
              <a:gd name="connsiteX1556" fmla="*/ 6276571 w 11625583"/>
              <a:gd name="connsiteY1556" fmla="*/ 3264501 h 6380470"/>
              <a:gd name="connsiteX1557" fmla="*/ 6119999 w 11625583"/>
              <a:gd name="connsiteY1557" fmla="*/ 3264501 h 6380470"/>
              <a:gd name="connsiteX1558" fmla="*/ 6184665 w 11625583"/>
              <a:gd name="connsiteY1558" fmla="*/ 3329167 h 6380470"/>
              <a:gd name="connsiteX1559" fmla="*/ 6119999 w 11625583"/>
              <a:gd name="connsiteY1559" fmla="*/ 3393833 h 6380470"/>
              <a:gd name="connsiteX1560" fmla="*/ 6055333 w 11625583"/>
              <a:gd name="connsiteY1560" fmla="*/ 3329167 h 6380470"/>
              <a:gd name="connsiteX1561" fmla="*/ 6119999 w 11625583"/>
              <a:gd name="connsiteY1561" fmla="*/ 3264501 h 6380470"/>
              <a:gd name="connsiteX1562" fmla="*/ 5967338 w 11625583"/>
              <a:gd name="connsiteY1562" fmla="*/ 3264501 h 6380470"/>
              <a:gd name="connsiteX1563" fmla="*/ 6032004 w 11625583"/>
              <a:gd name="connsiteY1563" fmla="*/ 3329167 h 6380470"/>
              <a:gd name="connsiteX1564" fmla="*/ 5967338 w 11625583"/>
              <a:gd name="connsiteY1564" fmla="*/ 3393833 h 6380470"/>
              <a:gd name="connsiteX1565" fmla="*/ 5902672 w 11625583"/>
              <a:gd name="connsiteY1565" fmla="*/ 3329167 h 6380470"/>
              <a:gd name="connsiteX1566" fmla="*/ 5967338 w 11625583"/>
              <a:gd name="connsiteY1566" fmla="*/ 3264501 h 6380470"/>
              <a:gd name="connsiteX1567" fmla="*/ 5810780 w 11625583"/>
              <a:gd name="connsiteY1567" fmla="*/ 3264501 h 6380470"/>
              <a:gd name="connsiteX1568" fmla="*/ 5875431 w 11625583"/>
              <a:gd name="connsiteY1568" fmla="*/ 3329167 h 6380470"/>
              <a:gd name="connsiteX1569" fmla="*/ 5810780 w 11625583"/>
              <a:gd name="connsiteY1569" fmla="*/ 3393833 h 6380470"/>
              <a:gd name="connsiteX1570" fmla="*/ 5746106 w 11625583"/>
              <a:gd name="connsiteY1570" fmla="*/ 3329167 h 6380470"/>
              <a:gd name="connsiteX1571" fmla="*/ 5810780 w 11625583"/>
              <a:gd name="connsiteY1571" fmla="*/ 3264501 h 6380470"/>
              <a:gd name="connsiteX1572" fmla="*/ 5658107 w 11625583"/>
              <a:gd name="connsiteY1572" fmla="*/ 3264501 h 6380470"/>
              <a:gd name="connsiteX1573" fmla="*/ 5722777 w 11625583"/>
              <a:gd name="connsiteY1573" fmla="*/ 3329167 h 6380470"/>
              <a:gd name="connsiteX1574" fmla="*/ 5658107 w 11625583"/>
              <a:gd name="connsiteY1574" fmla="*/ 3393833 h 6380470"/>
              <a:gd name="connsiteX1575" fmla="*/ 5593441 w 11625583"/>
              <a:gd name="connsiteY1575" fmla="*/ 3329167 h 6380470"/>
              <a:gd name="connsiteX1576" fmla="*/ 5658107 w 11625583"/>
              <a:gd name="connsiteY1576" fmla="*/ 3264501 h 6380470"/>
              <a:gd name="connsiteX1577" fmla="*/ 5501536 w 11625583"/>
              <a:gd name="connsiteY1577" fmla="*/ 3264501 h 6380470"/>
              <a:gd name="connsiteX1578" fmla="*/ 5566202 w 11625583"/>
              <a:gd name="connsiteY1578" fmla="*/ 3329167 h 6380470"/>
              <a:gd name="connsiteX1579" fmla="*/ 5501536 w 11625583"/>
              <a:gd name="connsiteY1579" fmla="*/ 3393833 h 6380470"/>
              <a:gd name="connsiteX1580" fmla="*/ 5436876 w 11625583"/>
              <a:gd name="connsiteY1580" fmla="*/ 3329167 h 6380470"/>
              <a:gd name="connsiteX1581" fmla="*/ 5501536 w 11625583"/>
              <a:gd name="connsiteY1581" fmla="*/ 3264501 h 6380470"/>
              <a:gd name="connsiteX1582" fmla="*/ 5348883 w 11625583"/>
              <a:gd name="connsiteY1582" fmla="*/ 3264501 h 6380470"/>
              <a:gd name="connsiteX1583" fmla="*/ 5413547 w 11625583"/>
              <a:gd name="connsiteY1583" fmla="*/ 3329167 h 6380470"/>
              <a:gd name="connsiteX1584" fmla="*/ 5348883 w 11625583"/>
              <a:gd name="connsiteY1584" fmla="*/ 3393833 h 6380470"/>
              <a:gd name="connsiteX1585" fmla="*/ 5284218 w 11625583"/>
              <a:gd name="connsiteY1585" fmla="*/ 3329167 h 6380470"/>
              <a:gd name="connsiteX1586" fmla="*/ 5348883 w 11625583"/>
              <a:gd name="connsiteY1586" fmla="*/ 3264501 h 6380470"/>
              <a:gd name="connsiteX1587" fmla="*/ 5192310 w 11625583"/>
              <a:gd name="connsiteY1587" fmla="*/ 3264501 h 6380470"/>
              <a:gd name="connsiteX1588" fmla="*/ 5256973 w 11625583"/>
              <a:gd name="connsiteY1588" fmla="*/ 3329167 h 6380470"/>
              <a:gd name="connsiteX1589" fmla="*/ 5192310 w 11625583"/>
              <a:gd name="connsiteY1589" fmla="*/ 3393833 h 6380470"/>
              <a:gd name="connsiteX1590" fmla="*/ 5127643 w 11625583"/>
              <a:gd name="connsiteY1590" fmla="*/ 3329167 h 6380470"/>
              <a:gd name="connsiteX1591" fmla="*/ 5192310 w 11625583"/>
              <a:gd name="connsiteY1591" fmla="*/ 3264501 h 6380470"/>
              <a:gd name="connsiteX1592" fmla="*/ 5031828 w 11625583"/>
              <a:gd name="connsiteY1592" fmla="*/ 3264501 h 6380470"/>
              <a:gd name="connsiteX1593" fmla="*/ 5096490 w 11625583"/>
              <a:gd name="connsiteY1593" fmla="*/ 3329167 h 6380470"/>
              <a:gd name="connsiteX1594" fmla="*/ 5031828 w 11625583"/>
              <a:gd name="connsiteY1594" fmla="*/ 3393833 h 6380470"/>
              <a:gd name="connsiteX1595" fmla="*/ 4967156 w 11625583"/>
              <a:gd name="connsiteY1595" fmla="*/ 3329167 h 6380470"/>
              <a:gd name="connsiteX1596" fmla="*/ 5031828 w 11625583"/>
              <a:gd name="connsiteY1596" fmla="*/ 3264501 h 6380470"/>
              <a:gd name="connsiteX1597" fmla="*/ 3172560 w 11625583"/>
              <a:gd name="connsiteY1597" fmla="*/ 3264501 h 6380470"/>
              <a:gd name="connsiteX1598" fmla="*/ 3237227 w 11625583"/>
              <a:gd name="connsiteY1598" fmla="*/ 3329167 h 6380470"/>
              <a:gd name="connsiteX1599" fmla="*/ 3172560 w 11625583"/>
              <a:gd name="connsiteY1599" fmla="*/ 3393833 h 6380470"/>
              <a:gd name="connsiteX1600" fmla="*/ 3107886 w 11625583"/>
              <a:gd name="connsiteY1600" fmla="*/ 3329167 h 6380470"/>
              <a:gd name="connsiteX1601" fmla="*/ 3172560 w 11625583"/>
              <a:gd name="connsiteY1601" fmla="*/ 3264501 h 6380470"/>
              <a:gd name="connsiteX1602" fmla="*/ 2546279 w 11625583"/>
              <a:gd name="connsiteY1602" fmla="*/ 3264501 h 6380470"/>
              <a:gd name="connsiteX1603" fmla="*/ 2610943 w 11625583"/>
              <a:gd name="connsiteY1603" fmla="*/ 3329167 h 6380470"/>
              <a:gd name="connsiteX1604" fmla="*/ 2546279 w 11625583"/>
              <a:gd name="connsiteY1604" fmla="*/ 3393833 h 6380470"/>
              <a:gd name="connsiteX1605" fmla="*/ 2481617 w 11625583"/>
              <a:gd name="connsiteY1605" fmla="*/ 3329167 h 6380470"/>
              <a:gd name="connsiteX1606" fmla="*/ 2546279 w 11625583"/>
              <a:gd name="connsiteY1606" fmla="*/ 3264501 h 6380470"/>
              <a:gd name="connsiteX1607" fmla="*/ 2389697 w 11625583"/>
              <a:gd name="connsiteY1607" fmla="*/ 3264501 h 6380470"/>
              <a:gd name="connsiteX1608" fmla="*/ 2454380 w 11625583"/>
              <a:gd name="connsiteY1608" fmla="*/ 3329167 h 6380470"/>
              <a:gd name="connsiteX1609" fmla="*/ 2389697 w 11625583"/>
              <a:gd name="connsiteY1609" fmla="*/ 3393833 h 6380470"/>
              <a:gd name="connsiteX1610" fmla="*/ 2325045 w 11625583"/>
              <a:gd name="connsiteY1610" fmla="*/ 3329167 h 6380470"/>
              <a:gd name="connsiteX1611" fmla="*/ 2389697 w 11625583"/>
              <a:gd name="connsiteY1611" fmla="*/ 3264501 h 6380470"/>
              <a:gd name="connsiteX1612" fmla="*/ 2237042 w 11625583"/>
              <a:gd name="connsiteY1612" fmla="*/ 3264501 h 6380470"/>
              <a:gd name="connsiteX1613" fmla="*/ 2301715 w 11625583"/>
              <a:gd name="connsiteY1613" fmla="*/ 3329167 h 6380470"/>
              <a:gd name="connsiteX1614" fmla="*/ 2237042 w 11625583"/>
              <a:gd name="connsiteY1614" fmla="*/ 3393833 h 6380470"/>
              <a:gd name="connsiteX1615" fmla="*/ 2172369 w 11625583"/>
              <a:gd name="connsiteY1615" fmla="*/ 3329167 h 6380470"/>
              <a:gd name="connsiteX1616" fmla="*/ 2237042 w 11625583"/>
              <a:gd name="connsiteY1616" fmla="*/ 3264501 h 6380470"/>
              <a:gd name="connsiteX1617" fmla="*/ 2084374 w 11625583"/>
              <a:gd name="connsiteY1617" fmla="*/ 3264501 h 6380470"/>
              <a:gd name="connsiteX1618" fmla="*/ 2149037 w 11625583"/>
              <a:gd name="connsiteY1618" fmla="*/ 3329167 h 6380470"/>
              <a:gd name="connsiteX1619" fmla="*/ 2084374 w 11625583"/>
              <a:gd name="connsiteY1619" fmla="*/ 3393833 h 6380470"/>
              <a:gd name="connsiteX1620" fmla="*/ 2019717 w 11625583"/>
              <a:gd name="connsiteY1620" fmla="*/ 3329167 h 6380470"/>
              <a:gd name="connsiteX1621" fmla="*/ 2084374 w 11625583"/>
              <a:gd name="connsiteY1621" fmla="*/ 3264501 h 6380470"/>
              <a:gd name="connsiteX1622" fmla="*/ 8914829 w 11625583"/>
              <a:gd name="connsiteY1622" fmla="*/ 3131417 h 6380470"/>
              <a:gd name="connsiteX1623" fmla="*/ 8979495 w 11625583"/>
              <a:gd name="connsiteY1623" fmla="*/ 3196083 h 6380470"/>
              <a:gd name="connsiteX1624" fmla="*/ 8914829 w 11625583"/>
              <a:gd name="connsiteY1624" fmla="*/ 3260749 h 6380470"/>
              <a:gd name="connsiteX1625" fmla="*/ 8850163 w 11625583"/>
              <a:gd name="connsiteY1625" fmla="*/ 3196083 h 6380470"/>
              <a:gd name="connsiteX1626" fmla="*/ 8914829 w 11625583"/>
              <a:gd name="connsiteY1626" fmla="*/ 3131417 h 6380470"/>
              <a:gd name="connsiteX1627" fmla="*/ 8766086 w 11625583"/>
              <a:gd name="connsiteY1627" fmla="*/ 3131417 h 6380470"/>
              <a:gd name="connsiteX1628" fmla="*/ 8830752 w 11625583"/>
              <a:gd name="connsiteY1628" fmla="*/ 3196083 h 6380470"/>
              <a:gd name="connsiteX1629" fmla="*/ 8766086 w 11625583"/>
              <a:gd name="connsiteY1629" fmla="*/ 3260749 h 6380470"/>
              <a:gd name="connsiteX1630" fmla="*/ 8701420 w 11625583"/>
              <a:gd name="connsiteY1630" fmla="*/ 3196083 h 6380470"/>
              <a:gd name="connsiteX1631" fmla="*/ 8766086 w 11625583"/>
              <a:gd name="connsiteY1631" fmla="*/ 3131417 h 6380470"/>
              <a:gd name="connsiteX1632" fmla="*/ 8601683 w 11625583"/>
              <a:gd name="connsiteY1632" fmla="*/ 3131417 h 6380470"/>
              <a:gd name="connsiteX1633" fmla="*/ 8666349 w 11625583"/>
              <a:gd name="connsiteY1633" fmla="*/ 3196083 h 6380470"/>
              <a:gd name="connsiteX1634" fmla="*/ 8601683 w 11625583"/>
              <a:gd name="connsiteY1634" fmla="*/ 3260749 h 6380470"/>
              <a:gd name="connsiteX1635" fmla="*/ 8537017 w 11625583"/>
              <a:gd name="connsiteY1635" fmla="*/ 3196083 h 6380470"/>
              <a:gd name="connsiteX1636" fmla="*/ 8601683 w 11625583"/>
              <a:gd name="connsiteY1636" fmla="*/ 3131417 h 6380470"/>
              <a:gd name="connsiteX1637" fmla="*/ 8296367 w 11625583"/>
              <a:gd name="connsiteY1637" fmla="*/ 3131417 h 6380470"/>
              <a:gd name="connsiteX1638" fmla="*/ 8361033 w 11625583"/>
              <a:gd name="connsiteY1638" fmla="*/ 3196083 h 6380470"/>
              <a:gd name="connsiteX1639" fmla="*/ 8296367 w 11625583"/>
              <a:gd name="connsiteY1639" fmla="*/ 3260749 h 6380470"/>
              <a:gd name="connsiteX1640" fmla="*/ 8231701 w 11625583"/>
              <a:gd name="connsiteY1640" fmla="*/ 3196083 h 6380470"/>
              <a:gd name="connsiteX1641" fmla="*/ 8296367 w 11625583"/>
              <a:gd name="connsiteY1641" fmla="*/ 3131417 h 6380470"/>
              <a:gd name="connsiteX1642" fmla="*/ 8139792 w 11625583"/>
              <a:gd name="connsiteY1642" fmla="*/ 3131417 h 6380470"/>
              <a:gd name="connsiteX1643" fmla="*/ 8204458 w 11625583"/>
              <a:gd name="connsiteY1643" fmla="*/ 3196083 h 6380470"/>
              <a:gd name="connsiteX1644" fmla="*/ 8139792 w 11625583"/>
              <a:gd name="connsiteY1644" fmla="*/ 3260749 h 6380470"/>
              <a:gd name="connsiteX1645" fmla="*/ 8075126 w 11625583"/>
              <a:gd name="connsiteY1645" fmla="*/ 3196083 h 6380470"/>
              <a:gd name="connsiteX1646" fmla="*/ 8139792 w 11625583"/>
              <a:gd name="connsiteY1646" fmla="*/ 3131417 h 6380470"/>
              <a:gd name="connsiteX1647" fmla="*/ 7987133 w 11625583"/>
              <a:gd name="connsiteY1647" fmla="*/ 3131417 h 6380470"/>
              <a:gd name="connsiteX1648" fmla="*/ 8051799 w 11625583"/>
              <a:gd name="connsiteY1648" fmla="*/ 3196083 h 6380470"/>
              <a:gd name="connsiteX1649" fmla="*/ 7987133 w 11625583"/>
              <a:gd name="connsiteY1649" fmla="*/ 3260749 h 6380470"/>
              <a:gd name="connsiteX1650" fmla="*/ 7922467 w 11625583"/>
              <a:gd name="connsiteY1650" fmla="*/ 3196083 h 6380470"/>
              <a:gd name="connsiteX1651" fmla="*/ 7987133 w 11625583"/>
              <a:gd name="connsiteY1651" fmla="*/ 3131417 h 6380470"/>
              <a:gd name="connsiteX1652" fmla="*/ 7830562 w 11625583"/>
              <a:gd name="connsiteY1652" fmla="*/ 3131417 h 6380470"/>
              <a:gd name="connsiteX1653" fmla="*/ 7895228 w 11625583"/>
              <a:gd name="connsiteY1653" fmla="*/ 3196083 h 6380470"/>
              <a:gd name="connsiteX1654" fmla="*/ 7830562 w 11625583"/>
              <a:gd name="connsiteY1654" fmla="*/ 3260749 h 6380470"/>
              <a:gd name="connsiteX1655" fmla="*/ 7765896 w 11625583"/>
              <a:gd name="connsiteY1655" fmla="*/ 3196083 h 6380470"/>
              <a:gd name="connsiteX1656" fmla="*/ 7830562 w 11625583"/>
              <a:gd name="connsiteY1656" fmla="*/ 3131417 h 6380470"/>
              <a:gd name="connsiteX1657" fmla="*/ 7368669 w 11625583"/>
              <a:gd name="connsiteY1657" fmla="*/ 3131417 h 6380470"/>
              <a:gd name="connsiteX1658" fmla="*/ 7433335 w 11625583"/>
              <a:gd name="connsiteY1658" fmla="*/ 3196083 h 6380470"/>
              <a:gd name="connsiteX1659" fmla="*/ 7368669 w 11625583"/>
              <a:gd name="connsiteY1659" fmla="*/ 3260749 h 6380470"/>
              <a:gd name="connsiteX1660" fmla="*/ 7304003 w 11625583"/>
              <a:gd name="connsiteY1660" fmla="*/ 3196083 h 6380470"/>
              <a:gd name="connsiteX1661" fmla="*/ 7368669 w 11625583"/>
              <a:gd name="connsiteY1661" fmla="*/ 3131417 h 6380470"/>
              <a:gd name="connsiteX1662" fmla="*/ 7212096 w 11625583"/>
              <a:gd name="connsiteY1662" fmla="*/ 3131417 h 6380470"/>
              <a:gd name="connsiteX1663" fmla="*/ 7276762 w 11625583"/>
              <a:gd name="connsiteY1663" fmla="*/ 3196083 h 6380470"/>
              <a:gd name="connsiteX1664" fmla="*/ 7212096 w 11625583"/>
              <a:gd name="connsiteY1664" fmla="*/ 3260749 h 6380470"/>
              <a:gd name="connsiteX1665" fmla="*/ 7147430 w 11625583"/>
              <a:gd name="connsiteY1665" fmla="*/ 3196083 h 6380470"/>
              <a:gd name="connsiteX1666" fmla="*/ 7212096 w 11625583"/>
              <a:gd name="connsiteY1666" fmla="*/ 3131417 h 6380470"/>
              <a:gd name="connsiteX1667" fmla="*/ 7055523 w 11625583"/>
              <a:gd name="connsiteY1667" fmla="*/ 3131417 h 6380470"/>
              <a:gd name="connsiteX1668" fmla="*/ 7120189 w 11625583"/>
              <a:gd name="connsiteY1668" fmla="*/ 3196083 h 6380470"/>
              <a:gd name="connsiteX1669" fmla="*/ 7055523 w 11625583"/>
              <a:gd name="connsiteY1669" fmla="*/ 3260749 h 6380470"/>
              <a:gd name="connsiteX1670" fmla="*/ 6990857 w 11625583"/>
              <a:gd name="connsiteY1670" fmla="*/ 3196083 h 6380470"/>
              <a:gd name="connsiteX1671" fmla="*/ 7055523 w 11625583"/>
              <a:gd name="connsiteY1671" fmla="*/ 3131417 h 6380470"/>
              <a:gd name="connsiteX1672" fmla="*/ 6895037 w 11625583"/>
              <a:gd name="connsiteY1672" fmla="*/ 3131417 h 6380470"/>
              <a:gd name="connsiteX1673" fmla="*/ 6959703 w 11625583"/>
              <a:gd name="connsiteY1673" fmla="*/ 3196083 h 6380470"/>
              <a:gd name="connsiteX1674" fmla="*/ 6895037 w 11625583"/>
              <a:gd name="connsiteY1674" fmla="*/ 3260749 h 6380470"/>
              <a:gd name="connsiteX1675" fmla="*/ 6830371 w 11625583"/>
              <a:gd name="connsiteY1675" fmla="*/ 3196083 h 6380470"/>
              <a:gd name="connsiteX1676" fmla="*/ 6895037 w 11625583"/>
              <a:gd name="connsiteY1676" fmla="*/ 3131417 h 6380470"/>
              <a:gd name="connsiteX1677" fmla="*/ 6585802 w 11625583"/>
              <a:gd name="connsiteY1677" fmla="*/ 3131417 h 6380470"/>
              <a:gd name="connsiteX1678" fmla="*/ 6650468 w 11625583"/>
              <a:gd name="connsiteY1678" fmla="*/ 3196083 h 6380470"/>
              <a:gd name="connsiteX1679" fmla="*/ 6585802 w 11625583"/>
              <a:gd name="connsiteY1679" fmla="*/ 3260749 h 6380470"/>
              <a:gd name="connsiteX1680" fmla="*/ 6521136 w 11625583"/>
              <a:gd name="connsiteY1680" fmla="*/ 3196083 h 6380470"/>
              <a:gd name="connsiteX1681" fmla="*/ 6585802 w 11625583"/>
              <a:gd name="connsiteY1681" fmla="*/ 3131417 h 6380470"/>
              <a:gd name="connsiteX1682" fmla="*/ 6429229 w 11625583"/>
              <a:gd name="connsiteY1682" fmla="*/ 3131417 h 6380470"/>
              <a:gd name="connsiteX1683" fmla="*/ 6493895 w 11625583"/>
              <a:gd name="connsiteY1683" fmla="*/ 3196083 h 6380470"/>
              <a:gd name="connsiteX1684" fmla="*/ 6429229 w 11625583"/>
              <a:gd name="connsiteY1684" fmla="*/ 3260749 h 6380470"/>
              <a:gd name="connsiteX1685" fmla="*/ 6364563 w 11625583"/>
              <a:gd name="connsiteY1685" fmla="*/ 3196083 h 6380470"/>
              <a:gd name="connsiteX1686" fmla="*/ 6429229 w 11625583"/>
              <a:gd name="connsiteY1686" fmla="*/ 3131417 h 6380470"/>
              <a:gd name="connsiteX1687" fmla="*/ 6276571 w 11625583"/>
              <a:gd name="connsiteY1687" fmla="*/ 3131417 h 6380470"/>
              <a:gd name="connsiteX1688" fmla="*/ 6341237 w 11625583"/>
              <a:gd name="connsiteY1688" fmla="*/ 3196083 h 6380470"/>
              <a:gd name="connsiteX1689" fmla="*/ 6276571 w 11625583"/>
              <a:gd name="connsiteY1689" fmla="*/ 3260749 h 6380470"/>
              <a:gd name="connsiteX1690" fmla="*/ 6211905 w 11625583"/>
              <a:gd name="connsiteY1690" fmla="*/ 3196083 h 6380470"/>
              <a:gd name="connsiteX1691" fmla="*/ 6276571 w 11625583"/>
              <a:gd name="connsiteY1691" fmla="*/ 3131417 h 6380470"/>
              <a:gd name="connsiteX1692" fmla="*/ 6119999 w 11625583"/>
              <a:gd name="connsiteY1692" fmla="*/ 3131417 h 6380470"/>
              <a:gd name="connsiteX1693" fmla="*/ 6184665 w 11625583"/>
              <a:gd name="connsiteY1693" fmla="*/ 3196083 h 6380470"/>
              <a:gd name="connsiteX1694" fmla="*/ 6119999 w 11625583"/>
              <a:gd name="connsiteY1694" fmla="*/ 3260749 h 6380470"/>
              <a:gd name="connsiteX1695" fmla="*/ 6055333 w 11625583"/>
              <a:gd name="connsiteY1695" fmla="*/ 3196083 h 6380470"/>
              <a:gd name="connsiteX1696" fmla="*/ 6119999 w 11625583"/>
              <a:gd name="connsiteY1696" fmla="*/ 3131417 h 6380470"/>
              <a:gd name="connsiteX1697" fmla="*/ 5967338 w 11625583"/>
              <a:gd name="connsiteY1697" fmla="*/ 3131417 h 6380470"/>
              <a:gd name="connsiteX1698" fmla="*/ 6032004 w 11625583"/>
              <a:gd name="connsiteY1698" fmla="*/ 3196083 h 6380470"/>
              <a:gd name="connsiteX1699" fmla="*/ 5967338 w 11625583"/>
              <a:gd name="connsiteY1699" fmla="*/ 3260749 h 6380470"/>
              <a:gd name="connsiteX1700" fmla="*/ 5902672 w 11625583"/>
              <a:gd name="connsiteY1700" fmla="*/ 3196083 h 6380470"/>
              <a:gd name="connsiteX1701" fmla="*/ 5967338 w 11625583"/>
              <a:gd name="connsiteY1701" fmla="*/ 3131417 h 6380470"/>
              <a:gd name="connsiteX1702" fmla="*/ 5810780 w 11625583"/>
              <a:gd name="connsiteY1702" fmla="*/ 3131417 h 6380470"/>
              <a:gd name="connsiteX1703" fmla="*/ 5875431 w 11625583"/>
              <a:gd name="connsiteY1703" fmla="*/ 3196083 h 6380470"/>
              <a:gd name="connsiteX1704" fmla="*/ 5810780 w 11625583"/>
              <a:gd name="connsiteY1704" fmla="*/ 3260749 h 6380470"/>
              <a:gd name="connsiteX1705" fmla="*/ 5746108 w 11625583"/>
              <a:gd name="connsiteY1705" fmla="*/ 3196083 h 6380470"/>
              <a:gd name="connsiteX1706" fmla="*/ 5810780 w 11625583"/>
              <a:gd name="connsiteY1706" fmla="*/ 3131417 h 6380470"/>
              <a:gd name="connsiteX1707" fmla="*/ 5658107 w 11625583"/>
              <a:gd name="connsiteY1707" fmla="*/ 3131417 h 6380470"/>
              <a:gd name="connsiteX1708" fmla="*/ 5722777 w 11625583"/>
              <a:gd name="connsiteY1708" fmla="*/ 3196083 h 6380470"/>
              <a:gd name="connsiteX1709" fmla="*/ 5658107 w 11625583"/>
              <a:gd name="connsiteY1709" fmla="*/ 3260749 h 6380470"/>
              <a:gd name="connsiteX1710" fmla="*/ 5593441 w 11625583"/>
              <a:gd name="connsiteY1710" fmla="*/ 3196083 h 6380470"/>
              <a:gd name="connsiteX1711" fmla="*/ 5658107 w 11625583"/>
              <a:gd name="connsiteY1711" fmla="*/ 3131417 h 6380470"/>
              <a:gd name="connsiteX1712" fmla="*/ 5501538 w 11625583"/>
              <a:gd name="connsiteY1712" fmla="*/ 3131417 h 6380470"/>
              <a:gd name="connsiteX1713" fmla="*/ 5566202 w 11625583"/>
              <a:gd name="connsiteY1713" fmla="*/ 3196083 h 6380470"/>
              <a:gd name="connsiteX1714" fmla="*/ 5501538 w 11625583"/>
              <a:gd name="connsiteY1714" fmla="*/ 3260749 h 6380470"/>
              <a:gd name="connsiteX1715" fmla="*/ 5436876 w 11625583"/>
              <a:gd name="connsiteY1715" fmla="*/ 3196083 h 6380470"/>
              <a:gd name="connsiteX1716" fmla="*/ 5501538 w 11625583"/>
              <a:gd name="connsiteY1716" fmla="*/ 3131417 h 6380470"/>
              <a:gd name="connsiteX1717" fmla="*/ 5348883 w 11625583"/>
              <a:gd name="connsiteY1717" fmla="*/ 3131417 h 6380470"/>
              <a:gd name="connsiteX1718" fmla="*/ 5413549 w 11625583"/>
              <a:gd name="connsiteY1718" fmla="*/ 3196083 h 6380470"/>
              <a:gd name="connsiteX1719" fmla="*/ 5348883 w 11625583"/>
              <a:gd name="connsiteY1719" fmla="*/ 3260749 h 6380470"/>
              <a:gd name="connsiteX1720" fmla="*/ 5284218 w 11625583"/>
              <a:gd name="connsiteY1720" fmla="*/ 3196083 h 6380470"/>
              <a:gd name="connsiteX1721" fmla="*/ 5348883 w 11625583"/>
              <a:gd name="connsiteY1721" fmla="*/ 3131417 h 6380470"/>
              <a:gd name="connsiteX1722" fmla="*/ 5192310 w 11625583"/>
              <a:gd name="connsiteY1722" fmla="*/ 3131417 h 6380470"/>
              <a:gd name="connsiteX1723" fmla="*/ 5256975 w 11625583"/>
              <a:gd name="connsiteY1723" fmla="*/ 3196083 h 6380470"/>
              <a:gd name="connsiteX1724" fmla="*/ 5192310 w 11625583"/>
              <a:gd name="connsiteY1724" fmla="*/ 3260749 h 6380470"/>
              <a:gd name="connsiteX1725" fmla="*/ 5127644 w 11625583"/>
              <a:gd name="connsiteY1725" fmla="*/ 3196083 h 6380470"/>
              <a:gd name="connsiteX1726" fmla="*/ 5192310 w 11625583"/>
              <a:gd name="connsiteY1726" fmla="*/ 3131417 h 6380470"/>
              <a:gd name="connsiteX1727" fmla="*/ 5031828 w 11625583"/>
              <a:gd name="connsiteY1727" fmla="*/ 3131417 h 6380470"/>
              <a:gd name="connsiteX1728" fmla="*/ 5096490 w 11625583"/>
              <a:gd name="connsiteY1728" fmla="*/ 3196083 h 6380470"/>
              <a:gd name="connsiteX1729" fmla="*/ 5031828 w 11625583"/>
              <a:gd name="connsiteY1729" fmla="*/ 3260749 h 6380470"/>
              <a:gd name="connsiteX1730" fmla="*/ 4967158 w 11625583"/>
              <a:gd name="connsiteY1730" fmla="*/ 3196083 h 6380470"/>
              <a:gd name="connsiteX1731" fmla="*/ 5031828 w 11625583"/>
              <a:gd name="connsiteY1731" fmla="*/ 3131417 h 6380470"/>
              <a:gd name="connsiteX1732" fmla="*/ 2855500 w 11625583"/>
              <a:gd name="connsiteY1732" fmla="*/ 3131417 h 6380470"/>
              <a:gd name="connsiteX1733" fmla="*/ 2920162 w 11625583"/>
              <a:gd name="connsiteY1733" fmla="*/ 3196083 h 6380470"/>
              <a:gd name="connsiteX1734" fmla="*/ 2855500 w 11625583"/>
              <a:gd name="connsiteY1734" fmla="*/ 3260749 h 6380470"/>
              <a:gd name="connsiteX1735" fmla="*/ 2790838 w 11625583"/>
              <a:gd name="connsiteY1735" fmla="*/ 3196083 h 6380470"/>
              <a:gd name="connsiteX1736" fmla="*/ 2855500 w 11625583"/>
              <a:gd name="connsiteY1736" fmla="*/ 3131417 h 6380470"/>
              <a:gd name="connsiteX1737" fmla="*/ 2546285 w 11625583"/>
              <a:gd name="connsiteY1737" fmla="*/ 3131417 h 6380470"/>
              <a:gd name="connsiteX1738" fmla="*/ 2610949 w 11625583"/>
              <a:gd name="connsiteY1738" fmla="*/ 3196083 h 6380470"/>
              <a:gd name="connsiteX1739" fmla="*/ 2546285 w 11625583"/>
              <a:gd name="connsiteY1739" fmla="*/ 3260749 h 6380470"/>
              <a:gd name="connsiteX1740" fmla="*/ 2481623 w 11625583"/>
              <a:gd name="connsiteY1740" fmla="*/ 3196083 h 6380470"/>
              <a:gd name="connsiteX1741" fmla="*/ 2546285 w 11625583"/>
              <a:gd name="connsiteY1741" fmla="*/ 3131417 h 6380470"/>
              <a:gd name="connsiteX1742" fmla="*/ 2237047 w 11625583"/>
              <a:gd name="connsiteY1742" fmla="*/ 3131417 h 6380470"/>
              <a:gd name="connsiteX1743" fmla="*/ 2301721 w 11625583"/>
              <a:gd name="connsiteY1743" fmla="*/ 3196083 h 6380470"/>
              <a:gd name="connsiteX1744" fmla="*/ 2237047 w 11625583"/>
              <a:gd name="connsiteY1744" fmla="*/ 3260749 h 6380470"/>
              <a:gd name="connsiteX1745" fmla="*/ 2172373 w 11625583"/>
              <a:gd name="connsiteY1745" fmla="*/ 3196083 h 6380470"/>
              <a:gd name="connsiteX1746" fmla="*/ 2237047 w 11625583"/>
              <a:gd name="connsiteY1746" fmla="*/ 3131417 h 6380470"/>
              <a:gd name="connsiteX1747" fmla="*/ 2084377 w 11625583"/>
              <a:gd name="connsiteY1747" fmla="*/ 3131417 h 6380470"/>
              <a:gd name="connsiteX1748" fmla="*/ 2149042 w 11625583"/>
              <a:gd name="connsiteY1748" fmla="*/ 3196083 h 6380470"/>
              <a:gd name="connsiteX1749" fmla="*/ 2084377 w 11625583"/>
              <a:gd name="connsiteY1749" fmla="*/ 3260749 h 6380470"/>
              <a:gd name="connsiteX1750" fmla="*/ 2019725 w 11625583"/>
              <a:gd name="connsiteY1750" fmla="*/ 3196083 h 6380470"/>
              <a:gd name="connsiteX1751" fmla="*/ 2084377 w 11625583"/>
              <a:gd name="connsiteY1751" fmla="*/ 3131417 h 6380470"/>
              <a:gd name="connsiteX1752" fmla="*/ 9227976 w 11625583"/>
              <a:gd name="connsiteY1752" fmla="*/ 2986586 h 6380470"/>
              <a:gd name="connsiteX1753" fmla="*/ 9292642 w 11625583"/>
              <a:gd name="connsiteY1753" fmla="*/ 3051252 h 6380470"/>
              <a:gd name="connsiteX1754" fmla="*/ 9227976 w 11625583"/>
              <a:gd name="connsiteY1754" fmla="*/ 3115919 h 6380470"/>
              <a:gd name="connsiteX1755" fmla="*/ 9163310 w 11625583"/>
              <a:gd name="connsiteY1755" fmla="*/ 3051252 h 6380470"/>
              <a:gd name="connsiteX1756" fmla="*/ 9227976 w 11625583"/>
              <a:gd name="connsiteY1756" fmla="*/ 2986586 h 6380470"/>
              <a:gd name="connsiteX1757" fmla="*/ 9075317 w 11625583"/>
              <a:gd name="connsiteY1757" fmla="*/ 2986586 h 6380470"/>
              <a:gd name="connsiteX1758" fmla="*/ 9139983 w 11625583"/>
              <a:gd name="connsiteY1758" fmla="*/ 3051252 h 6380470"/>
              <a:gd name="connsiteX1759" fmla="*/ 9075317 w 11625583"/>
              <a:gd name="connsiteY1759" fmla="*/ 3115919 h 6380470"/>
              <a:gd name="connsiteX1760" fmla="*/ 9010651 w 11625583"/>
              <a:gd name="connsiteY1760" fmla="*/ 3051252 h 6380470"/>
              <a:gd name="connsiteX1761" fmla="*/ 9075317 w 11625583"/>
              <a:gd name="connsiteY1761" fmla="*/ 2986586 h 6380470"/>
              <a:gd name="connsiteX1762" fmla="*/ 9384550 w 11625583"/>
              <a:gd name="connsiteY1762" fmla="*/ 2986584 h 6380470"/>
              <a:gd name="connsiteX1763" fmla="*/ 9449216 w 11625583"/>
              <a:gd name="connsiteY1763" fmla="*/ 3051250 h 6380470"/>
              <a:gd name="connsiteX1764" fmla="*/ 9384550 w 11625583"/>
              <a:gd name="connsiteY1764" fmla="*/ 3115917 h 6380470"/>
              <a:gd name="connsiteX1765" fmla="*/ 9319884 w 11625583"/>
              <a:gd name="connsiteY1765" fmla="*/ 3051250 h 6380470"/>
              <a:gd name="connsiteX1766" fmla="*/ 9384550 w 11625583"/>
              <a:gd name="connsiteY1766" fmla="*/ 2986584 h 6380470"/>
              <a:gd name="connsiteX1767" fmla="*/ 8914829 w 11625583"/>
              <a:gd name="connsiteY1767" fmla="*/ 2986584 h 6380470"/>
              <a:gd name="connsiteX1768" fmla="*/ 8979495 w 11625583"/>
              <a:gd name="connsiteY1768" fmla="*/ 3051250 h 6380470"/>
              <a:gd name="connsiteX1769" fmla="*/ 8914829 w 11625583"/>
              <a:gd name="connsiteY1769" fmla="*/ 3115917 h 6380470"/>
              <a:gd name="connsiteX1770" fmla="*/ 8850163 w 11625583"/>
              <a:gd name="connsiteY1770" fmla="*/ 3051250 h 6380470"/>
              <a:gd name="connsiteX1771" fmla="*/ 8914829 w 11625583"/>
              <a:gd name="connsiteY1771" fmla="*/ 2986584 h 6380470"/>
              <a:gd name="connsiteX1772" fmla="*/ 8766086 w 11625583"/>
              <a:gd name="connsiteY1772" fmla="*/ 2986584 h 6380470"/>
              <a:gd name="connsiteX1773" fmla="*/ 8830752 w 11625583"/>
              <a:gd name="connsiteY1773" fmla="*/ 3051250 h 6380470"/>
              <a:gd name="connsiteX1774" fmla="*/ 8766086 w 11625583"/>
              <a:gd name="connsiteY1774" fmla="*/ 3115917 h 6380470"/>
              <a:gd name="connsiteX1775" fmla="*/ 8701420 w 11625583"/>
              <a:gd name="connsiteY1775" fmla="*/ 3051250 h 6380470"/>
              <a:gd name="connsiteX1776" fmla="*/ 8766086 w 11625583"/>
              <a:gd name="connsiteY1776" fmla="*/ 2986584 h 6380470"/>
              <a:gd name="connsiteX1777" fmla="*/ 8601683 w 11625583"/>
              <a:gd name="connsiteY1777" fmla="*/ 2986584 h 6380470"/>
              <a:gd name="connsiteX1778" fmla="*/ 8666349 w 11625583"/>
              <a:gd name="connsiteY1778" fmla="*/ 3051250 h 6380470"/>
              <a:gd name="connsiteX1779" fmla="*/ 8601683 w 11625583"/>
              <a:gd name="connsiteY1779" fmla="*/ 3115917 h 6380470"/>
              <a:gd name="connsiteX1780" fmla="*/ 8537017 w 11625583"/>
              <a:gd name="connsiteY1780" fmla="*/ 3051250 h 6380470"/>
              <a:gd name="connsiteX1781" fmla="*/ 8601683 w 11625583"/>
              <a:gd name="connsiteY1781" fmla="*/ 2986584 h 6380470"/>
              <a:gd name="connsiteX1782" fmla="*/ 8449025 w 11625583"/>
              <a:gd name="connsiteY1782" fmla="*/ 2986584 h 6380470"/>
              <a:gd name="connsiteX1783" fmla="*/ 8513691 w 11625583"/>
              <a:gd name="connsiteY1783" fmla="*/ 3051250 h 6380470"/>
              <a:gd name="connsiteX1784" fmla="*/ 8449025 w 11625583"/>
              <a:gd name="connsiteY1784" fmla="*/ 3115917 h 6380470"/>
              <a:gd name="connsiteX1785" fmla="*/ 8384359 w 11625583"/>
              <a:gd name="connsiteY1785" fmla="*/ 3051250 h 6380470"/>
              <a:gd name="connsiteX1786" fmla="*/ 8449025 w 11625583"/>
              <a:gd name="connsiteY1786" fmla="*/ 2986584 h 6380470"/>
              <a:gd name="connsiteX1787" fmla="*/ 8139793 w 11625583"/>
              <a:gd name="connsiteY1787" fmla="*/ 2986584 h 6380470"/>
              <a:gd name="connsiteX1788" fmla="*/ 8204459 w 11625583"/>
              <a:gd name="connsiteY1788" fmla="*/ 3051250 h 6380470"/>
              <a:gd name="connsiteX1789" fmla="*/ 8139793 w 11625583"/>
              <a:gd name="connsiteY1789" fmla="*/ 3115917 h 6380470"/>
              <a:gd name="connsiteX1790" fmla="*/ 8075127 w 11625583"/>
              <a:gd name="connsiteY1790" fmla="*/ 3051250 h 6380470"/>
              <a:gd name="connsiteX1791" fmla="*/ 8139793 w 11625583"/>
              <a:gd name="connsiteY1791" fmla="*/ 2986584 h 6380470"/>
              <a:gd name="connsiteX1792" fmla="*/ 7987133 w 11625583"/>
              <a:gd name="connsiteY1792" fmla="*/ 2986584 h 6380470"/>
              <a:gd name="connsiteX1793" fmla="*/ 8051799 w 11625583"/>
              <a:gd name="connsiteY1793" fmla="*/ 3051250 h 6380470"/>
              <a:gd name="connsiteX1794" fmla="*/ 7987133 w 11625583"/>
              <a:gd name="connsiteY1794" fmla="*/ 3115917 h 6380470"/>
              <a:gd name="connsiteX1795" fmla="*/ 7922467 w 11625583"/>
              <a:gd name="connsiteY1795" fmla="*/ 3051250 h 6380470"/>
              <a:gd name="connsiteX1796" fmla="*/ 7987133 w 11625583"/>
              <a:gd name="connsiteY1796" fmla="*/ 2986584 h 6380470"/>
              <a:gd name="connsiteX1797" fmla="*/ 7830562 w 11625583"/>
              <a:gd name="connsiteY1797" fmla="*/ 2986584 h 6380470"/>
              <a:gd name="connsiteX1798" fmla="*/ 7895228 w 11625583"/>
              <a:gd name="connsiteY1798" fmla="*/ 3051250 h 6380470"/>
              <a:gd name="connsiteX1799" fmla="*/ 7830562 w 11625583"/>
              <a:gd name="connsiteY1799" fmla="*/ 3115917 h 6380470"/>
              <a:gd name="connsiteX1800" fmla="*/ 7765896 w 11625583"/>
              <a:gd name="connsiteY1800" fmla="*/ 3051250 h 6380470"/>
              <a:gd name="connsiteX1801" fmla="*/ 7830562 w 11625583"/>
              <a:gd name="connsiteY1801" fmla="*/ 2986584 h 6380470"/>
              <a:gd name="connsiteX1802" fmla="*/ 7368669 w 11625583"/>
              <a:gd name="connsiteY1802" fmla="*/ 2986584 h 6380470"/>
              <a:gd name="connsiteX1803" fmla="*/ 7433335 w 11625583"/>
              <a:gd name="connsiteY1803" fmla="*/ 3051250 h 6380470"/>
              <a:gd name="connsiteX1804" fmla="*/ 7368669 w 11625583"/>
              <a:gd name="connsiteY1804" fmla="*/ 3115917 h 6380470"/>
              <a:gd name="connsiteX1805" fmla="*/ 7304003 w 11625583"/>
              <a:gd name="connsiteY1805" fmla="*/ 3051250 h 6380470"/>
              <a:gd name="connsiteX1806" fmla="*/ 7368669 w 11625583"/>
              <a:gd name="connsiteY1806" fmla="*/ 2986584 h 6380470"/>
              <a:gd name="connsiteX1807" fmla="*/ 6742377 w 11625583"/>
              <a:gd name="connsiteY1807" fmla="*/ 2986584 h 6380470"/>
              <a:gd name="connsiteX1808" fmla="*/ 6807043 w 11625583"/>
              <a:gd name="connsiteY1808" fmla="*/ 3051250 h 6380470"/>
              <a:gd name="connsiteX1809" fmla="*/ 6742377 w 11625583"/>
              <a:gd name="connsiteY1809" fmla="*/ 3115917 h 6380470"/>
              <a:gd name="connsiteX1810" fmla="*/ 6677711 w 11625583"/>
              <a:gd name="connsiteY1810" fmla="*/ 3051250 h 6380470"/>
              <a:gd name="connsiteX1811" fmla="*/ 6742377 w 11625583"/>
              <a:gd name="connsiteY1811" fmla="*/ 2986584 h 6380470"/>
              <a:gd name="connsiteX1812" fmla="*/ 6429229 w 11625583"/>
              <a:gd name="connsiteY1812" fmla="*/ 2986584 h 6380470"/>
              <a:gd name="connsiteX1813" fmla="*/ 6493895 w 11625583"/>
              <a:gd name="connsiteY1813" fmla="*/ 3051250 h 6380470"/>
              <a:gd name="connsiteX1814" fmla="*/ 6429229 w 11625583"/>
              <a:gd name="connsiteY1814" fmla="*/ 3115917 h 6380470"/>
              <a:gd name="connsiteX1815" fmla="*/ 6364563 w 11625583"/>
              <a:gd name="connsiteY1815" fmla="*/ 3051250 h 6380470"/>
              <a:gd name="connsiteX1816" fmla="*/ 6429229 w 11625583"/>
              <a:gd name="connsiteY1816" fmla="*/ 2986584 h 6380470"/>
              <a:gd name="connsiteX1817" fmla="*/ 6276571 w 11625583"/>
              <a:gd name="connsiteY1817" fmla="*/ 2986584 h 6380470"/>
              <a:gd name="connsiteX1818" fmla="*/ 6341237 w 11625583"/>
              <a:gd name="connsiteY1818" fmla="*/ 3051250 h 6380470"/>
              <a:gd name="connsiteX1819" fmla="*/ 6276571 w 11625583"/>
              <a:gd name="connsiteY1819" fmla="*/ 3115917 h 6380470"/>
              <a:gd name="connsiteX1820" fmla="*/ 6211905 w 11625583"/>
              <a:gd name="connsiteY1820" fmla="*/ 3051250 h 6380470"/>
              <a:gd name="connsiteX1821" fmla="*/ 6276571 w 11625583"/>
              <a:gd name="connsiteY1821" fmla="*/ 2986584 h 6380470"/>
              <a:gd name="connsiteX1822" fmla="*/ 5967339 w 11625583"/>
              <a:gd name="connsiteY1822" fmla="*/ 2986584 h 6380470"/>
              <a:gd name="connsiteX1823" fmla="*/ 6032005 w 11625583"/>
              <a:gd name="connsiteY1823" fmla="*/ 3051250 h 6380470"/>
              <a:gd name="connsiteX1824" fmla="*/ 5967339 w 11625583"/>
              <a:gd name="connsiteY1824" fmla="*/ 3115917 h 6380470"/>
              <a:gd name="connsiteX1825" fmla="*/ 5902673 w 11625583"/>
              <a:gd name="connsiteY1825" fmla="*/ 3051250 h 6380470"/>
              <a:gd name="connsiteX1826" fmla="*/ 5967339 w 11625583"/>
              <a:gd name="connsiteY1826" fmla="*/ 2986584 h 6380470"/>
              <a:gd name="connsiteX1827" fmla="*/ 5810783 w 11625583"/>
              <a:gd name="connsiteY1827" fmla="*/ 2986584 h 6380470"/>
              <a:gd name="connsiteX1828" fmla="*/ 5875431 w 11625583"/>
              <a:gd name="connsiteY1828" fmla="*/ 3051250 h 6380470"/>
              <a:gd name="connsiteX1829" fmla="*/ 5810783 w 11625583"/>
              <a:gd name="connsiteY1829" fmla="*/ 3115917 h 6380470"/>
              <a:gd name="connsiteX1830" fmla="*/ 5746108 w 11625583"/>
              <a:gd name="connsiteY1830" fmla="*/ 3051250 h 6380470"/>
              <a:gd name="connsiteX1831" fmla="*/ 5810783 w 11625583"/>
              <a:gd name="connsiteY1831" fmla="*/ 2986584 h 6380470"/>
              <a:gd name="connsiteX1832" fmla="*/ 5658107 w 11625583"/>
              <a:gd name="connsiteY1832" fmla="*/ 2986584 h 6380470"/>
              <a:gd name="connsiteX1833" fmla="*/ 5722777 w 11625583"/>
              <a:gd name="connsiteY1833" fmla="*/ 3051250 h 6380470"/>
              <a:gd name="connsiteX1834" fmla="*/ 5658107 w 11625583"/>
              <a:gd name="connsiteY1834" fmla="*/ 3115917 h 6380470"/>
              <a:gd name="connsiteX1835" fmla="*/ 5593441 w 11625583"/>
              <a:gd name="connsiteY1835" fmla="*/ 3051250 h 6380470"/>
              <a:gd name="connsiteX1836" fmla="*/ 5658107 w 11625583"/>
              <a:gd name="connsiteY1836" fmla="*/ 2986584 h 6380470"/>
              <a:gd name="connsiteX1837" fmla="*/ 5501538 w 11625583"/>
              <a:gd name="connsiteY1837" fmla="*/ 2986584 h 6380470"/>
              <a:gd name="connsiteX1838" fmla="*/ 5566202 w 11625583"/>
              <a:gd name="connsiteY1838" fmla="*/ 3051250 h 6380470"/>
              <a:gd name="connsiteX1839" fmla="*/ 5501538 w 11625583"/>
              <a:gd name="connsiteY1839" fmla="*/ 3115917 h 6380470"/>
              <a:gd name="connsiteX1840" fmla="*/ 5436877 w 11625583"/>
              <a:gd name="connsiteY1840" fmla="*/ 3051250 h 6380470"/>
              <a:gd name="connsiteX1841" fmla="*/ 5501538 w 11625583"/>
              <a:gd name="connsiteY1841" fmla="*/ 2986584 h 6380470"/>
              <a:gd name="connsiteX1842" fmla="*/ 5192312 w 11625583"/>
              <a:gd name="connsiteY1842" fmla="*/ 2986584 h 6380470"/>
              <a:gd name="connsiteX1843" fmla="*/ 5256975 w 11625583"/>
              <a:gd name="connsiteY1843" fmla="*/ 3051250 h 6380470"/>
              <a:gd name="connsiteX1844" fmla="*/ 5192312 w 11625583"/>
              <a:gd name="connsiteY1844" fmla="*/ 3115917 h 6380470"/>
              <a:gd name="connsiteX1845" fmla="*/ 5127645 w 11625583"/>
              <a:gd name="connsiteY1845" fmla="*/ 3051250 h 6380470"/>
              <a:gd name="connsiteX1846" fmla="*/ 5192312 w 11625583"/>
              <a:gd name="connsiteY1846" fmla="*/ 2986584 h 6380470"/>
              <a:gd name="connsiteX1847" fmla="*/ 8296368 w 11625583"/>
              <a:gd name="connsiteY1847" fmla="*/ 2986583 h 6380470"/>
              <a:gd name="connsiteX1848" fmla="*/ 8361034 w 11625583"/>
              <a:gd name="connsiteY1848" fmla="*/ 3051249 h 6380470"/>
              <a:gd name="connsiteX1849" fmla="*/ 8296368 w 11625583"/>
              <a:gd name="connsiteY1849" fmla="*/ 3115916 h 6380470"/>
              <a:gd name="connsiteX1850" fmla="*/ 8231702 w 11625583"/>
              <a:gd name="connsiteY1850" fmla="*/ 3051249 h 6380470"/>
              <a:gd name="connsiteX1851" fmla="*/ 8296368 w 11625583"/>
              <a:gd name="connsiteY1851" fmla="*/ 2986583 h 6380470"/>
              <a:gd name="connsiteX1852" fmla="*/ 7677904 w 11625583"/>
              <a:gd name="connsiteY1852" fmla="*/ 2986583 h 6380470"/>
              <a:gd name="connsiteX1853" fmla="*/ 7742570 w 11625583"/>
              <a:gd name="connsiteY1853" fmla="*/ 3051249 h 6380470"/>
              <a:gd name="connsiteX1854" fmla="*/ 7677904 w 11625583"/>
              <a:gd name="connsiteY1854" fmla="*/ 3115916 h 6380470"/>
              <a:gd name="connsiteX1855" fmla="*/ 7613238 w 11625583"/>
              <a:gd name="connsiteY1855" fmla="*/ 3051249 h 6380470"/>
              <a:gd name="connsiteX1856" fmla="*/ 7677904 w 11625583"/>
              <a:gd name="connsiteY1856" fmla="*/ 2986583 h 6380470"/>
              <a:gd name="connsiteX1857" fmla="*/ 7521331 w 11625583"/>
              <a:gd name="connsiteY1857" fmla="*/ 2986583 h 6380470"/>
              <a:gd name="connsiteX1858" fmla="*/ 7585997 w 11625583"/>
              <a:gd name="connsiteY1858" fmla="*/ 3051249 h 6380470"/>
              <a:gd name="connsiteX1859" fmla="*/ 7521331 w 11625583"/>
              <a:gd name="connsiteY1859" fmla="*/ 3115916 h 6380470"/>
              <a:gd name="connsiteX1860" fmla="*/ 7456665 w 11625583"/>
              <a:gd name="connsiteY1860" fmla="*/ 3051249 h 6380470"/>
              <a:gd name="connsiteX1861" fmla="*/ 7521331 w 11625583"/>
              <a:gd name="connsiteY1861" fmla="*/ 2986583 h 6380470"/>
              <a:gd name="connsiteX1862" fmla="*/ 7212096 w 11625583"/>
              <a:gd name="connsiteY1862" fmla="*/ 2986583 h 6380470"/>
              <a:gd name="connsiteX1863" fmla="*/ 7276762 w 11625583"/>
              <a:gd name="connsiteY1863" fmla="*/ 3051249 h 6380470"/>
              <a:gd name="connsiteX1864" fmla="*/ 7212096 w 11625583"/>
              <a:gd name="connsiteY1864" fmla="*/ 3115916 h 6380470"/>
              <a:gd name="connsiteX1865" fmla="*/ 7147430 w 11625583"/>
              <a:gd name="connsiteY1865" fmla="*/ 3051249 h 6380470"/>
              <a:gd name="connsiteX1866" fmla="*/ 7212096 w 11625583"/>
              <a:gd name="connsiteY1866" fmla="*/ 2986583 h 6380470"/>
              <a:gd name="connsiteX1867" fmla="*/ 7055523 w 11625583"/>
              <a:gd name="connsiteY1867" fmla="*/ 2986583 h 6380470"/>
              <a:gd name="connsiteX1868" fmla="*/ 7120189 w 11625583"/>
              <a:gd name="connsiteY1868" fmla="*/ 3051249 h 6380470"/>
              <a:gd name="connsiteX1869" fmla="*/ 7055523 w 11625583"/>
              <a:gd name="connsiteY1869" fmla="*/ 3115916 h 6380470"/>
              <a:gd name="connsiteX1870" fmla="*/ 6990857 w 11625583"/>
              <a:gd name="connsiteY1870" fmla="*/ 3051249 h 6380470"/>
              <a:gd name="connsiteX1871" fmla="*/ 7055523 w 11625583"/>
              <a:gd name="connsiteY1871" fmla="*/ 2986583 h 6380470"/>
              <a:gd name="connsiteX1872" fmla="*/ 6895037 w 11625583"/>
              <a:gd name="connsiteY1872" fmla="*/ 2986583 h 6380470"/>
              <a:gd name="connsiteX1873" fmla="*/ 6959703 w 11625583"/>
              <a:gd name="connsiteY1873" fmla="*/ 3051249 h 6380470"/>
              <a:gd name="connsiteX1874" fmla="*/ 6895037 w 11625583"/>
              <a:gd name="connsiteY1874" fmla="*/ 3115916 h 6380470"/>
              <a:gd name="connsiteX1875" fmla="*/ 6830371 w 11625583"/>
              <a:gd name="connsiteY1875" fmla="*/ 3051249 h 6380470"/>
              <a:gd name="connsiteX1876" fmla="*/ 6895037 w 11625583"/>
              <a:gd name="connsiteY1876" fmla="*/ 2986583 h 6380470"/>
              <a:gd name="connsiteX1877" fmla="*/ 6585804 w 11625583"/>
              <a:gd name="connsiteY1877" fmla="*/ 2986583 h 6380470"/>
              <a:gd name="connsiteX1878" fmla="*/ 6650470 w 11625583"/>
              <a:gd name="connsiteY1878" fmla="*/ 3051249 h 6380470"/>
              <a:gd name="connsiteX1879" fmla="*/ 6585804 w 11625583"/>
              <a:gd name="connsiteY1879" fmla="*/ 3115916 h 6380470"/>
              <a:gd name="connsiteX1880" fmla="*/ 6521138 w 11625583"/>
              <a:gd name="connsiteY1880" fmla="*/ 3051249 h 6380470"/>
              <a:gd name="connsiteX1881" fmla="*/ 6585804 w 11625583"/>
              <a:gd name="connsiteY1881" fmla="*/ 2986583 h 6380470"/>
              <a:gd name="connsiteX1882" fmla="*/ 6119999 w 11625583"/>
              <a:gd name="connsiteY1882" fmla="*/ 2986583 h 6380470"/>
              <a:gd name="connsiteX1883" fmla="*/ 6184665 w 11625583"/>
              <a:gd name="connsiteY1883" fmla="*/ 3051249 h 6380470"/>
              <a:gd name="connsiteX1884" fmla="*/ 6119999 w 11625583"/>
              <a:gd name="connsiteY1884" fmla="*/ 3115916 h 6380470"/>
              <a:gd name="connsiteX1885" fmla="*/ 6055333 w 11625583"/>
              <a:gd name="connsiteY1885" fmla="*/ 3051249 h 6380470"/>
              <a:gd name="connsiteX1886" fmla="*/ 6119999 w 11625583"/>
              <a:gd name="connsiteY1886" fmla="*/ 2986583 h 6380470"/>
              <a:gd name="connsiteX1887" fmla="*/ 5348883 w 11625583"/>
              <a:gd name="connsiteY1887" fmla="*/ 2986583 h 6380470"/>
              <a:gd name="connsiteX1888" fmla="*/ 5413550 w 11625583"/>
              <a:gd name="connsiteY1888" fmla="*/ 3051249 h 6380470"/>
              <a:gd name="connsiteX1889" fmla="*/ 5348883 w 11625583"/>
              <a:gd name="connsiteY1889" fmla="*/ 3115916 h 6380470"/>
              <a:gd name="connsiteX1890" fmla="*/ 5284221 w 11625583"/>
              <a:gd name="connsiteY1890" fmla="*/ 3051249 h 6380470"/>
              <a:gd name="connsiteX1891" fmla="*/ 5348883 w 11625583"/>
              <a:gd name="connsiteY1891" fmla="*/ 2986583 h 6380470"/>
              <a:gd name="connsiteX1892" fmla="*/ 5031831 w 11625583"/>
              <a:gd name="connsiteY1892" fmla="*/ 2986583 h 6380470"/>
              <a:gd name="connsiteX1893" fmla="*/ 5096494 w 11625583"/>
              <a:gd name="connsiteY1893" fmla="*/ 3051249 h 6380470"/>
              <a:gd name="connsiteX1894" fmla="*/ 5031831 w 11625583"/>
              <a:gd name="connsiteY1894" fmla="*/ 3115916 h 6380470"/>
              <a:gd name="connsiteX1895" fmla="*/ 4967160 w 11625583"/>
              <a:gd name="connsiteY1895" fmla="*/ 3051249 h 6380470"/>
              <a:gd name="connsiteX1896" fmla="*/ 5031831 w 11625583"/>
              <a:gd name="connsiteY1896" fmla="*/ 2986583 h 6380470"/>
              <a:gd name="connsiteX1897" fmla="*/ 2237053 w 11625583"/>
              <a:gd name="connsiteY1897" fmla="*/ 2986583 h 6380470"/>
              <a:gd name="connsiteX1898" fmla="*/ 2301728 w 11625583"/>
              <a:gd name="connsiteY1898" fmla="*/ 3051249 h 6380470"/>
              <a:gd name="connsiteX1899" fmla="*/ 2237053 w 11625583"/>
              <a:gd name="connsiteY1899" fmla="*/ 3115916 h 6380470"/>
              <a:gd name="connsiteX1900" fmla="*/ 2172378 w 11625583"/>
              <a:gd name="connsiteY1900" fmla="*/ 3051249 h 6380470"/>
              <a:gd name="connsiteX1901" fmla="*/ 2237053 w 11625583"/>
              <a:gd name="connsiteY1901" fmla="*/ 2986583 h 6380470"/>
              <a:gd name="connsiteX1902" fmla="*/ 2084380 w 11625583"/>
              <a:gd name="connsiteY1902" fmla="*/ 2986583 h 6380470"/>
              <a:gd name="connsiteX1903" fmla="*/ 2149047 w 11625583"/>
              <a:gd name="connsiteY1903" fmla="*/ 3051249 h 6380470"/>
              <a:gd name="connsiteX1904" fmla="*/ 2084380 w 11625583"/>
              <a:gd name="connsiteY1904" fmla="*/ 3115916 h 6380470"/>
              <a:gd name="connsiteX1905" fmla="*/ 2019725 w 11625583"/>
              <a:gd name="connsiteY1905" fmla="*/ 3051249 h 6380470"/>
              <a:gd name="connsiteX1906" fmla="*/ 2084380 w 11625583"/>
              <a:gd name="connsiteY1906" fmla="*/ 2986583 h 6380470"/>
              <a:gd name="connsiteX1907" fmla="*/ 1927806 w 11625583"/>
              <a:gd name="connsiteY1907" fmla="*/ 2986583 h 6380470"/>
              <a:gd name="connsiteX1908" fmla="*/ 1992481 w 11625583"/>
              <a:gd name="connsiteY1908" fmla="*/ 3051249 h 6380470"/>
              <a:gd name="connsiteX1909" fmla="*/ 1927806 w 11625583"/>
              <a:gd name="connsiteY1909" fmla="*/ 3115916 h 6380470"/>
              <a:gd name="connsiteX1910" fmla="*/ 1863153 w 11625583"/>
              <a:gd name="connsiteY1910" fmla="*/ 3051249 h 6380470"/>
              <a:gd name="connsiteX1911" fmla="*/ 1927806 w 11625583"/>
              <a:gd name="connsiteY1911" fmla="*/ 2986583 h 6380470"/>
              <a:gd name="connsiteX1912" fmla="*/ 9384550 w 11625583"/>
              <a:gd name="connsiteY1912" fmla="*/ 2841752 h 6380470"/>
              <a:gd name="connsiteX1913" fmla="*/ 9449216 w 11625583"/>
              <a:gd name="connsiteY1913" fmla="*/ 2906419 h 6380470"/>
              <a:gd name="connsiteX1914" fmla="*/ 9384550 w 11625583"/>
              <a:gd name="connsiteY1914" fmla="*/ 2971084 h 6380470"/>
              <a:gd name="connsiteX1915" fmla="*/ 9319884 w 11625583"/>
              <a:gd name="connsiteY1915" fmla="*/ 2906419 h 6380470"/>
              <a:gd name="connsiteX1916" fmla="*/ 9384550 w 11625583"/>
              <a:gd name="connsiteY1916" fmla="*/ 2841752 h 6380470"/>
              <a:gd name="connsiteX1917" fmla="*/ 9227977 w 11625583"/>
              <a:gd name="connsiteY1917" fmla="*/ 2841752 h 6380470"/>
              <a:gd name="connsiteX1918" fmla="*/ 9292643 w 11625583"/>
              <a:gd name="connsiteY1918" fmla="*/ 2906419 h 6380470"/>
              <a:gd name="connsiteX1919" fmla="*/ 9227977 w 11625583"/>
              <a:gd name="connsiteY1919" fmla="*/ 2971084 h 6380470"/>
              <a:gd name="connsiteX1920" fmla="*/ 9163311 w 11625583"/>
              <a:gd name="connsiteY1920" fmla="*/ 2906419 h 6380470"/>
              <a:gd name="connsiteX1921" fmla="*/ 9227977 w 11625583"/>
              <a:gd name="connsiteY1921" fmla="*/ 2841752 h 6380470"/>
              <a:gd name="connsiteX1922" fmla="*/ 9075319 w 11625583"/>
              <a:gd name="connsiteY1922" fmla="*/ 2841752 h 6380470"/>
              <a:gd name="connsiteX1923" fmla="*/ 9139985 w 11625583"/>
              <a:gd name="connsiteY1923" fmla="*/ 2906419 h 6380470"/>
              <a:gd name="connsiteX1924" fmla="*/ 9075319 w 11625583"/>
              <a:gd name="connsiteY1924" fmla="*/ 2971084 h 6380470"/>
              <a:gd name="connsiteX1925" fmla="*/ 9010653 w 11625583"/>
              <a:gd name="connsiteY1925" fmla="*/ 2906419 h 6380470"/>
              <a:gd name="connsiteX1926" fmla="*/ 9075319 w 11625583"/>
              <a:gd name="connsiteY1926" fmla="*/ 2841752 h 6380470"/>
              <a:gd name="connsiteX1927" fmla="*/ 8914831 w 11625583"/>
              <a:gd name="connsiteY1927" fmla="*/ 2841752 h 6380470"/>
              <a:gd name="connsiteX1928" fmla="*/ 8979497 w 11625583"/>
              <a:gd name="connsiteY1928" fmla="*/ 2906419 h 6380470"/>
              <a:gd name="connsiteX1929" fmla="*/ 8914831 w 11625583"/>
              <a:gd name="connsiteY1929" fmla="*/ 2971084 h 6380470"/>
              <a:gd name="connsiteX1930" fmla="*/ 8850165 w 11625583"/>
              <a:gd name="connsiteY1930" fmla="*/ 2906419 h 6380470"/>
              <a:gd name="connsiteX1931" fmla="*/ 8914831 w 11625583"/>
              <a:gd name="connsiteY1931" fmla="*/ 2841752 h 6380470"/>
              <a:gd name="connsiteX1932" fmla="*/ 8766086 w 11625583"/>
              <a:gd name="connsiteY1932" fmla="*/ 2841752 h 6380470"/>
              <a:gd name="connsiteX1933" fmla="*/ 8830752 w 11625583"/>
              <a:gd name="connsiteY1933" fmla="*/ 2906419 h 6380470"/>
              <a:gd name="connsiteX1934" fmla="*/ 8766086 w 11625583"/>
              <a:gd name="connsiteY1934" fmla="*/ 2971084 h 6380470"/>
              <a:gd name="connsiteX1935" fmla="*/ 8701420 w 11625583"/>
              <a:gd name="connsiteY1935" fmla="*/ 2906419 h 6380470"/>
              <a:gd name="connsiteX1936" fmla="*/ 8766086 w 11625583"/>
              <a:gd name="connsiteY1936" fmla="*/ 2841752 h 6380470"/>
              <a:gd name="connsiteX1937" fmla="*/ 8601683 w 11625583"/>
              <a:gd name="connsiteY1937" fmla="*/ 2841752 h 6380470"/>
              <a:gd name="connsiteX1938" fmla="*/ 8666349 w 11625583"/>
              <a:gd name="connsiteY1938" fmla="*/ 2906419 h 6380470"/>
              <a:gd name="connsiteX1939" fmla="*/ 8601683 w 11625583"/>
              <a:gd name="connsiteY1939" fmla="*/ 2971084 h 6380470"/>
              <a:gd name="connsiteX1940" fmla="*/ 8537017 w 11625583"/>
              <a:gd name="connsiteY1940" fmla="*/ 2906419 h 6380470"/>
              <a:gd name="connsiteX1941" fmla="*/ 8601683 w 11625583"/>
              <a:gd name="connsiteY1941" fmla="*/ 2841752 h 6380470"/>
              <a:gd name="connsiteX1942" fmla="*/ 8449025 w 11625583"/>
              <a:gd name="connsiteY1942" fmla="*/ 2841752 h 6380470"/>
              <a:gd name="connsiteX1943" fmla="*/ 8513691 w 11625583"/>
              <a:gd name="connsiteY1943" fmla="*/ 2906419 h 6380470"/>
              <a:gd name="connsiteX1944" fmla="*/ 8449025 w 11625583"/>
              <a:gd name="connsiteY1944" fmla="*/ 2971084 h 6380470"/>
              <a:gd name="connsiteX1945" fmla="*/ 8384359 w 11625583"/>
              <a:gd name="connsiteY1945" fmla="*/ 2906419 h 6380470"/>
              <a:gd name="connsiteX1946" fmla="*/ 8449025 w 11625583"/>
              <a:gd name="connsiteY1946" fmla="*/ 2841752 h 6380470"/>
              <a:gd name="connsiteX1947" fmla="*/ 8296368 w 11625583"/>
              <a:gd name="connsiteY1947" fmla="*/ 2841752 h 6380470"/>
              <a:gd name="connsiteX1948" fmla="*/ 8361034 w 11625583"/>
              <a:gd name="connsiteY1948" fmla="*/ 2906419 h 6380470"/>
              <a:gd name="connsiteX1949" fmla="*/ 8296368 w 11625583"/>
              <a:gd name="connsiteY1949" fmla="*/ 2971084 h 6380470"/>
              <a:gd name="connsiteX1950" fmla="*/ 8231702 w 11625583"/>
              <a:gd name="connsiteY1950" fmla="*/ 2906419 h 6380470"/>
              <a:gd name="connsiteX1951" fmla="*/ 8296368 w 11625583"/>
              <a:gd name="connsiteY1951" fmla="*/ 2841752 h 6380470"/>
              <a:gd name="connsiteX1952" fmla="*/ 8139793 w 11625583"/>
              <a:gd name="connsiteY1952" fmla="*/ 2841752 h 6380470"/>
              <a:gd name="connsiteX1953" fmla="*/ 8204459 w 11625583"/>
              <a:gd name="connsiteY1953" fmla="*/ 2906419 h 6380470"/>
              <a:gd name="connsiteX1954" fmla="*/ 8139793 w 11625583"/>
              <a:gd name="connsiteY1954" fmla="*/ 2971084 h 6380470"/>
              <a:gd name="connsiteX1955" fmla="*/ 8075127 w 11625583"/>
              <a:gd name="connsiteY1955" fmla="*/ 2906419 h 6380470"/>
              <a:gd name="connsiteX1956" fmla="*/ 8139793 w 11625583"/>
              <a:gd name="connsiteY1956" fmla="*/ 2841752 h 6380470"/>
              <a:gd name="connsiteX1957" fmla="*/ 7987133 w 11625583"/>
              <a:gd name="connsiteY1957" fmla="*/ 2841752 h 6380470"/>
              <a:gd name="connsiteX1958" fmla="*/ 8051799 w 11625583"/>
              <a:gd name="connsiteY1958" fmla="*/ 2906419 h 6380470"/>
              <a:gd name="connsiteX1959" fmla="*/ 7987133 w 11625583"/>
              <a:gd name="connsiteY1959" fmla="*/ 2971084 h 6380470"/>
              <a:gd name="connsiteX1960" fmla="*/ 7922467 w 11625583"/>
              <a:gd name="connsiteY1960" fmla="*/ 2906419 h 6380470"/>
              <a:gd name="connsiteX1961" fmla="*/ 7987133 w 11625583"/>
              <a:gd name="connsiteY1961" fmla="*/ 2841752 h 6380470"/>
              <a:gd name="connsiteX1962" fmla="*/ 7830562 w 11625583"/>
              <a:gd name="connsiteY1962" fmla="*/ 2841752 h 6380470"/>
              <a:gd name="connsiteX1963" fmla="*/ 7895228 w 11625583"/>
              <a:gd name="connsiteY1963" fmla="*/ 2906419 h 6380470"/>
              <a:gd name="connsiteX1964" fmla="*/ 7830562 w 11625583"/>
              <a:gd name="connsiteY1964" fmla="*/ 2971084 h 6380470"/>
              <a:gd name="connsiteX1965" fmla="*/ 7765896 w 11625583"/>
              <a:gd name="connsiteY1965" fmla="*/ 2906419 h 6380470"/>
              <a:gd name="connsiteX1966" fmla="*/ 7830562 w 11625583"/>
              <a:gd name="connsiteY1966" fmla="*/ 2841752 h 6380470"/>
              <a:gd name="connsiteX1967" fmla="*/ 7677904 w 11625583"/>
              <a:gd name="connsiteY1967" fmla="*/ 2841752 h 6380470"/>
              <a:gd name="connsiteX1968" fmla="*/ 7742570 w 11625583"/>
              <a:gd name="connsiteY1968" fmla="*/ 2906419 h 6380470"/>
              <a:gd name="connsiteX1969" fmla="*/ 7677904 w 11625583"/>
              <a:gd name="connsiteY1969" fmla="*/ 2971084 h 6380470"/>
              <a:gd name="connsiteX1970" fmla="*/ 7613238 w 11625583"/>
              <a:gd name="connsiteY1970" fmla="*/ 2906419 h 6380470"/>
              <a:gd name="connsiteX1971" fmla="*/ 7677904 w 11625583"/>
              <a:gd name="connsiteY1971" fmla="*/ 2841752 h 6380470"/>
              <a:gd name="connsiteX1972" fmla="*/ 7521331 w 11625583"/>
              <a:gd name="connsiteY1972" fmla="*/ 2841752 h 6380470"/>
              <a:gd name="connsiteX1973" fmla="*/ 7585997 w 11625583"/>
              <a:gd name="connsiteY1973" fmla="*/ 2906419 h 6380470"/>
              <a:gd name="connsiteX1974" fmla="*/ 7521331 w 11625583"/>
              <a:gd name="connsiteY1974" fmla="*/ 2971084 h 6380470"/>
              <a:gd name="connsiteX1975" fmla="*/ 7456665 w 11625583"/>
              <a:gd name="connsiteY1975" fmla="*/ 2906419 h 6380470"/>
              <a:gd name="connsiteX1976" fmla="*/ 7521331 w 11625583"/>
              <a:gd name="connsiteY1976" fmla="*/ 2841752 h 6380470"/>
              <a:gd name="connsiteX1977" fmla="*/ 7368669 w 11625583"/>
              <a:gd name="connsiteY1977" fmla="*/ 2841752 h 6380470"/>
              <a:gd name="connsiteX1978" fmla="*/ 7433335 w 11625583"/>
              <a:gd name="connsiteY1978" fmla="*/ 2906419 h 6380470"/>
              <a:gd name="connsiteX1979" fmla="*/ 7368669 w 11625583"/>
              <a:gd name="connsiteY1979" fmla="*/ 2971084 h 6380470"/>
              <a:gd name="connsiteX1980" fmla="*/ 7304003 w 11625583"/>
              <a:gd name="connsiteY1980" fmla="*/ 2906419 h 6380470"/>
              <a:gd name="connsiteX1981" fmla="*/ 7368669 w 11625583"/>
              <a:gd name="connsiteY1981" fmla="*/ 2841752 h 6380470"/>
              <a:gd name="connsiteX1982" fmla="*/ 7212096 w 11625583"/>
              <a:gd name="connsiteY1982" fmla="*/ 2841752 h 6380470"/>
              <a:gd name="connsiteX1983" fmla="*/ 7276762 w 11625583"/>
              <a:gd name="connsiteY1983" fmla="*/ 2906419 h 6380470"/>
              <a:gd name="connsiteX1984" fmla="*/ 7212096 w 11625583"/>
              <a:gd name="connsiteY1984" fmla="*/ 2971084 h 6380470"/>
              <a:gd name="connsiteX1985" fmla="*/ 7147430 w 11625583"/>
              <a:gd name="connsiteY1985" fmla="*/ 2906419 h 6380470"/>
              <a:gd name="connsiteX1986" fmla="*/ 7212096 w 11625583"/>
              <a:gd name="connsiteY1986" fmla="*/ 2841752 h 6380470"/>
              <a:gd name="connsiteX1987" fmla="*/ 7055523 w 11625583"/>
              <a:gd name="connsiteY1987" fmla="*/ 2841752 h 6380470"/>
              <a:gd name="connsiteX1988" fmla="*/ 7120189 w 11625583"/>
              <a:gd name="connsiteY1988" fmla="*/ 2906419 h 6380470"/>
              <a:gd name="connsiteX1989" fmla="*/ 7055523 w 11625583"/>
              <a:gd name="connsiteY1989" fmla="*/ 2971084 h 6380470"/>
              <a:gd name="connsiteX1990" fmla="*/ 6990857 w 11625583"/>
              <a:gd name="connsiteY1990" fmla="*/ 2906419 h 6380470"/>
              <a:gd name="connsiteX1991" fmla="*/ 7055523 w 11625583"/>
              <a:gd name="connsiteY1991" fmla="*/ 2841752 h 6380470"/>
              <a:gd name="connsiteX1992" fmla="*/ 6895037 w 11625583"/>
              <a:gd name="connsiteY1992" fmla="*/ 2841752 h 6380470"/>
              <a:gd name="connsiteX1993" fmla="*/ 6959703 w 11625583"/>
              <a:gd name="connsiteY1993" fmla="*/ 2906419 h 6380470"/>
              <a:gd name="connsiteX1994" fmla="*/ 6895037 w 11625583"/>
              <a:gd name="connsiteY1994" fmla="*/ 2971084 h 6380470"/>
              <a:gd name="connsiteX1995" fmla="*/ 6830371 w 11625583"/>
              <a:gd name="connsiteY1995" fmla="*/ 2906419 h 6380470"/>
              <a:gd name="connsiteX1996" fmla="*/ 6895037 w 11625583"/>
              <a:gd name="connsiteY1996" fmla="*/ 2841752 h 6380470"/>
              <a:gd name="connsiteX1997" fmla="*/ 6742377 w 11625583"/>
              <a:gd name="connsiteY1997" fmla="*/ 2841752 h 6380470"/>
              <a:gd name="connsiteX1998" fmla="*/ 6807043 w 11625583"/>
              <a:gd name="connsiteY1998" fmla="*/ 2906419 h 6380470"/>
              <a:gd name="connsiteX1999" fmla="*/ 6742377 w 11625583"/>
              <a:gd name="connsiteY1999" fmla="*/ 2971084 h 6380470"/>
              <a:gd name="connsiteX2000" fmla="*/ 6677711 w 11625583"/>
              <a:gd name="connsiteY2000" fmla="*/ 2906419 h 6380470"/>
              <a:gd name="connsiteX2001" fmla="*/ 6742377 w 11625583"/>
              <a:gd name="connsiteY2001" fmla="*/ 2841752 h 6380470"/>
              <a:gd name="connsiteX2002" fmla="*/ 6585804 w 11625583"/>
              <a:gd name="connsiteY2002" fmla="*/ 2841752 h 6380470"/>
              <a:gd name="connsiteX2003" fmla="*/ 6650470 w 11625583"/>
              <a:gd name="connsiteY2003" fmla="*/ 2906419 h 6380470"/>
              <a:gd name="connsiteX2004" fmla="*/ 6585804 w 11625583"/>
              <a:gd name="connsiteY2004" fmla="*/ 2971084 h 6380470"/>
              <a:gd name="connsiteX2005" fmla="*/ 6521138 w 11625583"/>
              <a:gd name="connsiteY2005" fmla="*/ 2906419 h 6380470"/>
              <a:gd name="connsiteX2006" fmla="*/ 6585804 w 11625583"/>
              <a:gd name="connsiteY2006" fmla="*/ 2841752 h 6380470"/>
              <a:gd name="connsiteX2007" fmla="*/ 6429229 w 11625583"/>
              <a:gd name="connsiteY2007" fmla="*/ 2841752 h 6380470"/>
              <a:gd name="connsiteX2008" fmla="*/ 6493895 w 11625583"/>
              <a:gd name="connsiteY2008" fmla="*/ 2906419 h 6380470"/>
              <a:gd name="connsiteX2009" fmla="*/ 6429229 w 11625583"/>
              <a:gd name="connsiteY2009" fmla="*/ 2971084 h 6380470"/>
              <a:gd name="connsiteX2010" fmla="*/ 6364563 w 11625583"/>
              <a:gd name="connsiteY2010" fmla="*/ 2906419 h 6380470"/>
              <a:gd name="connsiteX2011" fmla="*/ 6429229 w 11625583"/>
              <a:gd name="connsiteY2011" fmla="*/ 2841752 h 6380470"/>
              <a:gd name="connsiteX2012" fmla="*/ 6276571 w 11625583"/>
              <a:gd name="connsiteY2012" fmla="*/ 2841752 h 6380470"/>
              <a:gd name="connsiteX2013" fmla="*/ 6341237 w 11625583"/>
              <a:gd name="connsiteY2013" fmla="*/ 2906419 h 6380470"/>
              <a:gd name="connsiteX2014" fmla="*/ 6276571 w 11625583"/>
              <a:gd name="connsiteY2014" fmla="*/ 2971084 h 6380470"/>
              <a:gd name="connsiteX2015" fmla="*/ 6211905 w 11625583"/>
              <a:gd name="connsiteY2015" fmla="*/ 2906419 h 6380470"/>
              <a:gd name="connsiteX2016" fmla="*/ 6276571 w 11625583"/>
              <a:gd name="connsiteY2016" fmla="*/ 2841752 h 6380470"/>
              <a:gd name="connsiteX2017" fmla="*/ 6119999 w 11625583"/>
              <a:gd name="connsiteY2017" fmla="*/ 2841752 h 6380470"/>
              <a:gd name="connsiteX2018" fmla="*/ 6184665 w 11625583"/>
              <a:gd name="connsiteY2018" fmla="*/ 2906419 h 6380470"/>
              <a:gd name="connsiteX2019" fmla="*/ 6119999 w 11625583"/>
              <a:gd name="connsiteY2019" fmla="*/ 2971084 h 6380470"/>
              <a:gd name="connsiteX2020" fmla="*/ 6055333 w 11625583"/>
              <a:gd name="connsiteY2020" fmla="*/ 2906419 h 6380470"/>
              <a:gd name="connsiteX2021" fmla="*/ 6119999 w 11625583"/>
              <a:gd name="connsiteY2021" fmla="*/ 2841752 h 6380470"/>
              <a:gd name="connsiteX2022" fmla="*/ 5967339 w 11625583"/>
              <a:gd name="connsiteY2022" fmla="*/ 2841752 h 6380470"/>
              <a:gd name="connsiteX2023" fmla="*/ 6032005 w 11625583"/>
              <a:gd name="connsiteY2023" fmla="*/ 2906419 h 6380470"/>
              <a:gd name="connsiteX2024" fmla="*/ 5967339 w 11625583"/>
              <a:gd name="connsiteY2024" fmla="*/ 2971084 h 6380470"/>
              <a:gd name="connsiteX2025" fmla="*/ 5902673 w 11625583"/>
              <a:gd name="connsiteY2025" fmla="*/ 2906419 h 6380470"/>
              <a:gd name="connsiteX2026" fmla="*/ 5967339 w 11625583"/>
              <a:gd name="connsiteY2026" fmla="*/ 2841752 h 6380470"/>
              <a:gd name="connsiteX2027" fmla="*/ 5810785 w 11625583"/>
              <a:gd name="connsiteY2027" fmla="*/ 2841752 h 6380470"/>
              <a:gd name="connsiteX2028" fmla="*/ 5875431 w 11625583"/>
              <a:gd name="connsiteY2028" fmla="*/ 2906419 h 6380470"/>
              <a:gd name="connsiteX2029" fmla="*/ 5810785 w 11625583"/>
              <a:gd name="connsiteY2029" fmla="*/ 2971084 h 6380470"/>
              <a:gd name="connsiteX2030" fmla="*/ 5746108 w 11625583"/>
              <a:gd name="connsiteY2030" fmla="*/ 2906419 h 6380470"/>
              <a:gd name="connsiteX2031" fmla="*/ 5810785 w 11625583"/>
              <a:gd name="connsiteY2031" fmla="*/ 2841752 h 6380470"/>
              <a:gd name="connsiteX2032" fmla="*/ 5658107 w 11625583"/>
              <a:gd name="connsiteY2032" fmla="*/ 2841752 h 6380470"/>
              <a:gd name="connsiteX2033" fmla="*/ 5722779 w 11625583"/>
              <a:gd name="connsiteY2033" fmla="*/ 2906419 h 6380470"/>
              <a:gd name="connsiteX2034" fmla="*/ 5658107 w 11625583"/>
              <a:gd name="connsiteY2034" fmla="*/ 2971084 h 6380470"/>
              <a:gd name="connsiteX2035" fmla="*/ 5593441 w 11625583"/>
              <a:gd name="connsiteY2035" fmla="*/ 2906419 h 6380470"/>
              <a:gd name="connsiteX2036" fmla="*/ 5658107 w 11625583"/>
              <a:gd name="connsiteY2036" fmla="*/ 2841752 h 6380470"/>
              <a:gd name="connsiteX2037" fmla="*/ 5501538 w 11625583"/>
              <a:gd name="connsiteY2037" fmla="*/ 2841752 h 6380470"/>
              <a:gd name="connsiteX2038" fmla="*/ 5566202 w 11625583"/>
              <a:gd name="connsiteY2038" fmla="*/ 2906419 h 6380470"/>
              <a:gd name="connsiteX2039" fmla="*/ 5501538 w 11625583"/>
              <a:gd name="connsiteY2039" fmla="*/ 2971084 h 6380470"/>
              <a:gd name="connsiteX2040" fmla="*/ 5436878 w 11625583"/>
              <a:gd name="connsiteY2040" fmla="*/ 2906419 h 6380470"/>
              <a:gd name="connsiteX2041" fmla="*/ 5501538 w 11625583"/>
              <a:gd name="connsiteY2041" fmla="*/ 2841752 h 6380470"/>
              <a:gd name="connsiteX2042" fmla="*/ 5348883 w 11625583"/>
              <a:gd name="connsiteY2042" fmla="*/ 2841752 h 6380470"/>
              <a:gd name="connsiteX2043" fmla="*/ 5413550 w 11625583"/>
              <a:gd name="connsiteY2043" fmla="*/ 2906419 h 6380470"/>
              <a:gd name="connsiteX2044" fmla="*/ 5348883 w 11625583"/>
              <a:gd name="connsiteY2044" fmla="*/ 2971084 h 6380470"/>
              <a:gd name="connsiteX2045" fmla="*/ 5284222 w 11625583"/>
              <a:gd name="connsiteY2045" fmla="*/ 2906419 h 6380470"/>
              <a:gd name="connsiteX2046" fmla="*/ 5348883 w 11625583"/>
              <a:gd name="connsiteY2046" fmla="*/ 2841752 h 6380470"/>
              <a:gd name="connsiteX2047" fmla="*/ 5192312 w 11625583"/>
              <a:gd name="connsiteY2047" fmla="*/ 2841752 h 6380470"/>
              <a:gd name="connsiteX2048" fmla="*/ 5256975 w 11625583"/>
              <a:gd name="connsiteY2048" fmla="*/ 2906419 h 6380470"/>
              <a:gd name="connsiteX2049" fmla="*/ 5192312 w 11625583"/>
              <a:gd name="connsiteY2049" fmla="*/ 2971084 h 6380470"/>
              <a:gd name="connsiteX2050" fmla="*/ 5127646 w 11625583"/>
              <a:gd name="connsiteY2050" fmla="*/ 2906419 h 6380470"/>
              <a:gd name="connsiteX2051" fmla="*/ 5192312 w 11625583"/>
              <a:gd name="connsiteY2051" fmla="*/ 2841752 h 6380470"/>
              <a:gd name="connsiteX2052" fmla="*/ 2855510 w 11625583"/>
              <a:gd name="connsiteY2052" fmla="*/ 2841752 h 6380470"/>
              <a:gd name="connsiteX2053" fmla="*/ 2920171 w 11625583"/>
              <a:gd name="connsiteY2053" fmla="*/ 2906419 h 6380470"/>
              <a:gd name="connsiteX2054" fmla="*/ 2855510 w 11625583"/>
              <a:gd name="connsiteY2054" fmla="*/ 2971084 h 6380470"/>
              <a:gd name="connsiteX2055" fmla="*/ 2790849 w 11625583"/>
              <a:gd name="connsiteY2055" fmla="*/ 2906419 h 6380470"/>
              <a:gd name="connsiteX2056" fmla="*/ 2855510 w 11625583"/>
              <a:gd name="connsiteY2056" fmla="*/ 2841752 h 6380470"/>
              <a:gd name="connsiteX2057" fmla="*/ 2237059 w 11625583"/>
              <a:gd name="connsiteY2057" fmla="*/ 2841752 h 6380470"/>
              <a:gd name="connsiteX2058" fmla="*/ 2301735 w 11625583"/>
              <a:gd name="connsiteY2058" fmla="*/ 2906419 h 6380470"/>
              <a:gd name="connsiteX2059" fmla="*/ 2237059 w 11625583"/>
              <a:gd name="connsiteY2059" fmla="*/ 2971084 h 6380470"/>
              <a:gd name="connsiteX2060" fmla="*/ 2172383 w 11625583"/>
              <a:gd name="connsiteY2060" fmla="*/ 2906419 h 6380470"/>
              <a:gd name="connsiteX2061" fmla="*/ 2237059 w 11625583"/>
              <a:gd name="connsiteY2061" fmla="*/ 2841752 h 6380470"/>
              <a:gd name="connsiteX2062" fmla="*/ 2084385 w 11625583"/>
              <a:gd name="connsiteY2062" fmla="*/ 2841752 h 6380470"/>
              <a:gd name="connsiteX2063" fmla="*/ 2149052 w 11625583"/>
              <a:gd name="connsiteY2063" fmla="*/ 2906419 h 6380470"/>
              <a:gd name="connsiteX2064" fmla="*/ 2084385 w 11625583"/>
              <a:gd name="connsiteY2064" fmla="*/ 2971084 h 6380470"/>
              <a:gd name="connsiteX2065" fmla="*/ 2019732 w 11625583"/>
              <a:gd name="connsiteY2065" fmla="*/ 2906419 h 6380470"/>
              <a:gd name="connsiteX2066" fmla="*/ 2084385 w 11625583"/>
              <a:gd name="connsiteY2066" fmla="*/ 2841752 h 6380470"/>
              <a:gd name="connsiteX2067" fmla="*/ 1927808 w 11625583"/>
              <a:gd name="connsiteY2067" fmla="*/ 2841752 h 6380470"/>
              <a:gd name="connsiteX2068" fmla="*/ 1992485 w 11625583"/>
              <a:gd name="connsiteY2068" fmla="*/ 2906419 h 6380470"/>
              <a:gd name="connsiteX2069" fmla="*/ 1927808 w 11625583"/>
              <a:gd name="connsiteY2069" fmla="*/ 2971084 h 6380470"/>
              <a:gd name="connsiteX2070" fmla="*/ 1863159 w 11625583"/>
              <a:gd name="connsiteY2070" fmla="*/ 2906419 h 6380470"/>
              <a:gd name="connsiteX2071" fmla="*/ 1927808 w 11625583"/>
              <a:gd name="connsiteY2071" fmla="*/ 2841752 h 6380470"/>
              <a:gd name="connsiteX2072" fmla="*/ 1775154 w 11625583"/>
              <a:gd name="connsiteY2072" fmla="*/ 2841752 h 6380470"/>
              <a:gd name="connsiteX2073" fmla="*/ 1839830 w 11625583"/>
              <a:gd name="connsiteY2073" fmla="*/ 2906419 h 6380470"/>
              <a:gd name="connsiteX2074" fmla="*/ 1775154 w 11625583"/>
              <a:gd name="connsiteY2074" fmla="*/ 2971084 h 6380470"/>
              <a:gd name="connsiteX2075" fmla="*/ 1710486 w 11625583"/>
              <a:gd name="connsiteY2075" fmla="*/ 2906419 h 6380470"/>
              <a:gd name="connsiteX2076" fmla="*/ 1775154 w 11625583"/>
              <a:gd name="connsiteY2076" fmla="*/ 2841752 h 6380470"/>
              <a:gd name="connsiteX2077" fmla="*/ 8296367 w 11625583"/>
              <a:gd name="connsiteY2077" fmla="*/ 2700840 h 6380470"/>
              <a:gd name="connsiteX2078" fmla="*/ 8361033 w 11625583"/>
              <a:gd name="connsiteY2078" fmla="*/ 2765506 h 6380470"/>
              <a:gd name="connsiteX2079" fmla="*/ 8296367 w 11625583"/>
              <a:gd name="connsiteY2079" fmla="*/ 2830172 h 6380470"/>
              <a:gd name="connsiteX2080" fmla="*/ 8231701 w 11625583"/>
              <a:gd name="connsiteY2080" fmla="*/ 2765506 h 6380470"/>
              <a:gd name="connsiteX2081" fmla="*/ 8296367 w 11625583"/>
              <a:gd name="connsiteY2081" fmla="*/ 2700840 h 6380470"/>
              <a:gd name="connsiteX2082" fmla="*/ 7677902 w 11625583"/>
              <a:gd name="connsiteY2082" fmla="*/ 2700840 h 6380470"/>
              <a:gd name="connsiteX2083" fmla="*/ 7742568 w 11625583"/>
              <a:gd name="connsiteY2083" fmla="*/ 2765506 h 6380470"/>
              <a:gd name="connsiteX2084" fmla="*/ 7677902 w 11625583"/>
              <a:gd name="connsiteY2084" fmla="*/ 2830172 h 6380470"/>
              <a:gd name="connsiteX2085" fmla="*/ 7613236 w 11625583"/>
              <a:gd name="connsiteY2085" fmla="*/ 2765506 h 6380470"/>
              <a:gd name="connsiteX2086" fmla="*/ 7677902 w 11625583"/>
              <a:gd name="connsiteY2086" fmla="*/ 2700840 h 6380470"/>
              <a:gd name="connsiteX2087" fmla="*/ 7521329 w 11625583"/>
              <a:gd name="connsiteY2087" fmla="*/ 2700840 h 6380470"/>
              <a:gd name="connsiteX2088" fmla="*/ 7585995 w 11625583"/>
              <a:gd name="connsiteY2088" fmla="*/ 2765506 h 6380470"/>
              <a:gd name="connsiteX2089" fmla="*/ 7521329 w 11625583"/>
              <a:gd name="connsiteY2089" fmla="*/ 2830172 h 6380470"/>
              <a:gd name="connsiteX2090" fmla="*/ 7456663 w 11625583"/>
              <a:gd name="connsiteY2090" fmla="*/ 2765506 h 6380470"/>
              <a:gd name="connsiteX2091" fmla="*/ 7521329 w 11625583"/>
              <a:gd name="connsiteY2091" fmla="*/ 2700840 h 6380470"/>
              <a:gd name="connsiteX2092" fmla="*/ 7212096 w 11625583"/>
              <a:gd name="connsiteY2092" fmla="*/ 2700840 h 6380470"/>
              <a:gd name="connsiteX2093" fmla="*/ 7276762 w 11625583"/>
              <a:gd name="connsiteY2093" fmla="*/ 2765506 h 6380470"/>
              <a:gd name="connsiteX2094" fmla="*/ 7212096 w 11625583"/>
              <a:gd name="connsiteY2094" fmla="*/ 2830172 h 6380470"/>
              <a:gd name="connsiteX2095" fmla="*/ 7147430 w 11625583"/>
              <a:gd name="connsiteY2095" fmla="*/ 2765506 h 6380470"/>
              <a:gd name="connsiteX2096" fmla="*/ 7212096 w 11625583"/>
              <a:gd name="connsiteY2096" fmla="*/ 2700840 h 6380470"/>
              <a:gd name="connsiteX2097" fmla="*/ 7055523 w 11625583"/>
              <a:gd name="connsiteY2097" fmla="*/ 2700840 h 6380470"/>
              <a:gd name="connsiteX2098" fmla="*/ 7120189 w 11625583"/>
              <a:gd name="connsiteY2098" fmla="*/ 2765506 h 6380470"/>
              <a:gd name="connsiteX2099" fmla="*/ 7055523 w 11625583"/>
              <a:gd name="connsiteY2099" fmla="*/ 2830172 h 6380470"/>
              <a:gd name="connsiteX2100" fmla="*/ 6990857 w 11625583"/>
              <a:gd name="connsiteY2100" fmla="*/ 2765506 h 6380470"/>
              <a:gd name="connsiteX2101" fmla="*/ 7055523 w 11625583"/>
              <a:gd name="connsiteY2101" fmla="*/ 2700840 h 6380470"/>
              <a:gd name="connsiteX2102" fmla="*/ 6895037 w 11625583"/>
              <a:gd name="connsiteY2102" fmla="*/ 2700840 h 6380470"/>
              <a:gd name="connsiteX2103" fmla="*/ 6959703 w 11625583"/>
              <a:gd name="connsiteY2103" fmla="*/ 2765506 h 6380470"/>
              <a:gd name="connsiteX2104" fmla="*/ 6895037 w 11625583"/>
              <a:gd name="connsiteY2104" fmla="*/ 2830172 h 6380470"/>
              <a:gd name="connsiteX2105" fmla="*/ 6830371 w 11625583"/>
              <a:gd name="connsiteY2105" fmla="*/ 2765506 h 6380470"/>
              <a:gd name="connsiteX2106" fmla="*/ 6895037 w 11625583"/>
              <a:gd name="connsiteY2106" fmla="*/ 2700840 h 6380470"/>
              <a:gd name="connsiteX2107" fmla="*/ 6119999 w 11625583"/>
              <a:gd name="connsiteY2107" fmla="*/ 2700840 h 6380470"/>
              <a:gd name="connsiteX2108" fmla="*/ 6184665 w 11625583"/>
              <a:gd name="connsiteY2108" fmla="*/ 2765506 h 6380470"/>
              <a:gd name="connsiteX2109" fmla="*/ 6119999 w 11625583"/>
              <a:gd name="connsiteY2109" fmla="*/ 2830172 h 6380470"/>
              <a:gd name="connsiteX2110" fmla="*/ 6055333 w 11625583"/>
              <a:gd name="connsiteY2110" fmla="*/ 2765506 h 6380470"/>
              <a:gd name="connsiteX2111" fmla="*/ 6119999 w 11625583"/>
              <a:gd name="connsiteY2111" fmla="*/ 2700840 h 6380470"/>
              <a:gd name="connsiteX2112" fmla="*/ 5348883 w 11625583"/>
              <a:gd name="connsiteY2112" fmla="*/ 2700840 h 6380470"/>
              <a:gd name="connsiteX2113" fmla="*/ 5413550 w 11625583"/>
              <a:gd name="connsiteY2113" fmla="*/ 2765506 h 6380470"/>
              <a:gd name="connsiteX2114" fmla="*/ 5348883 w 11625583"/>
              <a:gd name="connsiteY2114" fmla="*/ 2830172 h 6380470"/>
              <a:gd name="connsiteX2115" fmla="*/ 5284222 w 11625583"/>
              <a:gd name="connsiteY2115" fmla="*/ 2765506 h 6380470"/>
              <a:gd name="connsiteX2116" fmla="*/ 5348883 w 11625583"/>
              <a:gd name="connsiteY2116" fmla="*/ 2700840 h 6380470"/>
              <a:gd name="connsiteX2117" fmla="*/ 2855515 w 11625583"/>
              <a:gd name="connsiteY2117" fmla="*/ 2700840 h 6380470"/>
              <a:gd name="connsiteX2118" fmla="*/ 2920176 w 11625583"/>
              <a:gd name="connsiteY2118" fmla="*/ 2765506 h 6380470"/>
              <a:gd name="connsiteX2119" fmla="*/ 2855515 w 11625583"/>
              <a:gd name="connsiteY2119" fmla="*/ 2830172 h 6380470"/>
              <a:gd name="connsiteX2120" fmla="*/ 2790855 w 11625583"/>
              <a:gd name="connsiteY2120" fmla="*/ 2765506 h 6380470"/>
              <a:gd name="connsiteX2121" fmla="*/ 2855515 w 11625583"/>
              <a:gd name="connsiteY2121" fmla="*/ 2700840 h 6380470"/>
              <a:gd name="connsiteX2122" fmla="*/ 2698955 w 11625583"/>
              <a:gd name="connsiteY2122" fmla="*/ 2700840 h 6380470"/>
              <a:gd name="connsiteX2123" fmla="*/ 2763616 w 11625583"/>
              <a:gd name="connsiteY2123" fmla="*/ 2765506 h 6380470"/>
              <a:gd name="connsiteX2124" fmla="*/ 2698955 w 11625583"/>
              <a:gd name="connsiteY2124" fmla="*/ 2830172 h 6380470"/>
              <a:gd name="connsiteX2125" fmla="*/ 2634295 w 11625583"/>
              <a:gd name="connsiteY2125" fmla="*/ 2765506 h 6380470"/>
              <a:gd name="connsiteX2126" fmla="*/ 2698955 w 11625583"/>
              <a:gd name="connsiteY2126" fmla="*/ 2700840 h 6380470"/>
              <a:gd name="connsiteX2127" fmla="*/ 2389740 w 11625583"/>
              <a:gd name="connsiteY2127" fmla="*/ 2700840 h 6380470"/>
              <a:gd name="connsiteX2128" fmla="*/ 2454407 w 11625583"/>
              <a:gd name="connsiteY2128" fmla="*/ 2765506 h 6380470"/>
              <a:gd name="connsiteX2129" fmla="*/ 2389740 w 11625583"/>
              <a:gd name="connsiteY2129" fmla="*/ 2830172 h 6380470"/>
              <a:gd name="connsiteX2130" fmla="*/ 2325073 w 11625583"/>
              <a:gd name="connsiteY2130" fmla="*/ 2765506 h 6380470"/>
              <a:gd name="connsiteX2131" fmla="*/ 2389740 w 11625583"/>
              <a:gd name="connsiteY2131" fmla="*/ 2700840 h 6380470"/>
              <a:gd name="connsiteX2132" fmla="*/ 2237065 w 11625583"/>
              <a:gd name="connsiteY2132" fmla="*/ 2700840 h 6380470"/>
              <a:gd name="connsiteX2133" fmla="*/ 2301741 w 11625583"/>
              <a:gd name="connsiteY2133" fmla="*/ 2765506 h 6380470"/>
              <a:gd name="connsiteX2134" fmla="*/ 2237065 w 11625583"/>
              <a:gd name="connsiteY2134" fmla="*/ 2830172 h 6380470"/>
              <a:gd name="connsiteX2135" fmla="*/ 2172389 w 11625583"/>
              <a:gd name="connsiteY2135" fmla="*/ 2765506 h 6380470"/>
              <a:gd name="connsiteX2136" fmla="*/ 2237065 w 11625583"/>
              <a:gd name="connsiteY2136" fmla="*/ 2700840 h 6380470"/>
              <a:gd name="connsiteX2137" fmla="*/ 2084396 w 11625583"/>
              <a:gd name="connsiteY2137" fmla="*/ 2700840 h 6380470"/>
              <a:gd name="connsiteX2138" fmla="*/ 2149059 w 11625583"/>
              <a:gd name="connsiteY2138" fmla="*/ 2765506 h 6380470"/>
              <a:gd name="connsiteX2139" fmla="*/ 2084396 w 11625583"/>
              <a:gd name="connsiteY2139" fmla="*/ 2830172 h 6380470"/>
              <a:gd name="connsiteX2140" fmla="*/ 2019738 w 11625583"/>
              <a:gd name="connsiteY2140" fmla="*/ 2765506 h 6380470"/>
              <a:gd name="connsiteX2141" fmla="*/ 2084396 w 11625583"/>
              <a:gd name="connsiteY2141" fmla="*/ 2700840 h 6380470"/>
              <a:gd name="connsiteX2142" fmla="*/ 1927818 w 11625583"/>
              <a:gd name="connsiteY2142" fmla="*/ 2700840 h 6380470"/>
              <a:gd name="connsiteX2143" fmla="*/ 1992493 w 11625583"/>
              <a:gd name="connsiteY2143" fmla="*/ 2765506 h 6380470"/>
              <a:gd name="connsiteX2144" fmla="*/ 1927818 w 11625583"/>
              <a:gd name="connsiteY2144" fmla="*/ 2830172 h 6380470"/>
              <a:gd name="connsiteX2145" fmla="*/ 1863165 w 11625583"/>
              <a:gd name="connsiteY2145" fmla="*/ 2765506 h 6380470"/>
              <a:gd name="connsiteX2146" fmla="*/ 1927818 w 11625583"/>
              <a:gd name="connsiteY2146" fmla="*/ 2700840 h 6380470"/>
              <a:gd name="connsiteX2147" fmla="*/ 1775160 w 11625583"/>
              <a:gd name="connsiteY2147" fmla="*/ 2700840 h 6380470"/>
              <a:gd name="connsiteX2148" fmla="*/ 1839836 w 11625583"/>
              <a:gd name="connsiteY2148" fmla="*/ 2765506 h 6380470"/>
              <a:gd name="connsiteX2149" fmla="*/ 1775160 w 11625583"/>
              <a:gd name="connsiteY2149" fmla="*/ 2830172 h 6380470"/>
              <a:gd name="connsiteX2150" fmla="*/ 1710491 w 11625583"/>
              <a:gd name="connsiteY2150" fmla="*/ 2765506 h 6380470"/>
              <a:gd name="connsiteX2151" fmla="*/ 1775160 w 11625583"/>
              <a:gd name="connsiteY2151" fmla="*/ 2700840 h 6380470"/>
              <a:gd name="connsiteX2152" fmla="*/ 8449023 w 11625583"/>
              <a:gd name="connsiteY2152" fmla="*/ 2700839 h 6380470"/>
              <a:gd name="connsiteX2153" fmla="*/ 8513689 w 11625583"/>
              <a:gd name="connsiteY2153" fmla="*/ 2765504 h 6380470"/>
              <a:gd name="connsiteX2154" fmla="*/ 8449023 w 11625583"/>
              <a:gd name="connsiteY2154" fmla="*/ 2830170 h 6380470"/>
              <a:gd name="connsiteX2155" fmla="*/ 8384357 w 11625583"/>
              <a:gd name="connsiteY2155" fmla="*/ 2765504 h 6380470"/>
              <a:gd name="connsiteX2156" fmla="*/ 8449023 w 11625583"/>
              <a:gd name="connsiteY2156" fmla="*/ 2700839 h 6380470"/>
              <a:gd name="connsiteX2157" fmla="*/ 8139792 w 11625583"/>
              <a:gd name="connsiteY2157" fmla="*/ 2700839 h 6380470"/>
              <a:gd name="connsiteX2158" fmla="*/ 8204458 w 11625583"/>
              <a:gd name="connsiteY2158" fmla="*/ 2765504 h 6380470"/>
              <a:gd name="connsiteX2159" fmla="*/ 8139792 w 11625583"/>
              <a:gd name="connsiteY2159" fmla="*/ 2830170 h 6380470"/>
              <a:gd name="connsiteX2160" fmla="*/ 8075126 w 11625583"/>
              <a:gd name="connsiteY2160" fmla="*/ 2765504 h 6380470"/>
              <a:gd name="connsiteX2161" fmla="*/ 8139792 w 11625583"/>
              <a:gd name="connsiteY2161" fmla="*/ 2700839 h 6380470"/>
              <a:gd name="connsiteX2162" fmla="*/ 7987133 w 11625583"/>
              <a:gd name="connsiteY2162" fmla="*/ 2700839 h 6380470"/>
              <a:gd name="connsiteX2163" fmla="*/ 8051799 w 11625583"/>
              <a:gd name="connsiteY2163" fmla="*/ 2765504 h 6380470"/>
              <a:gd name="connsiteX2164" fmla="*/ 7987133 w 11625583"/>
              <a:gd name="connsiteY2164" fmla="*/ 2830170 h 6380470"/>
              <a:gd name="connsiteX2165" fmla="*/ 7922467 w 11625583"/>
              <a:gd name="connsiteY2165" fmla="*/ 2765504 h 6380470"/>
              <a:gd name="connsiteX2166" fmla="*/ 7987133 w 11625583"/>
              <a:gd name="connsiteY2166" fmla="*/ 2700839 h 6380470"/>
              <a:gd name="connsiteX2167" fmla="*/ 7830562 w 11625583"/>
              <a:gd name="connsiteY2167" fmla="*/ 2700839 h 6380470"/>
              <a:gd name="connsiteX2168" fmla="*/ 7895228 w 11625583"/>
              <a:gd name="connsiteY2168" fmla="*/ 2765504 h 6380470"/>
              <a:gd name="connsiteX2169" fmla="*/ 7830562 w 11625583"/>
              <a:gd name="connsiteY2169" fmla="*/ 2830170 h 6380470"/>
              <a:gd name="connsiteX2170" fmla="*/ 7765896 w 11625583"/>
              <a:gd name="connsiteY2170" fmla="*/ 2765504 h 6380470"/>
              <a:gd name="connsiteX2171" fmla="*/ 7830562 w 11625583"/>
              <a:gd name="connsiteY2171" fmla="*/ 2700839 h 6380470"/>
              <a:gd name="connsiteX2172" fmla="*/ 7368669 w 11625583"/>
              <a:gd name="connsiteY2172" fmla="*/ 2700839 h 6380470"/>
              <a:gd name="connsiteX2173" fmla="*/ 7433335 w 11625583"/>
              <a:gd name="connsiteY2173" fmla="*/ 2765504 h 6380470"/>
              <a:gd name="connsiteX2174" fmla="*/ 7368669 w 11625583"/>
              <a:gd name="connsiteY2174" fmla="*/ 2830170 h 6380470"/>
              <a:gd name="connsiteX2175" fmla="*/ 7304003 w 11625583"/>
              <a:gd name="connsiteY2175" fmla="*/ 2765504 h 6380470"/>
              <a:gd name="connsiteX2176" fmla="*/ 7368669 w 11625583"/>
              <a:gd name="connsiteY2176" fmla="*/ 2700839 h 6380470"/>
              <a:gd name="connsiteX2177" fmla="*/ 6742375 w 11625583"/>
              <a:gd name="connsiteY2177" fmla="*/ 2700839 h 6380470"/>
              <a:gd name="connsiteX2178" fmla="*/ 6807041 w 11625583"/>
              <a:gd name="connsiteY2178" fmla="*/ 2765504 h 6380470"/>
              <a:gd name="connsiteX2179" fmla="*/ 6742375 w 11625583"/>
              <a:gd name="connsiteY2179" fmla="*/ 2830170 h 6380470"/>
              <a:gd name="connsiteX2180" fmla="*/ 6677709 w 11625583"/>
              <a:gd name="connsiteY2180" fmla="*/ 2765504 h 6380470"/>
              <a:gd name="connsiteX2181" fmla="*/ 6742375 w 11625583"/>
              <a:gd name="connsiteY2181" fmla="*/ 2700839 h 6380470"/>
              <a:gd name="connsiteX2182" fmla="*/ 6429229 w 11625583"/>
              <a:gd name="connsiteY2182" fmla="*/ 2700839 h 6380470"/>
              <a:gd name="connsiteX2183" fmla="*/ 6493895 w 11625583"/>
              <a:gd name="connsiteY2183" fmla="*/ 2765504 h 6380470"/>
              <a:gd name="connsiteX2184" fmla="*/ 6429229 w 11625583"/>
              <a:gd name="connsiteY2184" fmla="*/ 2830170 h 6380470"/>
              <a:gd name="connsiteX2185" fmla="*/ 6364563 w 11625583"/>
              <a:gd name="connsiteY2185" fmla="*/ 2765504 h 6380470"/>
              <a:gd name="connsiteX2186" fmla="*/ 6429229 w 11625583"/>
              <a:gd name="connsiteY2186" fmla="*/ 2700839 h 6380470"/>
              <a:gd name="connsiteX2187" fmla="*/ 6276571 w 11625583"/>
              <a:gd name="connsiteY2187" fmla="*/ 2700839 h 6380470"/>
              <a:gd name="connsiteX2188" fmla="*/ 6341237 w 11625583"/>
              <a:gd name="connsiteY2188" fmla="*/ 2765504 h 6380470"/>
              <a:gd name="connsiteX2189" fmla="*/ 6276571 w 11625583"/>
              <a:gd name="connsiteY2189" fmla="*/ 2830170 h 6380470"/>
              <a:gd name="connsiteX2190" fmla="*/ 6211905 w 11625583"/>
              <a:gd name="connsiteY2190" fmla="*/ 2765504 h 6380470"/>
              <a:gd name="connsiteX2191" fmla="*/ 6276571 w 11625583"/>
              <a:gd name="connsiteY2191" fmla="*/ 2700839 h 6380470"/>
              <a:gd name="connsiteX2192" fmla="*/ 5967338 w 11625583"/>
              <a:gd name="connsiteY2192" fmla="*/ 2700839 h 6380470"/>
              <a:gd name="connsiteX2193" fmla="*/ 6032004 w 11625583"/>
              <a:gd name="connsiteY2193" fmla="*/ 2765504 h 6380470"/>
              <a:gd name="connsiteX2194" fmla="*/ 5967338 w 11625583"/>
              <a:gd name="connsiteY2194" fmla="*/ 2830170 h 6380470"/>
              <a:gd name="connsiteX2195" fmla="*/ 5902672 w 11625583"/>
              <a:gd name="connsiteY2195" fmla="*/ 2765504 h 6380470"/>
              <a:gd name="connsiteX2196" fmla="*/ 5967338 w 11625583"/>
              <a:gd name="connsiteY2196" fmla="*/ 2700839 h 6380470"/>
              <a:gd name="connsiteX2197" fmla="*/ 5810785 w 11625583"/>
              <a:gd name="connsiteY2197" fmla="*/ 2700839 h 6380470"/>
              <a:gd name="connsiteX2198" fmla="*/ 5875431 w 11625583"/>
              <a:gd name="connsiteY2198" fmla="*/ 2765504 h 6380470"/>
              <a:gd name="connsiteX2199" fmla="*/ 5810785 w 11625583"/>
              <a:gd name="connsiteY2199" fmla="*/ 2830170 h 6380470"/>
              <a:gd name="connsiteX2200" fmla="*/ 5746110 w 11625583"/>
              <a:gd name="connsiteY2200" fmla="*/ 2765504 h 6380470"/>
              <a:gd name="connsiteX2201" fmla="*/ 5810785 w 11625583"/>
              <a:gd name="connsiteY2201" fmla="*/ 2700839 h 6380470"/>
              <a:gd name="connsiteX2202" fmla="*/ 5658107 w 11625583"/>
              <a:gd name="connsiteY2202" fmla="*/ 2700839 h 6380470"/>
              <a:gd name="connsiteX2203" fmla="*/ 5722779 w 11625583"/>
              <a:gd name="connsiteY2203" fmla="*/ 2765504 h 6380470"/>
              <a:gd name="connsiteX2204" fmla="*/ 5658107 w 11625583"/>
              <a:gd name="connsiteY2204" fmla="*/ 2830170 h 6380470"/>
              <a:gd name="connsiteX2205" fmla="*/ 5593441 w 11625583"/>
              <a:gd name="connsiteY2205" fmla="*/ 2765504 h 6380470"/>
              <a:gd name="connsiteX2206" fmla="*/ 5658107 w 11625583"/>
              <a:gd name="connsiteY2206" fmla="*/ 2700839 h 6380470"/>
              <a:gd name="connsiteX2207" fmla="*/ 5501539 w 11625583"/>
              <a:gd name="connsiteY2207" fmla="*/ 2700839 h 6380470"/>
              <a:gd name="connsiteX2208" fmla="*/ 5566202 w 11625583"/>
              <a:gd name="connsiteY2208" fmla="*/ 2765504 h 6380470"/>
              <a:gd name="connsiteX2209" fmla="*/ 5501539 w 11625583"/>
              <a:gd name="connsiteY2209" fmla="*/ 2830170 h 6380470"/>
              <a:gd name="connsiteX2210" fmla="*/ 5436879 w 11625583"/>
              <a:gd name="connsiteY2210" fmla="*/ 2765504 h 6380470"/>
              <a:gd name="connsiteX2211" fmla="*/ 5501539 w 11625583"/>
              <a:gd name="connsiteY2211" fmla="*/ 2700839 h 6380470"/>
              <a:gd name="connsiteX2212" fmla="*/ 5192312 w 11625583"/>
              <a:gd name="connsiteY2212" fmla="*/ 2700839 h 6380470"/>
              <a:gd name="connsiteX2213" fmla="*/ 5256977 w 11625583"/>
              <a:gd name="connsiteY2213" fmla="*/ 2765504 h 6380470"/>
              <a:gd name="connsiteX2214" fmla="*/ 5192312 w 11625583"/>
              <a:gd name="connsiteY2214" fmla="*/ 2830170 h 6380470"/>
              <a:gd name="connsiteX2215" fmla="*/ 5127646 w 11625583"/>
              <a:gd name="connsiteY2215" fmla="*/ 2765504 h 6380470"/>
              <a:gd name="connsiteX2216" fmla="*/ 5192312 w 11625583"/>
              <a:gd name="connsiteY2216" fmla="*/ 2700839 h 6380470"/>
              <a:gd name="connsiteX2217" fmla="*/ 2546309 w 11625583"/>
              <a:gd name="connsiteY2217" fmla="*/ 2700839 h 6380470"/>
              <a:gd name="connsiteX2218" fmla="*/ 2610971 w 11625583"/>
              <a:gd name="connsiteY2218" fmla="*/ 2765504 h 6380470"/>
              <a:gd name="connsiteX2219" fmla="*/ 2546309 w 11625583"/>
              <a:gd name="connsiteY2219" fmla="*/ 2830170 h 6380470"/>
              <a:gd name="connsiteX2220" fmla="*/ 2481648 w 11625583"/>
              <a:gd name="connsiteY2220" fmla="*/ 2765504 h 6380470"/>
              <a:gd name="connsiteX2221" fmla="*/ 2546309 w 11625583"/>
              <a:gd name="connsiteY2221" fmla="*/ 2700839 h 6380470"/>
              <a:gd name="connsiteX2222" fmla="*/ 9384550 w 11625583"/>
              <a:gd name="connsiteY2222" fmla="*/ 2700836 h 6380470"/>
              <a:gd name="connsiteX2223" fmla="*/ 9449216 w 11625583"/>
              <a:gd name="connsiteY2223" fmla="*/ 2765504 h 6380470"/>
              <a:gd name="connsiteX2224" fmla="*/ 9384550 w 11625583"/>
              <a:gd name="connsiteY2224" fmla="*/ 2830169 h 6380470"/>
              <a:gd name="connsiteX2225" fmla="*/ 9319884 w 11625583"/>
              <a:gd name="connsiteY2225" fmla="*/ 2765504 h 6380470"/>
              <a:gd name="connsiteX2226" fmla="*/ 9384550 w 11625583"/>
              <a:gd name="connsiteY2226" fmla="*/ 2700836 h 6380470"/>
              <a:gd name="connsiteX2227" fmla="*/ 9227977 w 11625583"/>
              <a:gd name="connsiteY2227" fmla="*/ 2700836 h 6380470"/>
              <a:gd name="connsiteX2228" fmla="*/ 9292643 w 11625583"/>
              <a:gd name="connsiteY2228" fmla="*/ 2765504 h 6380470"/>
              <a:gd name="connsiteX2229" fmla="*/ 9227977 w 11625583"/>
              <a:gd name="connsiteY2229" fmla="*/ 2830169 h 6380470"/>
              <a:gd name="connsiteX2230" fmla="*/ 9163311 w 11625583"/>
              <a:gd name="connsiteY2230" fmla="*/ 2765504 h 6380470"/>
              <a:gd name="connsiteX2231" fmla="*/ 9227977 w 11625583"/>
              <a:gd name="connsiteY2231" fmla="*/ 2700836 h 6380470"/>
              <a:gd name="connsiteX2232" fmla="*/ 9075319 w 11625583"/>
              <a:gd name="connsiteY2232" fmla="*/ 2700836 h 6380470"/>
              <a:gd name="connsiteX2233" fmla="*/ 9139985 w 11625583"/>
              <a:gd name="connsiteY2233" fmla="*/ 2765504 h 6380470"/>
              <a:gd name="connsiteX2234" fmla="*/ 9075319 w 11625583"/>
              <a:gd name="connsiteY2234" fmla="*/ 2830169 h 6380470"/>
              <a:gd name="connsiteX2235" fmla="*/ 9010653 w 11625583"/>
              <a:gd name="connsiteY2235" fmla="*/ 2765504 h 6380470"/>
              <a:gd name="connsiteX2236" fmla="*/ 9075319 w 11625583"/>
              <a:gd name="connsiteY2236" fmla="*/ 2700836 h 6380470"/>
              <a:gd name="connsiteX2237" fmla="*/ 8914831 w 11625583"/>
              <a:gd name="connsiteY2237" fmla="*/ 2700836 h 6380470"/>
              <a:gd name="connsiteX2238" fmla="*/ 8979497 w 11625583"/>
              <a:gd name="connsiteY2238" fmla="*/ 2765504 h 6380470"/>
              <a:gd name="connsiteX2239" fmla="*/ 8914831 w 11625583"/>
              <a:gd name="connsiteY2239" fmla="*/ 2830169 h 6380470"/>
              <a:gd name="connsiteX2240" fmla="*/ 8850165 w 11625583"/>
              <a:gd name="connsiteY2240" fmla="*/ 2765504 h 6380470"/>
              <a:gd name="connsiteX2241" fmla="*/ 8914831 w 11625583"/>
              <a:gd name="connsiteY2241" fmla="*/ 2700836 h 6380470"/>
              <a:gd name="connsiteX2242" fmla="*/ 8766086 w 11625583"/>
              <a:gd name="connsiteY2242" fmla="*/ 2700836 h 6380470"/>
              <a:gd name="connsiteX2243" fmla="*/ 8830752 w 11625583"/>
              <a:gd name="connsiteY2243" fmla="*/ 2765504 h 6380470"/>
              <a:gd name="connsiteX2244" fmla="*/ 8766086 w 11625583"/>
              <a:gd name="connsiteY2244" fmla="*/ 2830169 h 6380470"/>
              <a:gd name="connsiteX2245" fmla="*/ 8701420 w 11625583"/>
              <a:gd name="connsiteY2245" fmla="*/ 2765504 h 6380470"/>
              <a:gd name="connsiteX2246" fmla="*/ 8766086 w 11625583"/>
              <a:gd name="connsiteY2246" fmla="*/ 2700836 h 6380470"/>
              <a:gd name="connsiteX2247" fmla="*/ 8601683 w 11625583"/>
              <a:gd name="connsiteY2247" fmla="*/ 2700836 h 6380470"/>
              <a:gd name="connsiteX2248" fmla="*/ 8666349 w 11625583"/>
              <a:gd name="connsiteY2248" fmla="*/ 2765504 h 6380470"/>
              <a:gd name="connsiteX2249" fmla="*/ 8601683 w 11625583"/>
              <a:gd name="connsiteY2249" fmla="*/ 2830169 h 6380470"/>
              <a:gd name="connsiteX2250" fmla="*/ 8537017 w 11625583"/>
              <a:gd name="connsiteY2250" fmla="*/ 2765504 h 6380470"/>
              <a:gd name="connsiteX2251" fmla="*/ 8601683 w 11625583"/>
              <a:gd name="connsiteY2251" fmla="*/ 2700836 h 6380470"/>
              <a:gd name="connsiteX2252" fmla="*/ 10003015 w 11625583"/>
              <a:gd name="connsiteY2252" fmla="*/ 2559922 h 6380470"/>
              <a:gd name="connsiteX2253" fmla="*/ 10067681 w 11625583"/>
              <a:gd name="connsiteY2253" fmla="*/ 2624589 h 6380470"/>
              <a:gd name="connsiteX2254" fmla="*/ 10003015 w 11625583"/>
              <a:gd name="connsiteY2254" fmla="*/ 2689256 h 6380470"/>
              <a:gd name="connsiteX2255" fmla="*/ 9938349 w 11625583"/>
              <a:gd name="connsiteY2255" fmla="*/ 2624589 h 6380470"/>
              <a:gd name="connsiteX2256" fmla="*/ 10003015 w 11625583"/>
              <a:gd name="connsiteY2256" fmla="*/ 2559922 h 6380470"/>
              <a:gd name="connsiteX2257" fmla="*/ 9850356 w 11625583"/>
              <a:gd name="connsiteY2257" fmla="*/ 2559922 h 6380470"/>
              <a:gd name="connsiteX2258" fmla="*/ 9915022 w 11625583"/>
              <a:gd name="connsiteY2258" fmla="*/ 2624589 h 6380470"/>
              <a:gd name="connsiteX2259" fmla="*/ 9850356 w 11625583"/>
              <a:gd name="connsiteY2259" fmla="*/ 2689256 h 6380470"/>
              <a:gd name="connsiteX2260" fmla="*/ 9785690 w 11625583"/>
              <a:gd name="connsiteY2260" fmla="*/ 2624589 h 6380470"/>
              <a:gd name="connsiteX2261" fmla="*/ 9850356 w 11625583"/>
              <a:gd name="connsiteY2261" fmla="*/ 2559922 h 6380470"/>
              <a:gd name="connsiteX2262" fmla="*/ 9384549 w 11625583"/>
              <a:gd name="connsiteY2262" fmla="*/ 2559922 h 6380470"/>
              <a:gd name="connsiteX2263" fmla="*/ 9449215 w 11625583"/>
              <a:gd name="connsiteY2263" fmla="*/ 2624589 h 6380470"/>
              <a:gd name="connsiteX2264" fmla="*/ 9384549 w 11625583"/>
              <a:gd name="connsiteY2264" fmla="*/ 2689256 h 6380470"/>
              <a:gd name="connsiteX2265" fmla="*/ 9319883 w 11625583"/>
              <a:gd name="connsiteY2265" fmla="*/ 2624589 h 6380470"/>
              <a:gd name="connsiteX2266" fmla="*/ 9384549 w 11625583"/>
              <a:gd name="connsiteY2266" fmla="*/ 2559922 h 6380470"/>
              <a:gd name="connsiteX2267" fmla="*/ 9227976 w 11625583"/>
              <a:gd name="connsiteY2267" fmla="*/ 2559922 h 6380470"/>
              <a:gd name="connsiteX2268" fmla="*/ 9292642 w 11625583"/>
              <a:gd name="connsiteY2268" fmla="*/ 2624589 h 6380470"/>
              <a:gd name="connsiteX2269" fmla="*/ 9227976 w 11625583"/>
              <a:gd name="connsiteY2269" fmla="*/ 2689256 h 6380470"/>
              <a:gd name="connsiteX2270" fmla="*/ 9163310 w 11625583"/>
              <a:gd name="connsiteY2270" fmla="*/ 2624589 h 6380470"/>
              <a:gd name="connsiteX2271" fmla="*/ 9227976 w 11625583"/>
              <a:gd name="connsiteY2271" fmla="*/ 2559922 h 6380470"/>
              <a:gd name="connsiteX2272" fmla="*/ 9075317 w 11625583"/>
              <a:gd name="connsiteY2272" fmla="*/ 2559922 h 6380470"/>
              <a:gd name="connsiteX2273" fmla="*/ 9139983 w 11625583"/>
              <a:gd name="connsiteY2273" fmla="*/ 2624589 h 6380470"/>
              <a:gd name="connsiteX2274" fmla="*/ 9075317 w 11625583"/>
              <a:gd name="connsiteY2274" fmla="*/ 2689256 h 6380470"/>
              <a:gd name="connsiteX2275" fmla="*/ 9010651 w 11625583"/>
              <a:gd name="connsiteY2275" fmla="*/ 2624589 h 6380470"/>
              <a:gd name="connsiteX2276" fmla="*/ 9075317 w 11625583"/>
              <a:gd name="connsiteY2276" fmla="*/ 2559922 h 6380470"/>
              <a:gd name="connsiteX2277" fmla="*/ 8914829 w 11625583"/>
              <a:gd name="connsiteY2277" fmla="*/ 2559922 h 6380470"/>
              <a:gd name="connsiteX2278" fmla="*/ 8979495 w 11625583"/>
              <a:gd name="connsiteY2278" fmla="*/ 2624589 h 6380470"/>
              <a:gd name="connsiteX2279" fmla="*/ 8914829 w 11625583"/>
              <a:gd name="connsiteY2279" fmla="*/ 2689256 h 6380470"/>
              <a:gd name="connsiteX2280" fmla="*/ 8850163 w 11625583"/>
              <a:gd name="connsiteY2280" fmla="*/ 2624589 h 6380470"/>
              <a:gd name="connsiteX2281" fmla="*/ 8914829 w 11625583"/>
              <a:gd name="connsiteY2281" fmla="*/ 2559922 h 6380470"/>
              <a:gd name="connsiteX2282" fmla="*/ 8766084 w 11625583"/>
              <a:gd name="connsiteY2282" fmla="*/ 2559922 h 6380470"/>
              <a:gd name="connsiteX2283" fmla="*/ 8830750 w 11625583"/>
              <a:gd name="connsiteY2283" fmla="*/ 2624589 h 6380470"/>
              <a:gd name="connsiteX2284" fmla="*/ 8766084 w 11625583"/>
              <a:gd name="connsiteY2284" fmla="*/ 2689256 h 6380470"/>
              <a:gd name="connsiteX2285" fmla="*/ 8701418 w 11625583"/>
              <a:gd name="connsiteY2285" fmla="*/ 2624589 h 6380470"/>
              <a:gd name="connsiteX2286" fmla="*/ 8766084 w 11625583"/>
              <a:gd name="connsiteY2286" fmla="*/ 2559922 h 6380470"/>
              <a:gd name="connsiteX2287" fmla="*/ 8601683 w 11625583"/>
              <a:gd name="connsiteY2287" fmla="*/ 2559922 h 6380470"/>
              <a:gd name="connsiteX2288" fmla="*/ 8666349 w 11625583"/>
              <a:gd name="connsiteY2288" fmla="*/ 2624589 h 6380470"/>
              <a:gd name="connsiteX2289" fmla="*/ 8601683 w 11625583"/>
              <a:gd name="connsiteY2289" fmla="*/ 2689256 h 6380470"/>
              <a:gd name="connsiteX2290" fmla="*/ 8537017 w 11625583"/>
              <a:gd name="connsiteY2290" fmla="*/ 2624589 h 6380470"/>
              <a:gd name="connsiteX2291" fmla="*/ 8601683 w 11625583"/>
              <a:gd name="connsiteY2291" fmla="*/ 2559922 h 6380470"/>
              <a:gd name="connsiteX2292" fmla="*/ 8449023 w 11625583"/>
              <a:gd name="connsiteY2292" fmla="*/ 2559922 h 6380470"/>
              <a:gd name="connsiteX2293" fmla="*/ 8513689 w 11625583"/>
              <a:gd name="connsiteY2293" fmla="*/ 2624589 h 6380470"/>
              <a:gd name="connsiteX2294" fmla="*/ 8449023 w 11625583"/>
              <a:gd name="connsiteY2294" fmla="*/ 2689256 h 6380470"/>
              <a:gd name="connsiteX2295" fmla="*/ 8384357 w 11625583"/>
              <a:gd name="connsiteY2295" fmla="*/ 2624589 h 6380470"/>
              <a:gd name="connsiteX2296" fmla="*/ 8449023 w 11625583"/>
              <a:gd name="connsiteY2296" fmla="*/ 2559922 h 6380470"/>
              <a:gd name="connsiteX2297" fmla="*/ 8296367 w 11625583"/>
              <a:gd name="connsiteY2297" fmla="*/ 2559922 h 6380470"/>
              <a:gd name="connsiteX2298" fmla="*/ 8361033 w 11625583"/>
              <a:gd name="connsiteY2298" fmla="*/ 2624589 h 6380470"/>
              <a:gd name="connsiteX2299" fmla="*/ 8296367 w 11625583"/>
              <a:gd name="connsiteY2299" fmla="*/ 2689256 h 6380470"/>
              <a:gd name="connsiteX2300" fmla="*/ 8231701 w 11625583"/>
              <a:gd name="connsiteY2300" fmla="*/ 2624589 h 6380470"/>
              <a:gd name="connsiteX2301" fmla="*/ 8296367 w 11625583"/>
              <a:gd name="connsiteY2301" fmla="*/ 2559922 h 6380470"/>
              <a:gd name="connsiteX2302" fmla="*/ 8139792 w 11625583"/>
              <a:gd name="connsiteY2302" fmla="*/ 2559922 h 6380470"/>
              <a:gd name="connsiteX2303" fmla="*/ 8204458 w 11625583"/>
              <a:gd name="connsiteY2303" fmla="*/ 2624589 h 6380470"/>
              <a:gd name="connsiteX2304" fmla="*/ 8139792 w 11625583"/>
              <a:gd name="connsiteY2304" fmla="*/ 2689256 h 6380470"/>
              <a:gd name="connsiteX2305" fmla="*/ 8075126 w 11625583"/>
              <a:gd name="connsiteY2305" fmla="*/ 2624589 h 6380470"/>
              <a:gd name="connsiteX2306" fmla="*/ 8139792 w 11625583"/>
              <a:gd name="connsiteY2306" fmla="*/ 2559922 h 6380470"/>
              <a:gd name="connsiteX2307" fmla="*/ 7987133 w 11625583"/>
              <a:gd name="connsiteY2307" fmla="*/ 2559922 h 6380470"/>
              <a:gd name="connsiteX2308" fmla="*/ 8051799 w 11625583"/>
              <a:gd name="connsiteY2308" fmla="*/ 2624589 h 6380470"/>
              <a:gd name="connsiteX2309" fmla="*/ 7987133 w 11625583"/>
              <a:gd name="connsiteY2309" fmla="*/ 2689256 h 6380470"/>
              <a:gd name="connsiteX2310" fmla="*/ 7922467 w 11625583"/>
              <a:gd name="connsiteY2310" fmla="*/ 2624589 h 6380470"/>
              <a:gd name="connsiteX2311" fmla="*/ 7987133 w 11625583"/>
              <a:gd name="connsiteY2311" fmla="*/ 2559922 h 6380470"/>
              <a:gd name="connsiteX2312" fmla="*/ 7830562 w 11625583"/>
              <a:gd name="connsiteY2312" fmla="*/ 2559922 h 6380470"/>
              <a:gd name="connsiteX2313" fmla="*/ 7895228 w 11625583"/>
              <a:gd name="connsiteY2313" fmla="*/ 2624589 h 6380470"/>
              <a:gd name="connsiteX2314" fmla="*/ 7830562 w 11625583"/>
              <a:gd name="connsiteY2314" fmla="*/ 2689256 h 6380470"/>
              <a:gd name="connsiteX2315" fmla="*/ 7765896 w 11625583"/>
              <a:gd name="connsiteY2315" fmla="*/ 2624589 h 6380470"/>
              <a:gd name="connsiteX2316" fmla="*/ 7830562 w 11625583"/>
              <a:gd name="connsiteY2316" fmla="*/ 2559922 h 6380470"/>
              <a:gd name="connsiteX2317" fmla="*/ 7677902 w 11625583"/>
              <a:gd name="connsiteY2317" fmla="*/ 2559922 h 6380470"/>
              <a:gd name="connsiteX2318" fmla="*/ 7742568 w 11625583"/>
              <a:gd name="connsiteY2318" fmla="*/ 2624589 h 6380470"/>
              <a:gd name="connsiteX2319" fmla="*/ 7677902 w 11625583"/>
              <a:gd name="connsiteY2319" fmla="*/ 2689256 h 6380470"/>
              <a:gd name="connsiteX2320" fmla="*/ 7613236 w 11625583"/>
              <a:gd name="connsiteY2320" fmla="*/ 2624589 h 6380470"/>
              <a:gd name="connsiteX2321" fmla="*/ 7677902 w 11625583"/>
              <a:gd name="connsiteY2321" fmla="*/ 2559922 h 6380470"/>
              <a:gd name="connsiteX2322" fmla="*/ 7521329 w 11625583"/>
              <a:gd name="connsiteY2322" fmla="*/ 2559922 h 6380470"/>
              <a:gd name="connsiteX2323" fmla="*/ 7585995 w 11625583"/>
              <a:gd name="connsiteY2323" fmla="*/ 2624589 h 6380470"/>
              <a:gd name="connsiteX2324" fmla="*/ 7521329 w 11625583"/>
              <a:gd name="connsiteY2324" fmla="*/ 2689256 h 6380470"/>
              <a:gd name="connsiteX2325" fmla="*/ 7456663 w 11625583"/>
              <a:gd name="connsiteY2325" fmla="*/ 2624589 h 6380470"/>
              <a:gd name="connsiteX2326" fmla="*/ 7521329 w 11625583"/>
              <a:gd name="connsiteY2326" fmla="*/ 2559922 h 6380470"/>
              <a:gd name="connsiteX2327" fmla="*/ 7368669 w 11625583"/>
              <a:gd name="connsiteY2327" fmla="*/ 2559922 h 6380470"/>
              <a:gd name="connsiteX2328" fmla="*/ 7433335 w 11625583"/>
              <a:gd name="connsiteY2328" fmla="*/ 2624589 h 6380470"/>
              <a:gd name="connsiteX2329" fmla="*/ 7368669 w 11625583"/>
              <a:gd name="connsiteY2329" fmla="*/ 2689256 h 6380470"/>
              <a:gd name="connsiteX2330" fmla="*/ 7304003 w 11625583"/>
              <a:gd name="connsiteY2330" fmla="*/ 2624589 h 6380470"/>
              <a:gd name="connsiteX2331" fmla="*/ 7368669 w 11625583"/>
              <a:gd name="connsiteY2331" fmla="*/ 2559922 h 6380470"/>
              <a:gd name="connsiteX2332" fmla="*/ 7212096 w 11625583"/>
              <a:gd name="connsiteY2332" fmla="*/ 2559922 h 6380470"/>
              <a:gd name="connsiteX2333" fmla="*/ 7276762 w 11625583"/>
              <a:gd name="connsiteY2333" fmla="*/ 2624589 h 6380470"/>
              <a:gd name="connsiteX2334" fmla="*/ 7212096 w 11625583"/>
              <a:gd name="connsiteY2334" fmla="*/ 2689256 h 6380470"/>
              <a:gd name="connsiteX2335" fmla="*/ 7147430 w 11625583"/>
              <a:gd name="connsiteY2335" fmla="*/ 2624589 h 6380470"/>
              <a:gd name="connsiteX2336" fmla="*/ 7212096 w 11625583"/>
              <a:gd name="connsiteY2336" fmla="*/ 2559922 h 6380470"/>
              <a:gd name="connsiteX2337" fmla="*/ 7055523 w 11625583"/>
              <a:gd name="connsiteY2337" fmla="*/ 2559922 h 6380470"/>
              <a:gd name="connsiteX2338" fmla="*/ 7120189 w 11625583"/>
              <a:gd name="connsiteY2338" fmla="*/ 2624589 h 6380470"/>
              <a:gd name="connsiteX2339" fmla="*/ 7055523 w 11625583"/>
              <a:gd name="connsiteY2339" fmla="*/ 2689256 h 6380470"/>
              <a:gd name="connsiteX2340" fmla="*/ 6990857 w 11625583"/>
              <a:gd name="connsiteY2340" fmla="*/ 2624589 h 6380470"/>
              <a:gd name="connsiteX2341" fmla="*/ 7055523 w 11625583"/>
              <a:gd name="connsiteY2341" fmla="*/ 2559922 h 6380470"/>
              <a:gd name="connsiteX2342" fmla="*/ 6895037 w 11625583"/>
              <a:gd name="connsiteY2342" fmla="*/ 2559922 h 6380470"/>
              <a:gd name="connsiteX2343" fmla="*/ 6959703 w 11625583"/>
              <a:gd name="connsiteY2343" fmla="*/ 2624589 h 6380470"/>
              <a:gd name="connsiteX2344" fmla="*/ 6895037 w 11625583"/>
              <a:gd name="connsiteY2344" fmla="*/ 2689256 h 6380470"/>
              <a:gd name="connsiteX2345" fmla="*/ 6830371 w 11625583"/>
              <a:gd name="connsiteY2345" fmla="*/ 2624589 h 6380470"/>
              <a:gd name="connsiteX2346" fmla="*/ 6895037 w 11625583"/>
              <a:gd name="connsiteY2346" fmla="*/ 2559922 h 6380470"/>
              <a:gd name="connsiteX2347" fmla="*/ 6742375 w 11625583"/>
              <a:gd name="connsiteY2347" fmla="*/ 2559922 h 6380470"/>
              <a:gd name="connsiteX2348" fmla="*/ 6807041 w 11625583"/>
              <a:gd name="connsiteY2348" fmla="*/ 2624589 h 6380470"/>
              <a:gd name="connsiteX2349" fmla="*/ 6742375 w 11625583"/>
              <a:gd name="connsiteY2349" fmla="*/ 2689256 h 6380470"/>
              <a:gd name="connsiteX2350" fmla="*/ 6677709 w 11625583"/>
              <a:gd name="connsiteY2350" fmla="*/ 2624589 h 6380470"/>
              <a:gd name="connsiteX2351" fmla="*/ 6742375 w 11625583"/>
              <a:gd name="connsiteY2351" fmla="*/ 2559922 h 6380470"/>
              <a:gd name="connsiteX2352" fmla="*/ 5810787 w 11625583"/>
              <a:gd name="connsiteY2352" fmla="*/ 2559922 h 6380470"/>
              <a:gd name="connsiteX2353" fmla="*/ 5875431 w 11625583"/>
              <a:gd name="connsiteY2353" fmla="*/ 2624589 h 6380470"/>
              <a:gd name="connsiteX2354" fmla="*/ 5810787 w 11625583"/>
              <a:gd name="connsiteY2354" fmla="*/ 2689256 h 6380470"/>
              <a:gd name="connsiteX2355" fmla="*/ 5746110 w 11625583"/>
              <a:gd name="connsiteY2355" fmla="*/ 2624589 h 6380470"/>
              <a:gd name="connsiteX2356" fmla="*/ 5810787 w 11625583"/>
              <a:gd name="connsiteY2356" fmla="*/ 2559922 h 6380470"/>
              <a:gd name="connsiteX2357" fmla="*/ 5658107 w 11625583"/>
              <a:gd name="connsiteY2357" fmla="*/ 2559922 h 6380470"/>
              <a:gd name="connsiteX2358" fmla="*/ 5722779 w 11625583"/>
              <a:gd name="connsiteY2358" fmla="*/ 2624589 h 6380470"/>
              <a:gd name="connsiteX2359" fmla="*/ 5658107 w 11625583"/>
              <a:gd name="connsiteY2359" fmla="*/ 2689256 h 6380470"/>
              <a:gd name="connsiteX2360" fmla="*/ 5593441 w 11625583"/>
              <a:gd name="connsiteY2360" fmla="*/ 2624589 h 6380470"/>
              <a:gd name="connsiteX2361" fmla="*/ 5658107 w 11625583"/>
              <a:gd name="connsiteY2361" fmla="*/ 2559922 h 6380470"/>
              <a:gd name="connsiteX2362" fmla="*/ 5501539 w 11625583"/>
              <a:gd name="connsiteY2362" fmla="*/ 2559922 h 6380470"/>
              <a:gd name="connsiteX2363" fmla="*/ 5566203 w 11625583"/>
              <a:gd name="connsiteY2363" fmla="*/ 2624589 h 6380470"/>
              <a:gd name="connsiteX2364" fmla="*/ 5501539 w 11625583"/>
              <a:gd name="connsiteY2364" fmla="*/ 2689256 h 6380470"/>
              <a:gd name="connsiteX2365" fmla="*/ 5436879 w 11625583"/>
              <a:gd name="connsiteY2365" fmla="*/ 2624589 h 6380470"/>
              <a:gd name="connsiteX2366" fmla="*/ 5501539 w 11625583"/>
              <a:gd name="connsiteY2366" fmla="*/ 2559922 h 6380470"/>
              <a:gd name="connsiteX2367" fmla="*/ 5348883 w 11625583"/>
              <a:gd name="connsiteY2367" fmla="*/ 2559922 h 6380470"/>
              <a:gd name="connsiteX2368" fmla="*/ 5413550 w 11625583"/>
              <a:gd name="connsiteY2368" fmla="*/ 2624589 h 6380470"/>
              <a:gd name="connsiteX2369" fmla="*/ 5348883 w 11625583"/>
              <a:gd name="connsiteY2369" fmla="*/ 2689256 h 6380470"/>
              <a:gd name="connsiteX2370" fmla="*/ 5284224 w 11625583"/>
              <a:gd name="connsiteY2370" fmla="*/ 2624589 h 6380470"/>
              <a:gd name="connsiteX2371" fmla="*/ 5348883 w 11625583"/>
              <a:gd name="connsiteY2371" fmla="*/ 2559922 h 6380470"/>
              <a:gd name="connsiteX2372" fmla="*/ 2855521 w 11625583"/>
              <a:gd name="connsiteY2372" fmla="*/ 2559922 h 6380470"/>
              <a:gd name="connsiteX2373" fmla="*/ 2920181 w 11625583"/>
              <a:gd name="connsiteY2373" fmla="*/ 2624589 h 6380470"/>
              <a:gd name="connsiteX2374" fmla="*/ 2855521 w 11625583"/>
              <a:gd name="connsiteY2374" fmla="*/ 2689256 h 6380470"/>
              <a:gd name="connsiteX2375" fmla="*/ 2790860 w 11625583"/>
              <a:gd name="connsiteY2375" fmla="*/ 2624589 h 6380470"/>
              <a:gd name="connsiteX2376" fmla="*/ 2855521 w 11625583"/>
              <a:gd name="connsiteY2376" fmla="*/ 2559922 h 6380470"/>
              <a:gd name="connsiteX2377" fmla="*/ 2698961 w 11625583"/>
              <a:gd name="connsiteY2377" fmla="*/ 2559922 h 6380470"/>
              <a:gd name="connsiteX2378" fmla="*/ 2763622 w 11625583"/>
              <a:gd name="connsiteY2378" fmla="*/ 2624589 h 6380470"/>
              <a:gd name="connsiteX2379" fmla="*/ 2698961 w 11625583"/>
              <a:gd name="connsiteY2379" fmla="*/ 2689256 h 6380470"/>
              <a:gd name="connsiteX2380" fmla="*/ 2634302 w 11625583"/>
              <a:gd name="connsiteY2380" fmla="*/ 2624589 h 6380470"/>
              <a:gd name="connsiteX2381" fmla="*/ 2698961 w 11625583"/>
              <a:gd name="connsiteY2381" fmla="*/ 2559922 h 6380470"/>
              <a:gd name="connsiteX2382" fmla="*/ 2546316 w 11625583"/>
              <a:gd name="connsiteY2382" fmla="*/ 2559922 h 6380470"/>
              <a:gd name="connsiteX2383" fmla="*/ 2610977 w 11625583"/>
              <a:gd name="connsiteY2383" fmla="*/ 2624589 h 6380470"/>
              <a:gd name="connsiteX2384" fmla="*/ 2546316 w 11625583"/>
              <a:gd name="connsiteY2384" fmla="*/ 2689256 h 6380470"/>
              <a:gd name="connsiteX2385" fmla="*/ 2481655 w 11625583"/>
              <a:gd name="connsiteY2385" fmla="*/ 2624589 h 6380470"/>
              <a:gd name="connsiteX2386" fmla="*/ 2546316 w 11625583"/>
              <a:gd name="connsiteY2386" fmla="*/ 2559922 h 6380470"/>
              <a:gd name="connsiteX2387" fmla="*/ 2389740 w 11625583"/>
              <a:gd name="connsiteY2387" fmla="*/ 2559922 h 6380470"/>
              <a:gd name="connsiteX2388" fmla="*/ 2454414 w 11625583"/>
              <a:gd name="connsiteY2388" fmla="*/ 2624589 h 6380470"/>
              <a:gd name="connsiteX2389" fmla="*/ 2389740 w 11625583"/>
              <a:gd name="connsiteY2389" fmla="*/ 2689256 h 6380470"/>
              <a:gd name="connsiteX2390" fmla="*/ 2325081 w 11625583"/>
              <a:gd name="connsiteY2390" fmla="*/ 2624589 h 6380470"/>
              <a:gd name="connsiteX2391" fmla="*/ 2389740 w 11625583"/>
              <a:gd name="connsiteY2391" fmla="*/ 2559922 h 6380470"/>
              <a:gd name="connsiteX2392" fmla="*/ 2237072 w 11625583"/>
              <a:gd name="connsiteY2392" fmla="*/ 2559922 h 6380470"/>
              <a:gd name="connsiteX2393" fmla="*/ 2301749 w 11625583"/>
              <a:gd name="connsiteY2393" fmla="*/ 2624589 h 6380470"/>
              <a:gd name="connsiteX2394" fmla="*/ 2237072 w 11625583"/>
              <a:gd name="connsiteY2394" fmla="*/ 2689256 h 6380470"/>
              <a:gd name="connsiteX2395" fmla="*/ 2172394 w 11625583"/>
              <a:gd name="connsiteY2395" fmla="*/ 2624589 h 6380470"/>
              <a:gd name="connsiteX2396" fmla="*/ 2237072 w 11625583"/>
              <a:gd name="connsiteY2396" fmla="*/ 2559922 h 6380470"/>
              <a:gd name="connsiteX2397" fmla="*/ 2084396 w 11625583"/>
              <a:gd name="connsiteY2397" fmla="*/ 2559922 h 6380470"/>
              <a:gd name="connsiteX2398" fmla="*/ 2149064 w 11625583"/>
              <a:gd name="connsiteY2398" fmla="*/ 2624589 h 6380470"/>
              <a:gd name="connsiteX2399" fmla="*/ 2084396 w 11625583"/>
              <a:gd name="connsiteY2399" fmla="*/ 2689256 h 6380470"/>
              <a:gd name="connsiteX2400" fmla="*/ 2019746 w 11625583"/>
              <a:gd name="connsiteY2400" fmla="*/ 2624589 h 6380470"/>
              <a:gd name="connsiteX2401" fmla="*/ 2084396 w 11625583"/>
              <a:gd name="connsiteY2401" fmla="*/ 2559922 h 6380470"/>
              <a:gd name="connsiteX2402" fmla="*/ 1927818 w 11625583"/>
              <a:gd name="connsiteY2402" fmla="*/ 2559922 h 6380470"/>
              <a:gd name="connsiteX2403" fmla="*/ 1992499 w 11625583"/>
              <a:gd name="connsiteY2403" fmla="*/ 2624589 h 6380470"/>
              <a:gd name="connsiteX2404" fmla="*/ 1927818 w 11625583"/>
              <a:gd name="connsiteY2404" fmla="*/ 2689256 h 6380470"/>
              <a:gd name="connsiteX2405" fmla="*/ 1863171 w 11625583"/>
              <a:gd name="connsiteY2405" fmla="*/ 2624589 h 6380470"/>
              <a:gd name="connsiteX2406" fmla="*/ 1927818 w 11625583"/>
              <a:gd name="connsiteY2406" fmla="*/ 2559922 h 6380470"/>
              <a:gd name="connsiteX2407" fmla="*/ 1775165 w 11625583"/>
              <a:gd name="connsiteY2407" fmla="*/ 2559922 h 6380470"/>
              <a:gd name="connsiteX2408" fmla="*/ 1839842 w 11625583"/>
              <a:gd name="connsiteY2408" fmla="*/ 2624589 h 6380470"/>
              <a:gd name="connsiteX2409" fmla="*/ 1775165 w 11625583"/>
              <a:gd name="connsiteY2409" fmla="*/ 2689256 h 6380470"/>
              <a:gd name="connsiteX2410" fmla="*/ 1710496 w 11625583"/>
              <a:gd name="connsiteY2410" fmla="*/ 2624589 h 6380470"/>
              <a:gd name="connsiteX2411" fmla="*/ 1775165 w 11625583"/>
              <a:gd name="connsiteY2411" fmla="*/ 2559922 h 6380470"/>
              <a:gd name="connsiteX2412" fmla="*/ 1618586 w 11625583"/>
              <a:gd name="connsiteY2412" fmla="*/ 2559922 h 6380470"/>
              <a:gd name="connsiteX2413" fmla="*/ 1683255 w 11625583"/>
              <a:gd name="connsiteY2413" fmla="*/ 2624589 h 6380470"/>
              <a:gd name="connsiteX2414" fmla="*/ 1618586 w 11625583"/>
              <a:gd name="connsiteY2414" fmla="*/ 2689256 h 6380470"/>
              <a:gd name="connsiteX2415" fmla="*/ 1553923 w 11625583"/>
              <a:gd name="connsiteY2415" fmla="*/ 2624589 h 6380470"/>
              <a:gd name="connsiteX2416" fmla="*/ 1618586 w 11625583"/>
              <a:gd name="connsiteY2416" fmla="*/ 2559922 h 6380470"/>
              <a:gd name="connsiteX2417" fmla="*/ 10003015 w 11625583"/>
              <a:gd name="connsiteY2417" fmla="*/ 2422922 h 6380470"/>
              <a:gd name="connsiteX2418" fmla="*/ 10067681 w 11625583"/>
              <a:gd name="connsiteY2418" fmla="*/ 2487589 h 6380470"/>
              <a:gd name="connsiteX2419" fmla="*/ 10003015 w 11625583"/>
              <a:gd name="connsiteY2419" fmla="*/ 2552255 h 6380470"/>
              <a:gd name="connsiteX2420" fmla="*/ 9938349 w 11625583"/>
              <a:gd name="connsiteY2420" fmla="*/ 2487589 h 6380470"/>
              <a:gd name="connsiteX2421" fmla="*/ 10003015 w 11625583"/>
              <a:gd name="connsiteY2421" fmla="*/ 2422922 h 6380470"/>
              <a:gd name="connsiteX2422" fmla="*/ 9693782 w 11625583"/>
              <a:gd name="connsiteY2422" fmla="*/ 2422922 h 6380470"/>
              <a:gd name="connsiteX2423" fmla="*/ 9758448 w 11625583"/>
              <a:gd name="connsiteY2423" fmla="*/ 2487589 h 6380470"/>
              <a:gd name="connsiteX2424" fmla="*/ 9693782 w 11625583"/>
              <a:gd name="connsiteY2424" fmla="*/ 2552255 h 6380470"/>
              <a:gd name="connsiteX2425" fmla="*/ 9629116 w 11625583"/>
              <a:gd name="connsiteY2425" fmla="*/ 2487589 h 6380470"/>
              <a:gd name="connsiteX2426" fmla="*/ 9693782 w 11625583"/>
              <a:gd name="connsiteY2426" fmla="*/ 2422922 h 6380470"/>
              <a:gd name="connsiteX2427" fmla="*/ 9384549 w 11625583"/>
              <a:gd name="connsiteY2427" fmla="*/ 2422922 h 6380470"/>
              <a:gd name="connsiteX2428" fmla="*/ 9449215 w 11625583"/>
              <a:gd name="connsiteY2428" fmla="*/ 2487589 h 6380470"/>
              <a:gd name="connsiteX2429" fmla="*/ 9384549 w 11625583"/>
              <a:gd name="connsiteY2429" fmla="*/ 2552255 h 6380470"/>
              <a:gd name="connsiteX2430" fmla="*/ 9319883 w 11625583"/>
              <a:gd name="connsiteY2430" fmla="*/ 2487589 h 6380470"/>
              <a:gd name="connsiteX2431" fmla="*/ 9384549 w 11625583"/>
              <a:gd name="connsiteY2431" fmla="*/ 2422922 h 6380470"/>
              <a:gd name="connsiteX2432" fmla="*/ 9227976 w 11625583"/>
              <a:gd name="connsiteY2432" fmla="*/ 2422922 h 6380470"/>
              <a:gd name="connsiteX2433" fmla="*/ 9292642 w 11625583"/>
              <a:gd name="connsiteY2433" fmla="*/ 2487589 h 6380470"/>
              <a:gd name="connsiteX2434" fmla="*/ 9227976 w 11625583"/>
              <a:gd name="connsiteY2434" fmla="*/ 2552255 h 6380470"/>
              <a:gd name="connsiteX2435" fmla="*/ 9163310 w 11625583"/>
              <a:gd name="connsiteY2435" fmla="*/ 2487589 h 6380470"/>
              <a:gd name="connsiteX2436" fmla="*/ 9227976 w 11625583"/>
              <a:gd name="connsiteY2436" fmla="*/ 2422922 h 6380470"/>
              <a:gd name="connsiteX2437" fmla="*/ 9075317 w 11625583"/>
              <a:gd name="connsiteY2437" fmla="*/ 2422922 h 6380470"/>
              <a:gd name="connsiteX2438" fmla="*/ 9139983 w 11625583"/>
              <a:gd name="connsiteY2438" fmla="*/ 2487589 h 6380470"/>
              <a:gd name="connsiteX2439" fmla="*/ 9075317 w 11625583"/>
              <a:gd name="connsiteY2439" fmla="*/ 2552255 h 6380470"/>
              <a:gd name="connsiteX2440" fmla="*/ 9010651 w 11625583"/>
              <a:gd name="connsiteY2440" fmla="*/ 2487589 h 6380470"/>
              <a:gd name="connsiteX2441" fmla="*/ 9075317 w 11625583"/>
              <a:gd name="connsiteY2441" fmla="*/ 2422922 h 6380470"/>
              <a:gd name="connsiteX2442" fmla="*/ 8914831 w 11625583"/>
              <a:gd name="connsiteY2442" fmla="*/ 2422922 h 6380470"/>
              <a:gd name="connsiteX2443" fmla="*/ 8979497 w 11625583"/>
              <a:gd name="connsiteY2443" fmla="*/ 2487589 h 6380470"/>
              <a:gd name="connsiteX2444" fmla="*/ 8914831 w 11625583"/>
              <a:gd name="connsiteY2444" fmla="*/ 2552255 h 6380470"/>
              <a:gd name="connsiteX2445" fmla="*/ 8850165 w 11625583"/>
              <a:gd name="connsiteY2445" fmla="*/ 2487589 h 6380470"/>
              <a:gd name="connsiteX2446" fmla="*/ 8914831 w 11625583"/>
              <a:gd name="connsiteY2446" fmla="*/ 2422922 h 6380470"/>
              <a:gd name="connsiteX2447" fmla="*/ 8766086 w 11625583"/>
              <a:gd name="connsiteY2447" fmla="*/ 2422922 h 6380470"/>
              <a:gd name="connsiteX2448" fmla="*/ 8830752 w 11625583"/>
              <a:gd name="connsiteY2448" fmla="*/ 2487589 h 6380470"/>
              <a:gd name="connsiteX2449" fmla="*/ 8766086 w 11625583"/>
              <a:gd name="connsiteY2449" fmla="*/ 2552255 h 6380470"/>
              <a:gd name="connsiteX2450" fmla="*/ 8701420 w 11625583"/>
              <a:gd name="connsiteY2450" fmla="*/ 2487589 h 6380470"/>
              <a:gd name="connsiteX2451" fmla="*/ 8766086 w 11625583"/>
              <a:gd name="connsiteY2451" fmla="*/ 2422922 h 6380470"/>
              <a:gd name="connsiteX2452" fmla="*/ 8601685 w 11625583"/>
              <a:gd name="connsiteY2452" fmla="*/ 2422922 h 6380470"/>
              <a:gd name="connsiteX2453" fmla="*/ 8666351 w 11625583"/>
              <a:gd name="connsiteY2453" fmla="*/ 2487589 h 6380470"/>
              <a:gd name="connsiteX2454" fmla="*/ 8601685 w 11625583"/>
              <a:gd name="connsiteY2454" fmla="*/ 2552255 h 6380470"/>
              <a:gd name="connsiteX2455" fmla="*/ 8537019 w 11625583"/>
              <a:gd name="connsiteY2455" fmla="*/ 2487589 h 6380470"/>
              <a:gd name="connsiteX2456" fmla="*/ 8601685 w 11625583"/>
              <a:gd name="connsiteY2456" fmla="*/ 2422922 h 6380470"/>
              <a:gd name="connsiteX2457" fmla="*/ 8449025 w 11625583"/>
              <a:gd name="connsiteY2457" fmla="*/ 2422922 h 6380470"/>
              <a:gd name="connsiteX2458" fmla="*/ 8513691 w 11625583"/>
              <a:gd name="connsiteY2458" fmla="*/ 2487589 h 6380470"/>
              <a:gd name="connsiteX2459" fmla="*/ 8449025 w 11625583"/>
              <a:gd name="connsiteY2459" fmla="*/ 2552255 h 6380470"/>
              <a:gd name="connsiteX2460" fmla="*/ 8384359 w 11625583"/>
              <a:gd name="connsiteY2460" fmla="*/ 2487589 h 6380470"/>
              <a:gd name="connsiteX2461" fmla="*/ 8449025 w 11625583"/>
              <a:gd name="connsiteY2461" fmla="*/ 2422922 h 6380470"/>
              <a:gd name="connsiteX2462" fmla="*/ 8296368 w 11625583"/>
              <a:gd name="connsiteY2462" fmla="*/ 2422922 h 6380470"/>
              <a:gd name="connsiteX2463" fmla="*/ 8361034 w 11625583"/>
              <a:gd name="connsiteY2463" fmla="*/ 2487589 h 6380470"/>
              <a:gd name="connsiteX2464" fmla="*/ 8296368 w 11625583"/>
              <a:gd name="connsiteY2464" fmla="*/ 2552255 h 6380470"/>
              <a:gd name="connsiteX2465" fmla="*/ 8231702 w 11625583"/>
              <a:gd name="connsiteY2465" fmla="*/ 2487589 h 6380470"/>
              <a:gd name="connsiteX2466" fmla="*/ 8296368 w 11625583"/>
              <a:gd name="connsiteY2466" fmla="*/ 2422922 h 6380470"/>
              <a:gd name="connsiteX2467" fmla="*/ 8139793 w 11625583"/>
              <a:gd name="connsiteY2467" fmla="*/ 2422922 h 6380470"/>
              <a:gd name="connsiteX2468" fmla="*/ 8204459 w 11625583"/>
              <a:gd name="connsiteY2468" fmla="*/ 2487589 h 6380470"/>
              <a:gd name="connsiteX2469" fmla="*/ 8139793 w 11625583"/>
              <a:gd name="connsiteY2469" fmla="*/ 2552255 h 6380470"/>
              <a:gd name="connsiteX2470" fmla="*/ 8075127 w 11625583"/>
              <a:gd name="connsiteY2470" fmla="*/ 2487589 h 6380470"/>
              <a:gd name="connsiteX2471" fmla="*/ 8139793 w 11625583"/>
              <a:gd name="connsiteY2471" fmla="*/ 2422922 h 6380470"/>
              <a:gd name="connsiteX2472" fmla="*/ 7987133 w 11625583"/>
              <a:gd name="connsiteY2472" fmla="*/ 2422922 h 6380470"/>
              <a:gd name="connsiteX2473" fmla="*/ 8051799 w 11625583"/>
              <a:gd name="connsiteY2473" fmla="*/ 2487589 h 6380470"/>
              <a:gd name="connsiteX2474" fmla="*/ 7987133 w 11625583"/>
              <a:gd name="connsiteY2474" fmla="*/ 2552255 h 6380470"/>
              <a:gd name="connsiteX2475" fmla="*/ 7922467 w 11625583"/>
              <a:gd name="connsiteY2475" fmla="*/ 2487589 h 6380470"/>
              <a:gd name="connsiteX2476" fmla="*/ 7987133 w 11625583"/>
              <a:gd name="connsiteY2476" fmla="*/ 2422922 h 6380470"/>
              <a:gd name="connsiteX2477" fmla="*/ 7830562 w 11625583"/>
              <a:gd name="connsiteY2477" fmla="*/ 2422922 h 6380470"/>
              <a:gd name="connsiteX2478" fmla="*/ 7895228 w 11625583"/>
              <a:gd name="connsiteY2478" fmla="*/ 2487589 h 6380470"/>
              <a:gd name="connsiteX2479" fmla="*/ 7830562 w 11625583"/>
              <a:gd name="connsiteY2479" fmla="*/ 2552255 h 6380470"/>
              <a:gd name="connsiteX2480" fmla="*/ 7765896 w 11625583"/>
              <a:gd name="connsiteY2480" fmla="*/ 2487589 h 6380470"/>
              <a:gd name="connsiteX2481" fmla="*/ 7830562 w 11625583"/>
              <a:gd name="connsiteY2481" fmla="*/ 2422922 h 6380470"/>
              <a:gd name="connsiteX2482" fmla="*/ 7677904 w 11625583"/>
              <a:gd name="connsiteY2482" fmla="*/ 2422922 h 6380470"/>
              <a:gd name="connsiteX2483" fmla="*/ 7742570 w 11625583"/>
              <a:gd name="connsiteY2483" fmla="*/ 2487589 h 6380470"/>
              <a:gd name="connsiteX2484" fmla="*/ 7677904 w 11625583"/>
              <a:gd name="connsiteY2484" fmla="*/ 2552255 h 6380470"/>
              <a:gd name="connsiteX2485" fmla="*/ 7613238 w 11625583"/>
              <a:gd name="connsiteY2485" fmla="*/ 2487589 h 6380470"/>
              <a:gd name="connsiteX2486" fmla="*/ 7677904 w 11625583"/>
              <a:gd name="connsiteY2486" fmla="*/ 2422922 h 6380470"/>
              <a:gd name="connsiteX2487" fmla="*/ 7521331 w 11625583"/>
              <a:gd name="connsiteY2487" fmla="*/ 2422922 h 6380470"/>
              <a:gd name="connsiteX2488" fmla="*/ 7585997 w 11625583"/>
              <a:gd name="connsiteY2488" fmla="*/ 2487589 h 6380470"/>
              <a:gd name="connsiteX2489" fmla="*/ 7521331 w 11625583"/>
              <a:gd name="connsiteY2489" fmla="*/ 2552255 h 6380470"/>
              <a:gd name="connsiteX2490" fmla="*/ 7456665 w 11625583"/>
              <a:gd name="connsiteY2490" fmla="*/ 2487589 h 6380470"/>
              <a:gd name="connsiteX2491" fmla="*/ 7521331 w 11625583"/>
              <a:gd name="connsiteY2491" fmla="*/ 2422922 h 6380470"/>
              <a:gd name="connsiteX2492" fmla="*/ 7368671 w 11625583"/>
              <a:gd name="connsiteY2492" fmla="*/ 2422922 h 6380470"/>
              <a:gd name="connsiteX2493" fmla="*/ 7433337 w 11625583"/>
              <a:gd name="connsiteY2493" fmla="*/ 2487589 h 6380470"/>
              <a:gd name="connsiteX2494" fmla="*/ 7368671 w 11625583"/>
              <a:gd name="connsiteY2494" fmla="*/ 2552255 h 6380470"/>
              <a:gd name="connsiteX2495" fmla="*/ 7304005 w 11625583"/>
              <a:gd name="connsiteY2495" fmla="*/ 2487589 h 6380470"/>
              <a:gd name="connsiteX2496" fmla="*/ 7368671 w 11625583"/>
              <a:gd name="connsiteY2496" fmla="*/ 2422922 h 6380470"/>
              <a:gd name="connsiteX2497" fmla="*/ 7055523 w 11625583"/>
              <a:gd name="connsiteY2497" fmla="*/ 2422922 h 6380470"/>
              <a:gd name="connsiteX2498" fmla="*/ 7120189 w 11625583"/>
              <a:gd name="connsiteY2498" fmla="*/ 2487589 h 6380470"/>
              <a:gd name="connsiteX2499" fmla="*/ 7055523 w 11625583"/>
              <a:gd name="connsiteY2499" fmla="*/ 2552255 h 6380470"/>
              <a:gd name="connsiteX2500" fmla="*/ 6990857 w 11625583"/>
              <a:gd name="connsiteY2500" fmla="*/ 2487589 h 6380470"/>
              <a:gd name="connsiteX2501" fmla="*/ 7055523 w 11625583"/>
              <a:gd name="connsiteY2501" fmla="*/ 2422922 h 6380470"/>
              <a:gd name="connsiteX2502" fmla="*/ 6895037 w 11625583"/>
              <a:gd name="connsiteY2502" fmla="*/ 2422922 h 6380470"/>
              <a:gd name="connsiteX2503" fmla="*/ 6959703 w 11625583"/>
              <a:gd name="connsiteY2503" fmla="*/ 2487589 h 6380470"/>
              <a:gd name="connsiteX2504" fmla="*/ 6895037 w 11625583"/>
              <a:gd name="connsiteY2504" fmla="*/ 2552255 h 6380470"/>
              <a:gd name="connsiteX2505" fmla="*/ 6830371 w 11625583"/>
              <a:gd name="connsiteY2505" fmla="*/ 2487589 h 6380470"/>
              <a:gd name="connsiteX2506" fmla="*/ 6895037 w 11625583"/>
              <a:gd name="connsiteY2506" fmla="*/ 2422922 h 6380470"/>
              <a:gd name="connsiteX2507" fmla="*/ 6742377 w 11625583"/>
              <a:gd name="connsiteY2507" fmla="*/ 2422922 h 6380470"/>
              <a:gd name="connsiteX2508" fmla="*/ 6807043 w 11625583"/>
              <a:gd name="connsiteY2508" fmla="*/ 2487589 h 6380470"/>
              <a:gd name="connsiteX2509" fmla="*/ 6742377 w 11625583"/>
              <a:gd name="connsiteY2509" fmla="*/ 2552255 h 6380470"/>
              <a:gd name="connsiteX2510" fmla="*/ 6677711 w 11625583"/>
              <a:gd name="connsiteY2510" fmla="*/ 2487589 h 6380470"/>
              <a:gd name="connsiteX2511" fmla="*/ 6742377 w 11625583"/>
              <a:gd name="connsiteY2511" fmla="*/ 2422922 h 6380470"/>
              <a:gd name="connsiteX2512" fmla="*/ 6585804 w 11625583"/>
              <a:gd name="connsiteY2512" fmla="*/ 2422922 h 6380470"/>
              <a:gd name="connsiteX2513" fmla="*/ 6650470 w 11625583"/>
              <a:gd name="connsiteY2513" fmla="*/ 2487589 h 6380470"/>
              <a:gd name="connsiteX2514" fmla="*/ 6585804 w 11625583"/>
              <a:gd name="connsiteY2514" fmla="*/ 2552255 h 6380470"/>
              <a:gd name="connsiteX2515" fmla="*/ 6521138 w 11625583"/>
              <a:gd name="connsiteY2515" fmla="*/ 2487589 h 6380470"/>
              <a:gd name="connsiteX2516" fmla="*/ 6585804 w 11625583"/>
              <a:gd name="connsiteY2516" fmla="*/ 2422922 h 6380470"/>
              <a:gd name="connsiteX2517" fmla="*/ 6429231 w 11625583"/>
              <a:gd name="connsiteY2517" fmla="*/ 2422922 h 6380470"/>
              <a:gd name="connsiteX2518" fmla="*/ 6493897 w 11625583"/>
              <a:gd name="connsiteY2518" fmla="*/ 2487589 h 6380470"/>
              <a:gd name="connsiteX2519" fmla="*/ 6429231 w 11625583"/>
              <a:gd name="connsiteY2519" fmla="*/ 2552255 h 6380470"/>
              <a:gd name="connsiteX2520" fmla="*/ 6364565 w 11625583"/>
              <a:gd name="connsiteY2520" fmla="*/ 2487589 h 6380470"/>
              <a:gd name="connsiteX2521" fmla="*/ 6429231 w 11625583"/>
              <a:gd name="connsiteY2521" fmla="*/ 2422922 h 6380470"/>
              <a:gd name="connsiteX2522" fmla="*/ 6276571 w 11625583"/>
              <a:gd name="connsiteY2522" fmla="*/ 2422922 h 6380470"/>
              <a:gd name="connsiteX2523" fmla="*/ 6341237 w 11625583"/>
              <a:gd name="connsiteY2523" fmla="*/ 2487589 h 6380470"/>
              <a:gd name="connsiteX2524" fmla="*/ 6276571 w 11625583"/>
              <a:gd name="connsiteY2524" fmla="*/ 2552255 h 6380470"/>
              <a:gd name="connsiteX2525" fmla="*/ 6211905 w 11625583"/>
              <a:gd name="connsiteY2525" fmla="*/ 2487589 h 6380470"/>
              <a:gd name="connsiteX2526" fmla="*/ 6276571 w 11625583"/>
              <a:gd name="connsiteY2526" fmla="*/ 2422922 h 6380470"/>
              <a:gd name="connsiteX2527" fmla="*/ 5967339 w 11625583"/>
              <a:gd name="connsiteY2527" fmla="*/ 2422922 h 6380470"/>
              <a:gd name="connsiteX2528" fmla="*/ 6032005 w 11625583"/>
              <a:gd name="connsiteY2528" fmla="*/ 2487589 h 6380470"/>
              <a:gd name="connsiteX2529" fmla="*/ 5967339 w 11625583"/>
              <a:gd name="connsiteY2529" fmla="*/ 2552255 h 6380470"/>
              <a:gd name="connsiteX2530" fmla="*/ 5902673 w 11625583"/>
              <a:gd name="connsiteY2530" fmla="*/ 2487589 h 6380470"/>
              <a:gd name="connsiteX2531" fmla="*/ 5967339 w 11625583"/>
              <a:gd name="connsiteY2531" fmla="*/ 2422922 h 6380470"/>
              <a:gd name="connsiteX2532" fmla="*/ 5348888 w 11625583"/>
              <a:gd name="connsiteY2532" fmla="*/ 2422922 h 6380470"/>
              <a:gd name="connsiteX2533" fmla="*/ 5413551 w 11625583"/>
              <a:gd name="connsiteY2533" fmla="*/ 2487589 h 6380470"/>
              <a:gd name="connsiteX2534" fmla="*/ 5348888 w 11625583"/>
              <a:gd name="connsiteY2534" fmla="*/ 2552255 h 6380470"/>
              <a:gd name="connsiteX2535" fmla="*/ 5284224 w 11625583"/>
              <a:gd name="connsiteY2535" fmla="*/ 2487589 h 6380470"/>
              <a:gd name="connsiteX2536" fmla="*/ 5348888 w 11625583"/>
              <a:gd name="connsiteY2536" fmla="*/ 2422922 h 6380470"/>
              <a:gd name="connsiteX2537" fmla="*/ 5192318 w 11625583"/>
              <a:gd name="connsiteY2537" fmla="*/ 2422922 h 6380470"/>
              <a:gd name="connsiteX2538" fmla="*/ 5256980 w 11625583"/>
              <a:gd name="connsiteY2538" fmla="*/ 2487589 h 6380470"/>
              <a:gd name="connsiteX2539" fmla="*/ 5192318 w 11625583"/>
              <a:gd name="connsiteY2539" fmla="*/ 2552255 h 6380470"/>
              <a:gd name="connsiteX2540" fmla="*/ 5127651 w 11625583"/>
              <a:gd name="connsiteY2540" fmla="*/ 2487589 h 6380470"/>
              <a:gd name="connsiteX2541" fmla="*/ 5192318 w 11625583"/>
              <a:gd name="connsiteY2541" fmla="*/ 2422922 h 6380470"/>
              <a:gd name="connsiteX2542" fmla="*/ 3012086 w 11625583"/>
              <a:gd name="connsiteY2542" fmla="*/ 2422922 h 6380470"/>
              <a:gd name="connsiteX2543" fmla="*/ 3076754 w 11625583"/>
              <a:gd name="connsiteY2543" fmla="*/ 2487589 h 6380470"/>
              <a:gd name="connsiteX2544" fmla="*/ 3012086 w 11625583"/>
              <a:gd name="connsiteY2544" fmla="*/ 2552255 h 6380470"/>
              <a:gd name="connsiteX2545" fmla="*/ 2947426 w 11625583"/>
              <a:gd name="connsiteY2545" fmla="*/ 2487589 h 6380470"/>
              <a:gd name="connsiteX2546" fmla="*/ 3012086 w 11625583"/>
              <a:gd name="connsiteY2546" fmla="*/ 2422922 h 6380470"/>
              <a:gd name="connsiteX2547" fmla="*/ 2855526 w 11625583"/>
              <a:gd name="connsiteY2547" fmla="*/ 2422922 h 6380470"/>
              <a:gd name="connsiteX2548" fmla="*/ 2920186 w 11625583"/>
              <a:gd name="connsiteY2548" fmla="*/ 2487589 h 6380470"/>
              <a:gd name="connsiteX2549" fmla="*/ 2855526 w 11625583"/>
              <a:gd name="connsiteY2549" fmla="*/ 2552255 h 6380470"/>
              <a:gd name="connsiteX2550" fmla="*/ 2790866 w 11625583"/>
              <a:gd name="connsiteY2550" fmla="*/ 2487589 h 6380470"/>
              <a:gd name="connsiteX2551" fmla="*/ 2855526 w 11625583"/>
              <a:gd name="connsiteY2551" fmla="*/ 2422922 h 6380470"/>
              <a:gd name="connsiteX2552" fmla="*/ 2698968 w 11625583"/>
              <a:gd name="connsiteY2552" fmla="*/ 2422922 h 6380470"/>
              <a:gd name="connsiteX2553" fmla="*/ 2763629 w 11625583"/>
              <a:gd name="connsiteY2553" fmla="*/ 2487589 h 6380470"/>
              <a:gd name="connsiteX2554" fmla="*/ 2698968 w 11625583"/>
              <a:gd name="connsiteY2554" fmla="*/ 2552255 h 6380470"/>
              <a:gd name="connsiteX2555" fmla="*/ 2634309 w 11625583"/>
              <a:gd name="connsiteY2555" fmla="*/ 2487589 h 6380470"/>
              <a:gd name="connsiteX2556" fmla="*/ 2698968 w 11625583"/>
              <a:gd name="connsiteY2556" fmla="*/ 2422922 h 6380470"/>
              <a:gd name="connsiteX2557" fmla="*/ 2546324 w 11625583"/>
              <a:gd name="connsiteY2557" fmla="*/ 2422922 h 6380470"/>
              <a:gd name="connsiteX2558" fmla="*/ 2610985 w 11625583"/>
              <a:gd name="connsiteY2558" fmla="*/ 2487589 h 6380470"/>
              <a:gd name="connsiteX2559" fmla="*/ 2546324 w 11625583"/>
              <a:gd name="connsiteY2559" fmla="*/ 2552255 h 6380470"/>
              <a:gd name="connsiteX2560" fmla="*/ 2481663 w 11625583"/>
              <a:gd name="connsiteY2560" fmla="*/ 2487589 h 6380470"/>
              <a:gd name="connsiteX2561" fmla="*/ 2546324 w 11625583"/>
              <a:gd name="connsiteY2561" fmla="*/ 2422922 h 6380470"/>
              <a:gd name="connsiteX2562" fmla="*/ 2389740 w 11625583"/>
              <a:gd name="connsiteY2562" fmla="*/ 2422922 h 6380470"/>
              <a:gd name="connsiteX2563" fmla="*/ 2454426 w 11625583"/>
              <a:gd name="connsiteY2563" fmla="*/ 2487589 h 6380470"/>
              <a:gd name="connsiteX2564" fmla="*/ 2389740 w 11625583"/>
              <a:gd name="connsiteY2564" fmla="*/ 2552255 h 6380470"/>
              <a:gd name="connsiteX2565" fmla="*/ 2325089 w 11625583"/>
              <a:gd name="connsiteY2565" fmla="*/ 2487589 h 6380470"/>
              <a:gd name="connsiteX2566" fmla="*/ 2389740 w 11625583"/>
              <a:gd name="connsiteY2566" fmla="*/ 2422922 h 6380470"/>
              <a:gd name="connsiteX2567" fmla="*/ 2237079 w 11625583"/>
              <a:gd name="connsiteY2567" fmla="*/ 2422922 h 6380470"/>
              <a:gd name="connsiteX2568" fmla="*/ 2301758 w 11625583"/>
              <a:gd name="connsiteY2568" fmla="*/ 2487589 h 6380470"/>
              <a:gd name="connsiteX2569" fmla="*/ 2237079 w 11625583"/>
              <a:gd name="connsiteY2569" fmla="*/ 2552255 h 6380470"/>
              <a:gd name="connsiteX2570" fmla="*/ 2172401 w 11625583"/>
              <a:gd name="connsiteY2570" fmla="*/ 2487589 h 6380470"/>
              <a:gd name="connsiteX2571" fmla="*/ 2237079 w 11625583"/>
              <a:gd name="connsiteY2571" fmla="*/ 2422922 h 6380470"/>
              <a:gd name="connsiteX2572" fmla="*/ 2084402 w 11625583"/>
              <a:gd name="connsiteY2572" fmla="*/ 2422922 h 6380470"/>
              <a:gd name="connsiteX2573" fmla="*/ 2149069 w 11625583"/>
              <a:gd name="connsiteY2573" fmla="*/ 2487589 h 6380470"/>
              <a:gd name="connsiteX2574" fmla="*/ 2084402 w 11625583"/>
              <a:gd name="connsiteY2574" fmla="*/ 2552255 h 6380470"/>
              <a:gd name="connsiteX2575" fmla="*/ 2019753 w 11625583"/>
              <a:gd name="connsiteY2575" fmla="*/ 2487589 h 6380470"/>
              <a:gd name="connsiteX2576" fmla="*/ 2084402 w 11625583"/>
              <a:gd name="connsiteY2576" fmla="*/ 2422922 h 6380470"/>
              <a:gd name="connsiteX2577" fmla="*/ 1927830 w 11625583"/>
              <a:gd name="connsiteY2577" fmla="*/ 2422922 h 6380470"/>
              <a:gd name="connsiteX2578" fmla="*/ 1992505 w 11625583"/>
              <a:gd name="connsiteY2578" fmla="*/ 2487589 h 6380470"/>
              <a:gd name="connsiteX2579" fmla="*/ 1927830 w 11625583"/>
              <a:gd name="connsiteY2579" fmla="*/ 2552255 h 6380470"/>
              <a:gd name="connsiteX2580" fmla="*/ 1863179 w 11625583"/>
              <a:gd name="connsiteY2580" fmla="*/ 2487589 h 6380470"/>
              <a:gd name="connsiteX2581" fmla="*/ 1927830 w 11625583"/>
              <a:gd name="connsiteY2581" fmla="*/ 2422922 h 6380470"/>
              <a:gd name="connsiteX2582" fmla="*/ 1775172 w 11625583"/>
              <a:gd name="connsiteY2582" fmla="*/ 2422922 h 6380470"/>
              <a:gd name="connsiteX2583" fmla="*/ 1839851 w 11625583"/>
              <a:gd name="connsiteY2583" fmla="*/ 2487589 h 6380470"/>
              <a:gd name="connsiteX2584" fmla="*/ 1775172 w 11625583"/>
              <a:gd name="connsiteY2584" fmla="*/ 2552255 h 6380470"/>
              <a:gd name="connsiteX2585" fmla="*/ 1710504 w 11625583"/>
              <a:gd name="connsiteY2585" fmla="*/ 2487589 h 6380470"/>
              <a:gd name="connsiteX2586" fmla="*/ 1775172 w 11625583"/>
              <a:gd name="connsiteY2586" fmla="*/ 2422922 h 6380470"/>
              <a:gd name="connsiteX2587" fmla="*/ 1618593 w 11625583"/>
              <a:gd name="connsiteY2587" fmla="*/ 2422922 h 6380470"/>
              <a:gd name="connsiteX2588" fmla="*/ 1683262 w 11625583"/>
              <a:gd name="connsiteY2588" fmla="*/ 2487589 h 6380470"/>
              <a:gd name="connsiteX2589" fmla="*/ 1618593 w 11625583"/>
              <a:gd name="connsiteY2589" fmla="*/ 2552255 h 6380470"/>
              <a:gd name="connsiteX2590" fmla="*/ 1553929 w 11625583"/>
              <a:gd name="connsiteY2590" fmla="*/ 2487589 h 6380470"/>
              <a:gd name="connsiteX2591" fmla="*/ 1618593 w 11625583"/>
              <a:gd name="connsiteY2591" fmla="*/ 2422922 h 6380470"/>
              <a:gd name="connsiteX2592" fmla="*/ 1465935 w 11625583"/>
              <a:gd name="connsiteY2592" fmla="*/ 2422922 h 6380470"/>
              <a:gd name="connsiteX2593" fmla="*/ 1530601 w 11625583"/>
              <a:gd name="connsiteY2593" fmla="*/ 2487589 h 6380470"/>
              <a:gd name="connsiteX2594" fmla="*/ 1465935 w 11625583"/>
              <a:gd name="connsiteY2594" fmla="*/ 2552255 h 6380470"/>
              <a:gd name="connsiteX2595" fmla="*/ 1401271 w 11625583"/>
              <a:gd name="connsiteY2595" fmla="*/ 2487589 h 6380470"/>
              <a:gd name="connsiteX2596" fmla="*/ 1465935 w 11625583"/>
              <a:gd name="connsiteY2596" fmla="*/ 2422922 h 6380470"/>
              <a:gd name="connsiteX2597" fmla="*/ 1465941 w 11625583"/>
              <a:gd name="connsiteY2597" fmla="*/ 2278094 h 6380470"/>
              <a:gd name="connsiteX2598" fmla="*/ 1530607 w 11625583"/>
              <a:gd name="connsiteY2598" fmla="*/ 2342760 h 6380470"/>
              <a:gd name="connsiteX2599" fmla="*/ 1465941 w 11625583"/>
              <a:gd name="connsiteY2599" fmla="*/ 2407426 h 6380470"/>
              <a:gd name="connsiteX2600" fmla="*/ 1401277 w 11625583"/>
              <a:gd name="connsiteY2600" fmla="*/ 2342760 h 6380470"/>
              <a:gd name="connsiteX2601" fmla="*/ 1465941 w 11625583"/>
              <a:gd name="connsiteY2601" fmla="*/ 2278094 h 6380470"/>
              <a:gd name="connsiteX2602" fmla="*/ 2084411 w 11625583"/>
              <a:gd name="connsiteY2602" fmla="*/ 2278092 h 6380470"/>
              <a:gd name="connsiteX2603" fmla="*/ 2149075 w 11625583"/>
              <a:gd name="connsiteY2603" fmla="*/ 2342758 h 6380470"/>
              <a:gd name="connsiteX2604" fmla="*/ 2084411 w 11625583"/>
              <a:gd name="connsiteY2604" fmla="*/ 2407425 h 6380470"/>
              <a:gd name="connsiteX2605" fmla="*/ 2019760 w 11625583"/>
              <a:gd name="connsiteY2605" fmla="*/ 2342758 h 6380470"/>
              <a:gd name="connsiteX2606" fmla="*/ 2084411 w 11625583"/>
              <a:gd name="connsiteY2606" fmla="*/ 2278092 h 6380470"/>
              <a:gd name="connsiteX2607" fmla="*/ 1927830 w 11625583"/>
              <a:gd name="connsiteY2607" fmla="*/ 2278092 h 6380470"/>
              <a:gd name="connsiteX2608" fmla="*/ 1992511 w 11625583"/>
              <a:gd name="connsiteY2608" fmla="*/ 2342758 h 6380470"/>
              <a:gd name="connsiteX2609" fmla="*/ 1927830 w 11625583"/>
              <a:gd name="connsiteY2609" fmla="*/ 2407425 h 6380470"/>
              <a:gd name="connsiteX2610" fmla="*/ 1863187 w 11625583"/>
              <a:gd name="connsiteY2610" fmla="*/ 2342758 h 6380470"/>
              <a:gd name="connsiteX2611" fmla="*/ 1927830 w 11625583"/>
              <a:gd name="connsiteY2611" fmla="*/ 2278092 h 6380470"/>
              <a:gd name="connsiteX2612" fmla="*/ 1775179 w 11625583"/>
              <a:gd name="connsiteY2612" fmla="*/ 2278092 h 6380470"/>
              <a:gd name="connsiteX2613" fmla="*/ 1839858 w 11625583"/>
              <a:gd name="connsiteY2613" fmla="*/ 2342758 h 6380470"/>
              <a:gd name="connsiteX2614" fmla="*/ 1775179 w 11625583"/>
              <a:gd name="connsiteY2614" fmla="*/ 2407425 h 6380470"/>
              <a:gd name="connsiteX2615" fmla="*/ 1710510 w 11625583"/>
              <a:gd name="connsiteY2615" fmla="*/ 2342758 h 6380470"/>
              <a:gd name="connsiteX2616" fmla="*/ 1775179 w 11625583"/>
              <a:gd name="connsiteY2616" fmla="*/ 2278092 h 6380470"/>
              <a:gd name="connsiteX2617" fmla="*/ 1618599 w 11625583"/>
              <a:gd name="connsiteY2617" fmla="*/ 2278092 h 6380470"/>
              <a:gd name="connsiteX2618" fmla="*/ 1683268 w 11625583"/>
              <a:gd name="connsiteY2618" fmla="*/ 2342758 h 6380470"/>
              <a:gd name="connsiteX2619" fmla="*/ 1618599 w 11625583"/>
              <a:gd name="connsiteY2619" fmla="*/ 2407425 h 6380470"/>
              <a:gd name="connsiteX2620" fmla="*/ 1553936 w 11625583"/>
              <a:gd name="connsiteY2620" fmla="*/ 2342758 h 6380470"/>
              <a:gd name="connsiteX2621" fmla="*/ 1618599 w 11625583"/>
              <a:gd name="connsiteY2621" fmla="*/ 2278092 h 6380470"/>
              <a:gd name="connsiteX2622" fmla="*/ 10003016 w 11625583"/>
              <a:gd name="connsiteY2622" fmla="*/ 2278090 h 6380470"/>
              <a:gd name="connsiteX2623" fmla="*/ 10067682 w 11625583"/>
              <a:gd name="connsiteY2623" fmla="*/ 2342756 h 6380470"/>
              <a:gd name="connsiteX2624" fmla="*/ 10003016 w 11625583"/>
              <a:gd name="connsiteY2624" fmla="*/ 2407423 h 6380470"/>
              <a:gd name="connsiteX2625" fmla="*/ 9938350 w 11625583"/>
              <a:gd name="connsiteY2625" fmla="*/ 2342756 h 6380470"/>
              <a:gd name="connsiteX2626" fmla="*/ 10003016 w 11625583"/>
              <a:gd name="connsiteY2626" fmla="*/ 2278090 h 6380470"/>
              <a:gd name="connsiteX2627" fmla="*/ 9693783 w 11625583"/>
              <a:gd name="connsiteY2627" fmla="*/ 2278090 h 6380470"/>
              <a:gd name="connsiteX2628" fmla="*/ 9758449 w 11625583"/>
              <a:gd name="connsiteY2628" fmla="*/ 2342756 h 6380470"/>
              <a:gd name="connsiteX2629" fmla="*/ 9693783 w 11625583"/>
              <a:gd name="connsiteY2629" fmla="*/ 2407423 h 6380470"/>
              <a:gd name="connsiteX2630" fmla="*/ 9629117 w 11625583"/>
              <a:gd name="connsiteY2630" fmla="*/ 2342756 h 6380470"/>
              <a:gd name="connsiteX2631" fmla="*/ 9693783 w 11625583"/>
              <a:gd name="connsiteY2631" fmla="*/ 2278090 h 6380470"/>
              <a:gd name="connsiteX2632" fmla="*/ 9541123 w 11625583"/>
              <a:gd name="connsiteY2632" fmla="*/ 2278090 h 6380470"/>
              <a:gd name="connsiteX2633" fmla="*/ 9605789 w 11625583"/>
              <a:gd name="connsiteY2633" fmla="*/ 2342756 h 6380470"/>
              <a:gd name="connsiteX2634" fmla="*/ 9541123 w 11625583"/>
              <a:gd name="connsiteY2634" fmla="*/ 2407423 h 6380470"/>
              <a:gd name="connsiteX2635" fmla="*/ 9476457 w 11625583"/>
              <a:gd name="connsiteY2635" fmla="*/ 2342756 h 6380470"/>
              <a:gd name="connsiteX2636" fmla="*/ 9541123 w 11625583"/>
              <a:gd name="connsiteY2636" fmla="*/ 2278090 h 6380470"/>
              <a:gd name="connsiteX2637" fmla="*/ 9384550 w 11625583"/>
              <a:gd name="connsiteY2637" fmla="*/ 2278090 h 6380470"/>
              <a:gd name="connsiteX2638" fmla="*/ 9449216 w 11625583"/>
              <a:gd name="connsiteY2638" fmla="*/ 2342756 h 6380470"/>
              <a:gd name="connsiteX2639" fmla="*/ 9384550 w 11625583"/>
              <a:gd name="connsiteY2639" fmla="*/ 2407423 h 6380470"/>
              <a:gd name="connsiteX2640" fmla="*/ 9319884 w 11625583"/>
              <a:gd name="connsiteY2640" fmla="*/ 2342756 h 6380470"/>
              <a:gd name="connsiteX2641" fmla="*/ 9384550 w 11625583"/>
              <a:gd name="connsiteY2641" fmla="*/ 2278090 h 6380470"/>
              <a:gd name="connsiteX2642" fmla="*/ 9227977 w 11625583"/>
              <a:gd name="connsiteY2642" fmla="*/ 2278090 h 6380470"/>
              <a:gd name="connsiteX2643" fmla="*/ 9292643 w 11625583"/>
              <a:gd name="connsiteY2643" fmla="*/ 2342756 h 6380470"/>
              <a:gd name="connsiteX2644" fmla="*/ 9227977 w 11625583"/>
              <a:gd name="connsiteY2644" fmla="*/ 2407423 h 6380470"/>
              <a:gd name="connsiteX2645" fmla="*/ 9163311 w 11625583"/>
              <a:gd name="connsiteY2645" fmla="*/ 2342756 h 6380470"/>
              <a:gd name="connsiteX2646" fmla="*/ 9227977 w 11625583"/>
              <a:gd name="connsiteY2646" fmla="*/ 2278090 h 6380470"/>
              <a:gd name="connsiteX2647" fmla="*/ 9075319 w 11625583"/>
              <a:gd name="connsiteY2647" fmla="*/ 2278090 h 6380470"/>
              <a:gd name="connsiteX2648" fmla="*/ 9139985 w 11625583"/>
              <a:gd name="connsiteY2648" fmla="*/ 2342756 h 6380470"/>
              <a:gd name="connsiteX2649" fmla="*/ 9075319 w 11625583"/>
              <a:gd name="connsiteY2649" fmla="*/ 2407423 h 6380470"/>
              <a:gd name="connsiteX2650" fmla="*/ 9010653 w 11625583"/>
              <a:gd name="connsiteY2650" fmla="*/ 2342756 h 6380470"/>
              <a:gd name="connsiteX2651" fmla="*/ 9075319 w 11625583"/>
              <a:gd name="connsiteY2651" fmla="*/ 2278090 h 6380470"/>
              <a:gd name="connsiteX2652" fmla="*/ 8914831 w 11625583"/>
              <a:gd name="connsiteY2652" fmla="*/ 2278090 h 6380470"/>
              <a:gd name="connsiteX2653" fmla="*/ 8979497 w 11625583"/>
              <a:gd name="connsiteY2653" fmla="*/ 2342756 h 6380470"/>
              <a:gd name="connsiteX2654" fmla="*/ 8914831 w 11625583"/>
              <a:gd name="connsiteY2654" fmla="*/ 2407423 h 6380470"/>
              <a:gd name="connsiteX2655" fmla="*/ 8850165 w 11625583"/>
              <a:gd name="connsiteY2655" fmla="*/ 2342756 h 6380470"/>
              <a:gd name="connsiteX2656" fmla="*/ 8914831 w 11625583"/>
              <a:gd name="connsiteY2656" fmla="*/ 2278090 h 6380470"/>
              <a:gd name="connsiteX2657" fmla="*/ 8766086 w 11625583"/>
              <a:gd name="connsiteY2657" fmla="*/ 2278090 h 6380470"/>
              <a:gd name="connsiteX2658" fmla="*/ 8830752 w 11625583"/>
              <a:gd name="connsiteY2658" fmla="*/ 2342756 h 6380470"/>
              <a:gd name="connsiteX2659" fmla="*/ 8766086 w 11625583"/>
              <a:gd name="connsiteY2659" fmla="*/ 2407423 h 6380470"/>
              <a:gd name="connsiteX2660" fmla="*/ 8701420 w 11625583"/>
              <a:gd name="connsiteY2660" fmla="*/ 2342756 h 6380470"/>
              <a:gd name="connsiteX2661" fmla="*/ 8766086 w 11625583"/>
              <a:gd name="connsiteY2661" fmla="*/ 2278090 h 6380470"/>
              <a:gd name="connsiteX2662" fmla="*/ 8601685 w 11625583"/>
              <a:gd name="connsiteY2662" fmla="*/ 2278090 h 6380470"/>
              <a:gd name="connsiteX2663" fmla="*/ 8666351 w 11625583"/>
              <a:gd name="connsiteY2663" fmla="*/ 2342756 h 6380470"/>
              <a:gd name="connsiteX2664" fmla="*/ 8601685 w 11625583"/>
              <a:gd name="connsiteY2664" fmla="*/ 2407423 h 6380470"/>
              <a:gd name="connsiteX2665" fmla="*/ 8537019 w 11625583"/>
              <a:gd name="connsiteY2665" fmla="*/ 2342756 h 6380470"/>
              <a:gd name="connsiteX2666" fmla="*/ 8601685 w 11625583"/>
              <a:gd name="connsiteY2666" fmla="*/ 2278090 h 6380470"/>
              <a:gd name="connsiteX2667" fmla="*/ 8449025 w 11625583"/>
              <a:gd name="connsiteY2667" fmla="*/ 2278090 h 6380470"/>
              <a:gd name="connsiteX2668" fmla="*/ 8513691 w 11625583"/>
              <a:gd name="connsiteY2668" fmla="*/ 2342756 h 6380470"/>
              <a:gd name="connsiteX2669" fmla="*/ 8449025 w 11625583"/>
              <a:gd name="connsiteY2669" fmla="*/ 2407423 h 6380470"/>
              <a:gd name="connsiteX2670" fmla="*/ 8384359 w 11625583"/>
              <a:gd name="connsiteY2670" fmla="*/ 2342756 h 6380470"/>
              <a:gd name="connsiteX2671" fmla="*/ 8449025 w 11625583"/>
              <a:gd name="connsiteY2671" fmla="*/ 2278090 h 6380470"/>
              <a:gd name="connsiteX2672" fmla="*/ 8296368 w 11625583"/>
              <a:gd name="connsiteY2672" fmla="*/ 2278090 h 6380470"/>
              <a:gd name="connsiteX2673" fmla="*/ 8361034 w 11625583"/>
              <a:gd name="connsiteY2673" fmla="*/ 2342756 h 6380470"/>
              <a:gd name="connsiteX2674" fmla="*/ 8296368 w 11625583"/>
              <a:gd name="connsiteY2674" fmla="*/ 2407423 h 6380470"/>
              <a:gd name="connsiteX2675" fmla="*/ 8231702 w 11625583"/>
              <a:gd name="connsiteY2675" fmla="*/ 2342756 h 6380470"/>
              <a:gd name="connsiteX2676" fmla="*/ 8296368 w 11625583"/>
              <a:gd name="connsiteY2676" fmla="*/ 2278090 h 6380470"/>
              <a:gd name="connsiteX2677" fmla="*/ 8139793 w 11625583"/>
              <a:gd name="connsiteY2677" fmla="*/ 2278090 h 6380470"/>
              <a:gd name="connsiteX2678" fmla="*/ 8204459 w 11625583"/>
              <a:gd name="connsiteY2678" fmla="*/ 2342756 h 6380470"/>
              <a:gd name="connsiteX2679" fmla="*/ 8139793 w 11625583"/>
              <a:gd name="connsiteY2679" fmla="*/ 2407423 h 6380470"/>
              <a:gd name="connsiteX2680" fmla="*/ 8075127 w 11625583"/>
              <a:gd name="connsiteY2680" fmla="*/ 2342756 h 6380470"/>
              <a:gd name="connsiteX2681" fmla="*/ 8139793 w 11625583"/>
              <a:gd name="connsiteY2681" fmla="*/ 2278090 h 6380470"/>
              <a:gd name="connsiteX2682" fmla="*/ 7987133 w 11625583"/>
              <a:gd name="connsiteY2682" fmla="*/ 2278090 h 6380470"/>
              <a:gd name="connsiteX2683" fmla="*/ 8051799 w 11625583"/>
              <a:gd name="connsiteY2683" fmla="*/ 2342756 h 6380470"/>
              <a:gd name="connsiteX2684" fmla="*/ 7987133 w 11625583"/>
              <a:gd name="connsiteY2684" fmla="*/ 2407423 h 6380470"/>
              <a:gd name="connsiteX2685" fmla="*/ 7922467 w 11625583"/>
              <a:gd name="connsiteY2685" fmla="*/ 2342756 h 6380470"/>
              <a:gd name="connsiteX2686" fmla="*/ 7987133 w 11625583"/>
              <a:gd name="connsiteY2686" fmla="*/ 2278090 h 6380470"/>
              <a:gd name="connsiteX2687" fmla="*/ 7830562 w 11625583"/>
              <a:gd name="connsiteY2687" fmla="*/ 2278090 h 6380470"/>
              <a:gd name="connsiteX2688" fmla="*/ 7895228 w 11625583"/>
              <a:gd name="connsiteY2688" fmla="*/ 2342756 h 6380470"/>
              <a:gd name="connsiteX2689" fmla="*/ 7830562 w 11625583"/>
              <a:gd name="connsiteY2689" fmla="*/ 2407423 h 6380470"/>
              <a:gd name="connsiteX2690" fmla="*/ 7765896 w 11625583"/>
              <a:gd name="connsiteY2690" fmla="*/ 2342756 h 6380470"/>
              <a:gd name="connsiteX2691" fmla="*/ 7830562 w 11625583"/>
              <a:gd name="connsiteY2691" fmla="*/ 2278090 h 6380470"/>
              <a:gd name="connsiteX2692" fmla="*/ 7677904 w 11625583"/>
              <a:gd name="connsiteY2692" fmla="*/ 2278090 h 6380470"/>
              <a:gd name="connsiteX2693" fmla="*/ 7742570 w 11625583"/>
              <a:gd name="connsiteY2693" fmla="*/ 2342756 h 6380470"/>
              <a:gd name="connsiteX2694" fmla="*/ 7677904 w 11625583"/>
              <a:gd name="connsiteY2694" fmla="*/ 2407423 h 6380470"/>
              <a:gd name="connsiteX2695" fmla="*/ 7613238 w 11625583"/>
              <a:gd name="connsiteY2695" fmla="*/ 2342756 h 6380470"/>
              <a:gd name="connsiteX2696" fmla="*/ 7677904 w 11625583"/>
              <a:gd name="connsiteY2696" fmla="*/ 2278090 h 6380470"/>
              <a:gd name="connsiteX2697" fmla="*/ 7521331 w 11625583"/>
              <a:gd name="connsiteY2697" fmla="*/ 2278090 h 6380470"/>
              <a:gd name="connsiteX2698" fmla="*/ 7585997 w 11625583"/>
              <a:gd name="connsiteY2698" fmla="*/ 2342756 h 6380470"/>
              <a:gd name="connsiteX2699" fmla="*/ 7521331 w 11625583"/>
              <a:gd name="connsiteY2699" fmla="*/ 2407423 h 6380470"/>
              <a:gd name="connsiteX2700" fmla="*/ 7456665 w 11625583"/>
              <a:gd name="connsiteY2700" fmla="*/ 2342756 h 6380470"/>
              <a:gd name="connsiteX2701" fmla="*/ 7521331 w 11625583"/>
              <a:gd name="connsiteY2701" fmla="*/ 2278090 h 6380470"/>
              <a:gd name="connsiteX2702" fmla="*/ 7368671 w 11625583"/>
              <a:gd name="connsiteY2702" fmla="*/ 2278090 h 6380470"/>
              <a:gd name="connsiteX2703" fmla="*/ 7433337 w 11625583"/>
              <a:gd name="connsiteY2703" fmla="*/ 2342756 h 6380470"/>
              <a:gd name="connsiteX2704" fmla="*/ 7368671 w 11625583"/>
              <a:gd name="connsiteY2704" fmla="*/ 2407423 h 6380470"/>
              <a:gd name="connsiteX2705" fmla="*/ 7304005 w 11625583"/>
              <a:gd name="connsiteY2705" fmla="*/ 2342756 h 6380470"/>
              <a:gd name="connsiteX2706" fmla="*/ 7368671 w 11625583"/>
              <a:gd name="connsiteY2706" fmla="*/ 2278090 h 6380470"/>
              <a:gd name="connsiteX2707" fmla="*/ 7055523 w 11625583"/>
              <a:gd name="connsiteY2707" fmla="*/ 2278090 h 6380470"/>
              <a:gd name="connsiteX2708" fmla="*/ 7120189 w 11625583"/>
              <a:gd name="connsiteY2708" fmla="*/ 2342756 h 6380470"/>
              <a:gd name="connsiteX2709" fmla="*/ 7055523 w 11625583"/>
              <a:gd name="connsiteY2709" fmla="*/ 2407423 h 6380470"/>
              <a:gd name="connsiteX2710" fmla="*/ 6990857 w 11625583"/>
              <a:gd name="connsiteY2710" fmla="*/ 2342756 h 6380470"/>
              <a:gd name="connsiteX2711" fmla="*/ 7055523 w 11625583"/>
              <a:gd name="connsiteY2711" fmla="*/ 2278090 h 6380470"/>
              <a:gd name="connsiteX2712" fmla="*/ 6895037 w 11625583"/>
              <a:gd name="connsiteY2712" fmla="*/ 2278090 h 6380470"/>
              <a:gd name="connsiteX2713" fmla="*/ 6959703 w 11625583"/>
              <a:gd name="connsiteY2713" fmla="*/ 2342756 h 6380470"/>
              <a:gd name="connsiteX2714" fmla="*/ 6895037 w 11625583"/>
              <a:gd name="connsiteY2714" fmla="*/ 2407423 h 6380470"/>
              <a:gd name="connsiteX2715" fmla="*/ 6830371 w 11625583"/>
              <a:gd name="connsiteY2715" fmla="*/ 2342756 h 6380470"/>
              <a:gd name="connsiteX2716" fmla="*/ 6895037 w 11625583"/>
              <a:gd name="connsiteY2716" fmla="*/ 2278090 h 6380470"/>
              <a:gd name="connsiteX2717" fmla="*/ 6742377 w 11625583"/>
              <a:gd name="connsiteY2717" fmla="*/ 2278090 h 6380470"/>
              <a:gd name="connsiteX2718" fmla="*/ 6807043 w 11625583"/>
              <a:gd name="connsiteY2718" fmla="*/ 2342756 h 6380470"/>
              <a:gd name="connsiteX2719" fmla="*/ 6742377 w 11625583"/>
              <a:gd name="connsiteY2719" fmla="*/ 2407423 h 6380470"/>
              <a:gd name="connsiteX2720" fmla="*/ 6677711 w 11625583"/>
              <a:gd name="connsiteY2720" fmla="*/ 2342756 h 6380470"/>
              <a:gd name="connsiteX2721" fmla="*/ 6742377 w 11625583"/>
              <a:gd name="connsiteY2721" fmla="*/ 2278090 h 6380470"/>
              <a:gd name="connsiteX2722" fmla="*/ 6585804 w 11625583"/>
              <a:gd name="connsiteY2722" fmla="*/ 2278090 h 6380470"/>
              <a:gd name="connsiteX2723" fmla="*/ 6650470 w 11625583"/>
              <a:gd name="connsiteY2723" fmla="*/ 2342756 h 6380470"/>
              <a:gd name="connsiteX2724" fmla="*/ 6585804 w 11625583"/>
              <a:gd name="connsiteY2724" fmla="*/ 2407423 h 6380470"/>
              <a:gd name="connsiteX2725" fmla="*/ 6521138 w 11625583"/>
              <a:gd name="connsiteY2725" fmla="*/ 2342756 h 6380470"/>
              <a:gd name="connsiteX2726" fmla="*/ 6585804 w 11625583"/>
              <a:gd name="connsiteY2726" fmla="*/ 2278090 h 6380470"/>
              <a:gd name="connsiteX2727" fmla="*/ 6429231 w 11625583"/>
              <a:gd name="connsiteY2727" fmla="*/ 2278090 h 6380470"/>
              <a:gd name="connsiteX2728" fmla="*/ 6493897 w 11625583"/>
              <a:gd name="connsiteY2728" fmla="*/ 2342756 h 6380470"/>
              <a:gd name="connsiteX2729" fmla="*/ 6429231 w 11625583"/>
              <a:gd name="connsiteY2729" fmla="*/ 2407423 h 6380470"/>
              <a:gd name="connsiteX2730" fmla="*/ 6364565 w 11625583"/>
              <a:gd name="connsiteY2730" fmla="*/ 2342756 h 6380470"/>
              <a:gd name="connsiteX2731" fmla="*/ 6429231 w 11625583"/>
              <a:gd name="connsiteY2731" fmla="*/ 2278090 h 6380470"/>
              <a:gd name="connsiteX2732" fmla="*/ 6276571 w 11625583"/>
              <a:gd name="connsiteY2732" fmla="*/ 2278090 h 6380470"/>
              <a:gd name="connsiteX2733" fmla="*/ 6341237 w 11625583"/>
              <a:gd name="connsiteY2733" fmla="*/ 2342756 h 6380470"/>
              <a:gd name="connsiteX2734" fmla="*/ 6276571 w 11625583"/>
              <a:gd name="connsiteY2734" fmla="*/ 2407423 h 6380470"/>
              <a:gd name="connsiteX2735" fmla="*/ 6211905 w 11625583"/>
              <a:gd name="connsiteY2735" fmla="*/ 2342756 h 6380470"/>
              <a:gd name="connsiteX2736" fmla="*/ 6276571 w 11625583"/>
              <a:gd name="connsiteY2736" fmla="*/ 2278090 h 6380470"/>
              <a:gd name="connsiteX2737" fmla="*/ 6119999 w 11625583"/>
              <a:gd name="connsiteY2737" fmla="*/ 2278090 h 6380470"/>
              <a:gd name="connsiteX2738" fmla="*/ 6184665 w 11625583"/>
              <a:gd name="connsiteY2738" fmla="*/ 2342756 h 6380470"/>
              <a:gd name="connsiteX2739" fmla="*/ 6119999 w 11625583"/>
              <a:gd name="connsiteY2739" fmla="*/ 2407423 h 6380470"/>
              <a:gd name="connsiteX2740" fmla="*/ 6055333 w 11625583"/>
              <a:gd name="connsiteY2740" fmla="*/ 2342756 h 6380470"/>
              <a:gd name="connsiteX2741" fmla="*/ 6119999 w 11625583"/>
              <a:gd name="connsiteY2741" fmla="*/ 2278090 h 6380470"/>
              <a:gd name="connsiteX2742" fmla="*/ 5967339 w 11625583"/>
              <a:gd name="connsiteY2742" fmla="*/ 2278090 h 6380470"/>
              <a:gd name="connsiteX2743" fmla="*/ 6032005 w 11625583"/>
              <a:gd name="connsiteY2743" fmla="*/ 2342756 h 6380470"/>
              <a:gd name="connsiteX2744" fmla="*/ 5967339 w 11625583"/>
              <a:gd name="connsiteY2744" fmla="*/ 2407423 h 6380470"/>
              <a:gd name="connsiteX2745" fmla="*/ 5902673 w 11625583"/>
              <a:gd name="connsiteY2745" fmla="*/ 2342756 h 6380470"/>
              <a:gd name="connsiteX2746" fmla="*/ 5967339 w 11625583"/>
              <a:gd name="connsiteY2746" fmla="*/ 2278090 h 6380470"/>
              <a:gd name="connsiteX2747" fmla="*/ 5501540 w 11625583"/>
              <a:gd name="connsiteY2747" fmla="*/ 2278090 h 6380470"/>
              <a:gd name="connsiteX2748" fmla="*/ 5566203 w 11625583"/>
              <a:gd name="connsiteY2748" fmla="*/ 2342756 h 6380470"/>
              <a:gd name="connsiteX2749" fmla="*/ 5501540 w 11625583"/>
              <a:gd name="connsiteY2749" fmla="*/ 2407423 h 6380470"/>
              <a:gd name="connsiteX2750" fmla="*/ 5436881 w 11625583"/>
              <a:gd name="connsiteY2750" fmla="*/ 2342756 h 6380470"/>
              <a:gd name="connsiteX2751" fmla="*/ 5501540 w 11625583"/>
              <a:gd name="connsiteY2751" fmla="*/ 2278090 h 6380470"/>
              <a:gd name="connsiteX2752" fmla="*/ 5348888 w 11625583"/>
              <a:gd name="connsiteY2752" fmla="*/ 2278090 h 6380470"/>
              <a:gd name="connsiteX2753" fmla="*/ 5413553 w 11625583"/>
              <a:gd name="connsiteY2753" fmla="*/ 2342756 h 6380470"/>
              <a:gd name="connsiteX2754" fmla="*/ 5348888 w 11625583"/>
              <a:gd name="connsiteY2754" fmla="*/ 2407423 h 6380470"/>
              <a:gd name="connsiteX2755" fmla="*/ 5284227 w 11625583"/>
              <a:gd name="connsiteY2755" fmla="*/ 2342756 h 6380470"/>
              <a:gd name="connsiteX2756" fmla="*/ 5348888 w 11625583"/>
              <a:gd name="connsiteY2756" fmla="*/ 2278090 h 6380470"/>
              <a:gd name="connsiteX2757" fmla="*/ 5192318 w 11625583"/>
              <a:gd name="connsiteY2757" fmla="*/ 2278090 h 6380470"/>
              <a:gd name="connsiteX2758" fmla="*/ 5256980 w 11625583"/>
              <a:gd name="connsiteY2758" fmla="*/ 2342756 h 6380470"/>
              <a:gd name="connsiteX2759" fmla="*/ 5192318 w 11625583"/>
              <a:gd name="connsiteY2759" fmla="*/ 2407423 h 6380470"/>
              <a:gd name="connsiteX2760" fmla="*/ 5127652 w 11625583"/>
              <a:gd name="connsiteY2760" fmla="*/ 2342756 h 6380470"/>
              <a:gd name="connsiteX2761" fmla="*/ 5192318 w 11625583"/>
              <a:gd name="connsiteY2761" fmla="*/ 2278090 h 6380470"/>
              <a:gd name="connsiteX2762" fmla="*/ 3172598 w 11625583"/>
              <a:gd name="connsiteY2762" fmla="*/ 2278090 h 6380470"/>
              <a:gd name="connsiteX2763" fmla="*/ 3237268 w 11625583"/>
              <a:gd name="connsiteY2763" fmla="*/ 2342756 h 6380470"/>
              <a:gd name="connsiteX2764" fmla="*/ 3172598 w 11625583"/>
              <a:gd name="connsiteY2764" fmla="*/ 2407423 h 6380470"/>
              <a:gd name="connsiteX2765" fmla="*/ 3107920 w 11625583"/>
              <a:gd name="connsiteY2765" fmla="*/ 2342756 h 6380470"/>
              <a:gd name="connsiteX2766" fmla="*/ 3172598 w 11625583"/>
              <a:gd name="connsiteY2766" fmla="*/ 2278090 h 6380470"/>
              <a:gd name="connsiteX2767" fmla="*/ 3012091 w 11625583"/>
              <a:gd name="connsiteY2767" fmla="*/ 2278090 h 6380470"/>
              <a:gd name="connsiteX2768" fmla="*/ 3076760 w 11625583"/>
              <a:gd name="connsiteY2768" fmla="*/ 2342756 h 6380470"/>
              <a:gd name="connsiteX2769" fmla="*/ 3012091 w 11625583"/>
              <a:gd name="connsiteY2769" fmla="*/ 2407423 h 6380470"/>
              <a:gd name="connsiteX2770" fmla="*/ 2947431 w 11625583"/>
              <a:gd name="connsiteY2770" fmla="*/ 2342756 h 6380470"/>
              <a:gd name="connsiteX2771" fmla="*/ 3012091 w 11625583"/>
              <a:gd name="connsiteY2771" fmla="*/ 2278090 h 6380470"/>
              <a:gd name="connsiteX2772" fmla="*/ 2855533 w 11625583"/>
              <a:gd name="connsiteY2772" fmla="*/ 2278090 h 6380470"/>
              <a:gd name="connsiteX2773" fmla="*/ 2920192 w 11625583"/>
              <a:gd name="connsiteY2773" fmla="*/ 2342756 h 6380470"/>
              <a:gd name="connsiteX2774" fmla="*/ 2855533 w 11625583"/>
              <a:gd name="connsiteY2774" fmla="*/ 2407423 h 6380470"/>
              <a:gd name="connsiteX2775" fmla="*/ 2790873 w 11625583"/>
              <a:gd name="connsiteY2775" fmla="*/ 2342756 h 6380470"/>
              <a:gd name="connsiteX2776" fmla="*/ 2855533 w 11625583"/>
              <a:gd name="connsiteY2776" fmla="*/ 2278090 h 6380470"/>
              <a:gd name="connsiteX2777" fmla="*/ 2698976 w 11625583"/>
              <a:gd name="connsiteY2777" fmla="*/ 2278090 h 6380470"/>
              <a:gd name="connsiteX2778" fmla="*/ 2763635 w 11625583"/>
              <a:gd name="connsiteY2778" fmla="*/ 2342756 h 6380470"/>
              <a:gd name="connsiteX2779" fmla="*/ 2698976 w 11625583"/>
              <a:gd name="connsiteY2779" fmla="*/ 2407423 h 6380470"/>
              <a:gd name="connsiteX2780" fmla="*/ 2634317 w 11625583"/>
              <a:gd name="connsiteY2780" fmla="*/ 2342756 h 6380470"/>
              <a:gd name="connsiteX2781" fmla="*/ 2698976 w 11625583"/>
              <a:gd name="connsiteY2781" fmla="*/ 2278090 h 6380470"/>
              <a:gd name="connsiteX2782" fmla="*/ 2546333 w 11625583"/>
              <a:gd name="connsiteY2782" fmla="*/ 2278090 h 6380470"/>
              <a:gd name="connsiteX2783" fmla="*/ 2610993 w 11625583"/>
              <a:gd name="connsiteY2783" fmla="*/ 2342756 h 6380470"/>
              <a:gd name="connsiteX2784" fmla="*/ 2546333 w 11625583"/>
              <a:gd name="connsiteY2784" fmla="*/ 2407423 h 6380470"/>
              <a:gd name="connsiteX2785" fmla="*/ 2481673 w 11625583"/>
              <a:gd name="connsiteY2785" fmla="*/ 2342756 h 6380470"/>
              <a:gd name="connsiteX2786" fmla="*/ 2546333 w 11625583"/>
              <a:gd name="connsiteY2786" fmla="*/ 2278090 h 6380470"/>
              <a:gd name="connsiteX2787" fmla="*/ 2389761 w 11625583"/>
              <a:gd name="connsiteY2787" fmla="*/ 2278090 h 6380470"/>
              <a:gd name="connsiteX2788" fmla="*/ 2454433 w 11625583"/>
              <a:gd name="connsiteY2788" fmla="*/ 2342756 h 6380470"/>
              <a:gd name="connsiteX2789" fmla="*/ 2389761 w 11625583"/>
              <a:gd name="connsiteY2789" fmla="*/ 2407423 h 6380470"/>
              <a:gd name="connsiteX2790" fmla="*/ 2325098 w 11625583"/>
              <a:gd name="connsiteY2790" fmla="*/ 2342756 h 6380470"/>
              <a:gd name="connsiteX2791" fmla="*/ 2389761 w 11625583"/>
              <a:gd name="connsiteY2791" fmla="*/ 2278090 h 6380470"/>
              <a:gd name="connsiteX2792" fmla="*/ 2237087 w 11625583"/>
              <a:gd name="connsiteY2792" fmla="*/ 2278090 h 6380470"/>
              <a:gd name="connsiteX2793" fmla="*/ 2301766 w 11625583"/>
              <a:gd name="connsiteY2793" fmla="*/ 2342756 h 6380470"/>
              <a:gd name="connsiteX2794" fmla="*/ 2237087 w 11625583"/>
              <a:gd name="connsiteY2794" fmla="*/ 2407423 h 6380470"/>
              <a:gd name="connsiteX2795" fmla="*/ 2172408 w 11625583"/>
              <a:gd name="connsiteY2795" fmla="*/ 2342756 h 6380470"/>
              <a:gd name="connsiteX2796" fmla="*/ 2237087 w 11625583"/>
              <a:gd name="connsiteY2796" fmla="*/ 2278090 h 6380470"/>
              <a:gd name="connsiteX2797" fmla="*/ 9850358 w 11625583"/>
              <a:gd name="connsiteY2797" fmla="*/ 2137178 h 6380470"/>
              <a:gd name="connsiteX2798" fmla="*/ 9915024 w 11625583"/>
              <a:gd name="connsiteY2798" fmla="*/ 2201844 h 6380470"/>
              <a:gd name="connsiteX2799" fmla="*/ 9850358 w 11625583"/>
              <a:gd name="connsiteY2799" fmla="*/ 2266510 h 6380470"/>
              <a:gd name="connsiteX2800" fmla="*/ 9785692 w 11625583"/>
              <a:gd name="connsiteY2800" fmla="*/ 2201844 h 6380470"/>
              <a:gd name="connsiteX2801" fmla="*/ 9850358 w 11625583"/>
              <a:gd name="connsiteY2801" fmla="*/ 2137178 h 6380470"/>
              <a:gd name="connsiteX2802" fmla="*/ 9693783 w 11625583"/>
              <a:gd name="connsiteY2802" fmla="*/ 2137178 h 6380470"/>
              <a:gd name="connsiteX2803" fmla="*/ 9758449 w 11625583"/>
              <a:gd name="connsiteY2803" fmla="*/ 2201844 h 6380470"/>
              <a:gd name="connsiteX2804" fmla="*/ 9693783 w 11625583"/>
              <a:gd name="connsiteY2804" fmla="*/ 2266510 h 6380470"/>
              <a:gd name="connsiteX2805" fmla="*/ 9629117 w 11625583"/>
              <a:gd name="connsiteY2805" fmla="*/ 2201844 h 6380470"/>
              <a:gd name="connsiteX2806" fmla="*/ 9693783 w 11625583"/>
              <a:gd name="connsiteY2806" fmla="*/ 2137178 h 6380470"/>
              <a:gd name="connsiteX2807" fmla="*/ 9541123 w 11625583"/>
              <a:gd name="connsiteY2807" fmla="*/ 2137178 h 6380470"/>
              <a:gd name="connsiteX2808" fmla="*/ 9605789 w 11625583"/>
              <a:gd name="connsiteY2808" fmla="*/ 2201844 h 6380470"/>
              <a:gd name="connsiteX2809" fmla="*/ 9541123 w 11625583"/>
              <a:gd name="connsiteY2809" fmla="*/ 2266510 h 6380470"/>
              <a:gd name="connsiteX2810" fmla="*/ 9476457 w 11625583"/>
              <a:gd name="connsiteY2810" fmla="*/ 2201844 h 6380470"/>
              <a:gd name="connsiteX2811" fmla="*/ 9541123 w 11625583"/>
              <a:gd name="connsiteY2811" fmla="*/ 2137178 h 6380470"/>
              <a:gd name="connsiteX2812" fmla="*/ 9384550 w 11625583"/>
              <a:gd name="connsiteY2812" fmla="*/ 2137178 h 6380470"/>
              <a:gd name="connsiteX2813" fmla="*/ 9449216 w 11625583"/>
              <a:gd name="connsiteY2813" fmla="*/ 2201844 h 6380470"/>
              <a:gd name="connsiteX2814" fmla="*/ 9384550 w 11625583"/>
              <a:gd name="connsiteY2814" fmla="*/ 2266510 h 6380470"/>
              <a:gd name="connsiteX2815" fmla="*/ 9319884 w 11625583"/>
              <a:gd name="connsiteY2815" fmla="*/ 2201844 h 6380470"/>
              <a:gd name="connsiteX2816" fmla="*/ 9384550 w 11625583"/>
              <a:gd name="connsiteY2816" fmla="*/ 2137178 h 6380470"/>
              <a:gd name="connsiteX2817" fmla="*/ 9227977 w 11625583"/>
              <a:gd name="connsiteY2817" fmla="*/ 2137178 h 6380470"/>
              <a:gd name="connsiteX2818" fmla="*/ 9292643 w 11625583"/>
              <a:gd name="connsiteY2818" fmla="*/ 2201844 h 6380470"/>
              <a:gd name="connsiteX2819" fmla="*/ 9227977 w 11625583"/>
              <a:gd name="connsiteY2819" fmla="*/ 2266510 h 6380470"/>
              <a:gd name="connsiteX2820" fmla="*/ 9163311 w 11625583"/>
              <a:gd name="connsiteY2820" fmla="*/ 2201844 h 6380470"/>
              <a:gd name="connsiteX2821" fmla="*/ 9227977 w 11625583"/>
              <a:gd name="connsiteY2821" fmla="*/ 2137178 h 6380470"/>
              <a:gd name="connsiteX2822" fmla="*/ 9075319 w 11625583"/>
              <a:gd name="connsiteY2822" fmla="*/ 2137178 h 6380470"/>
              <a:gd name="connsiteX2823" fmla="*/ 9139985 w 11625583"/>
              <a:gd name="connsiteY2823" fmla="*/ 2201844 h 6380470"/>
              <a:gd name="connsiteX2824" fmla="*/ 9075319 w 11625583"/>
              <a:gd name="connsiteY2824" fmla="*/ 2266510 h 6380470"/>
              <a:gd name="connsiteX2825" fmla="*/ 9010653 w 11625583"/>
              <a:gd name="connsiteY2825" fmla="*/ 2201844 h 6380470"/>
              <a:gd name="connsiteX2826" fmla="*/ 9075319 w 11625583"/>
              <a:gd name="connsiteY2826" fmla="*/ 2137178 h 6380470"/>
              <a:gd name="connsiteX2827" fmla="*/ 8914831 w 11625583"/>
              <a:gd name="connsiteY2827" fmla="*/ 2137178 h 6380470"/>
              <a:gd name="connsiteX2828" fmla="*/ 8979497 w 11625583"/>
              <a:gd name="connsiteY2828" fmla="*/ 2201844 h 6380470"/>
              <a:gd name="connsiteX2829" fmla="*/ 8914831 w 11625583"/>
              <a:gd name="connsiteY2829" fmla="*/ 2266510 h 6380470"/>
              <a:gd name="connsiteX2830" fmla="*/ 8850165 w 11625583"/>
              <a:gd name="connsiteY2830" fmla="*/ 2201844 h 6380470"/>
              <a:gd name="connsiteX2831" fmla="*/ 8914831 w 11625583"/>
              <a:gd name="connsiteY2831" fmla="*/ 2137178 h 6380470"/>
              <a:gd name="connsiteX2832" fmla="*/ 8766086 w 11625583"/>
              <a:gd name="connsiteY2832" fmla="*/ 2137178 h 6380470"/>
              <a:gd name="connsiteX2833" fmla="*/ 8830752 w 11625583"/>
              <a:gd name="connsiteY2833" fmla="*/ 2201844 h 6380470"/>
              <a:gd name="connsiteX2834" fmla="*/ 8766086 w 11625583"/>
              <a:gd name="connsiteY2834" fmla="*/ 2266510 h 6380470"/>
              <a:gd name="connsiteX2835" fmla="*/ 8701420 w 11625583"/>
              <a:gd name="connsiteY2835" fmla="*/ 2201844 h 6380470"/>
              <a:gd name="connsiteX2836" fmla="*/ 8766086 w 11625583"/>
              <a:gd name="connsiteY2836" fmla="*/ 2137178 h 6380470"/>
              <a:gd name="connsiteX2837" fmla="*/ 8601685 w 11625583"/>
              <a:gd name="connsiteY2837" fmla="*/ 2137178 h 6380470"/>
              <a:gd name="connsiteX2838" fmla="*/ 8666351 w 11625583"/>
              <a:gd name="connsiteY2838" fmla="*/ 2201844 h 6380470"/>
              <a:gd name="connsiteX2839" fmla="*/ 8601685 w 11625583"/>
              <a:gd name="connsiteY2839" fmla="*/ 2266510 h 6380470"/>
              <a:gd name="connsiteX2840" fmla="*/ 8537019 w 11625583"/>
              <a:gd name="connsiteY2840" fmla="*/ 2201844 h 6380470"/>
              <a:gd name="connsiteX2841" fmla="*/ 8601685 w 11625583"/>
              <a:gd name="connsiteY2841" fmla="*/ 2137178 h 6380470"/>
              <a:gd name="connsiteX2842" fmla="*/ 8449025 w 11625583"/>
              <a:gd name="connsiteY2842" fmla="*/ 2137178 h 6380470"/>
              <a:gd name="connsiteX2843" fmla="*/ 8513691 w 11625583"/>
              <a:gd name="connsiteY2843" fmla="*/ 2201844 h 6380470"/>
              <a:gd name="connsiteX2844" fmla="*/ 8449025 w 11625583"/>
              <a:gd name="connsiteY2844" fmla="*/ 2266510 h 6380470"/>
              <a:gd name="connsiteX2845" fmla="*/ 8384359 w 11625583"/>
              <a:gd name="connsiteY2845" fmla="*/ 2201844 h 6380470"/>
              <a:gd name="connsiteX2846" fmla="*/ 8449025 w 11625583"/>
              <a:gd name="connsiteY2846" fmla="*/ 2137178 h 6380470"/>
              <a:gd name="connsiteX2847" fmla="*/ 8296368 w 11625583"/>
              <a:gd name="connsiteY2847" fmla="*/ 2137178 h 6380470"/>
              <a:gd name="connsiteX2848" fmla="*/ 8361034 w 11625583"/>
              <a:gd name="connsiteY2848" fmla="*/ 2201844 h 6380470"/>
              <a:gd name="connsiteX2849" fmla="*/ 8296368 w 11625583"/>
              <a:gd name="connsiteY2849" fmla="*/ 2266510 h 6380470"/>
              <a:gd name="connsiteX2850" fmla="*/ 8231702 w 11625583"/>
              <a:gd name="connsiteY2850" fmla="*/ 2201844 h 6380470"/>
              <a:gd name="connsiteX2851" fmla="*/ 8296368 w 11625583"/>
              <a:gd name="connsiteY2851" fmla="*/ 2137178 h 6380470"/>
              <a:gd name="connsiteX2852" fmla="*/ 8139793 w 11625583"/>
              <a:gd name="connsiteY2852" fmla="*/ 2137178 h 6380470"/>
              <a:gd name="connsiteX2853" fmla="*/ 8204459 w 11625583"/>
              <a:gd name="connsiteY2853" fmla="*/ 2201844 h 6380470"/>
              <a:gd name="connsiteX2854" fmla="*/ 8139793 w 11625583"/>
              <a:gd name="connsiteY2854" fmla="*/ 2266510 h 6380470"/>
              <a:gd name="connsiteX2855" fmla="*/ 8075127 w 11625583"/>
              <a:gd name="connsiteY2855" fmla="*/ 2201844 h 6380470"/>
              <a:gd name="connsiteX2856" fmla="*/ 8139793 w 11625583"/>
              <a:gd name="connsiteY2856" fmla="*/ 2137178 h 6380470"/>
              <a:gd name="connsiteX2857" fmla="*/ 7987133 w 11625583"/>
              <a:gd name="connsiteY2857" fmla="*/ 2137178 h 6380470"/>
              <a:gd name="connsiteX2858" fmla="*/ 8051799 w 11625583"/>
              <a:gd name="connsiteY2858" fmla="*/ 2201844 h 6380470"/>
              <a:gd name="connsiteX2859" fmla="*/ 7987133 w 11625583"/>
              <a:gd name="connsiteY2859" fmla="*/ 2266510 h 6380470"/>
              <a:gd name="connsiteX2860" fmla="*/ 7922467 w 11625583"/>
              <a:gd name="connsiteY2860" fmla="*/ 2201844 h 6380470"/>
              <a:gd name="connsiteX2861" fmla="*/ 7987133 w 11625583"/>
              <a:gd name="connsiteY2861" fmla="*/ 2137178 h 6380470"/>
              <a:gd name="connsiteX2862" fmla="*/ 7830562 w 11625583"/>
              <a:gd name="connsiteY2862" fmla="*/ 2137178 h 6380470"/>
              <a:gd name="connsiteX2863" fmla="*/ 7895228 w 11625583"/>
              <a:gd name="connsiteY2863" fmla="*/ 2201844 h 6380470"/>
              <a:gd name="connsiteX2864" fmla="*/ 7830562 w 11625583"/>
              <a:gd name="connsiteY2864" fmla="*/ 2266510 h 6380470"/>
              <a:gd name="connsiteX2865" fmla="*/ 7765896 w 11625583"/>
              <a:gd name="connsiteY2865" fmla="*/ 2201844 h 6380470"/>
              <a:gd name="connsiteX2866" fmla="*/ 7830562 w 11625583"/>
              <a:gd name="connsiteY2866" fmla="*/ 2137178 h 6380470"/>
              <a:gd name="connsiteX2867" fmla="*/ 7677904 w 11625583"/>
              <a:gd name="connsiteY2867" fmla="*/ 2137178 h 6380470"/>
              <a:gd name="connsiteX2868" fmla="*/ 7742570 w 11625583"/>
              <a:gd name="connsiteY2868" fmla="*/ 2201844 h 6380470"/>
              <a:gd name="connsiteX2869" fmla="*/ 7677904 w 11625583"/>
              <a:gd name="connsiteY2869" fmla="*/ 2266510 h 6380470"/>
              <a:gd name="connsiteX2870" fmla="*/ 7613238 w 11625583"/>
              <a:gd name="connsiteY2870" fmla="*/ 2201844 h 6380470"/>
              <a:gd name="connsiteX2871" fmla="*/ 7677904 w 11625583"/>
              <a:gd name="connsiteY2871" fmla="*/ 2137178 h 6380470"/>
              <a:gd name="connsiteX2872" fmla="*/ 7368669 w 11625583"/>
              <a:gd name="connsiteY2872" fmla="*/ 2137178 h 6380470"/>
              <a:gd name="connsiteX2873" fmla="*/ 7433335 w 11625583"/>
              <a:gd name="connsiteY2873" fmla="*/ 2201844 h 6380470"/>
              <a:gd name="connsiteX2874" fmla="*/ 7368669 w 11625583"/>
              <a:gd name="connsiteY2874" fmla="*/ 2266510 h 6380470"/>
              <a:gd name="connsiteX2875" fmla="*/ 7304003 w 11625583"/>
              <a:gd name="connsiteY2875" fmla="*/ 2201844 h 6380470"/>
              <a:gd name="connsiteX2876" fmla="*/ 7368669 w 11625583"/>
              <a:gd name="connsiteY2876" fmla="*/ 2137178 h 6380470"/>
              <a:gd name="connsiteX2877" fmla="*/ 7212096 w 11625583"/>
              <a:gd name="connsiteY2877" fmla="*/ 2137178 h 6380470"/>
              <a:gd name="connsiteX2878" fmla="*/ 7276762 w 11625583"/>
              <a:gd name="connsiteY2878" fmla="*/ 2201844 h 6380470"/>
              <a:gd name="connsiteX2879" fmla="*/ 7212096 w 11625583"/>
              <a:gd name="connsiteY2879" fmla="*/ 2266510 h 6380470"/>
              <a:gd name="connsiteX2880" fmla="*/ 7147430 w 11625583"/>
              <a:gd name="connsiteY2880" fmla="*/ 2201844 h 6380470"/>
              <a:gd name="connsiteX2881" fmla="*/ 7212096 w 11625583"/>
              <a:gd name="connsiteY2881" fmla="*/ 2137178 h 6380470"/>
              <a:gd name="connsiteX2882" fmla="*/ 7055523 w 11625583"/>
              <a:gd name="connsiteY2882" fmla="*/ 2137178 h 6380470"/>
              <a:gd name="connsiteX2883" fmla="*/ 7120189 w 11625583"/>
              <a:gd name="connsiteY2883" fmla="*/ 2201844 h 6380470"/>
              <a:gd name="connsiteX2884" fmla="*/ 7055523 w 11625583"/>
              <a:gd name="connsiteY2884" fmla="*/ 2266510 h 6380470"/>
              <a:gd name="connsiteX2885" fmla="*/ 6990857 w 11625583"/>
              <a:gd name="connsiteY2885" fmla="*/ 2201844 h 6380470"/>
              <a:gd name="connsiteX2886" fmla="*/ 7055523 w 11625583"/>
              <a:gd name="connsiteY2886" fmla="*/ 2137178 h 6380470"/>
              <a:gd name="connsiteX2887" fmla="*/ 6895037 w 11625583"/>
              <a:gd name="connsiteY2887" fmla="*/ 2137178 h 6380470"/>
              <a:gd name="connsiteX2888" fmla="*/ 6959703 w 11625583"/>
              <a:gd name="connsiteY2888" fmla="*/ 2201844 h 6380470"/>
              <a:gd name="connsiteX2889" fmla="*/ 6895037 w 11625583"/>
              <a:gd name="connsiteY2889" fmla="*/ 2266510 h 6380470"/>
              <a:gd name="connsiteX2890" fmla="*/ 6830371 w 11625583"/>
              <a:gd name="connsiteY2890" fmla="*/ 2201844 h 6380470"/>
              <a:gd name="connsiteX2891" fmla="*/ 6895037 w 11625583"/>
              <a:gd name="connsiteY2891" fmla="*/ 2137178 h 6380470"/>
              <a:gd name="connsiteX2892" fmla="*/ 6742377 w 11625583"/>
              <a:gd name="connsiteY2892" fmla="*/ 2137178 h 6380470"/>
              <a:gd name="connsiteX2893" fmla="*/ 6807043 w 11625583"/>
              <a:gd name="connsiteY2893" fmla="*/ 2201844 h 6380470"/>
              <a:gd name="connsiteX2894" fmla="*/ 6742377 w 11625583"/>
              <a:gd name="connsiteY2894" fmla="*/ 2266510 h 6380470"/>
              <a:gd name="connsiteX2895" fmla="*/ 6677711 w 11625583"/>
              <a:gd name="connsiteY2895" fmla="*/ 2201844 h 6380470"/>
              <a:gd name="connsiteX2896" fmla="*/ 6742377 w 11625583"/>
              <a:gd name="connsiteY2896" fmla="*/ 2137178 h 6380470"/>
              <a:gd name="connsiteX2897" fmla="*/ 6429231 w 11625583"/>
              <a:gd name="connsiteY2897" fmla="*/ 2137178 h 6380470"/>
              <a:gd name="connsiteX2898" fmla="*/ 6493897 w 11625583"/>
              <a:gd name="connsiteY2898" fmla="*/ 2201844 h 6380470"/>
              <a:gd name="connsiteX2899" fmla="*/ 6429231 w 11625583"/>
              <a:gd name="connsiteY2899" fmla="*/ 2266510 h 6380470"/>
              <a:gd name="connsiteX2900" fmla="*/ 6364565 w 11625583"/>
              <a:gd name="connsiteY2900" fmla="*/ 2201844 h 6380470"/>
              <a:gd name="connsiteX2901" fmla="*/ 6429231 w 11625583"/>
              <a:gd name="connsiteY2901" fmla="*/ 2137178 h 6380470"/>
              <a:gd name="connsiteX2902" fmla="*/ 6276571 w 11625583"/>
              <a:gd name="connsiteY2902" fmla="*/ 2137178 h 6380470"/>
              <a:gd name="connsiteX2903" fmla="*/ 6341237 w 11625583"/>
              <a:gd name="connsiteY2903" fmla="*/ 2201844 h 6380470"/>
              <a:gd name="connsiteX2904" fmla="*/ 6276571 w 11625583"/>
              <a:gd name="connsiteY2904" fmla="*/ 2266510 h 6380470"/>
              <a:gd name="connsiteX2905" fmla="*/ 6211905 w 11625583"/>
              <a:gd name="connsiteY2905" fmla="*/ 2201844 h 6380470"/>
              <a:gd name="connsiteX2906" fmla="*/ 6276571 w 11625583"/>
              <a:gd name="connsiteY2906" fmla="*/ 2137178 h 6380470"/>
              <a:gd name="connsiteX2907" fmla="*/ 6119999 w 11625583"/>
              <a:gd name="connsiteY2907" fmla="*/ 2137178 h 6380470"/>
              <a:gd name="connsiteX2908" fmla="*/ 6184665 w 11625583"/>
              <a:gd name="connsiteY2908" fmla="*/ 2201844 h 6380470"/>
              <a:gd name="connsiteX2909" fmla="*/ 6119999 w 11625583"/>
              <a:gd name="connsiteY2909" fmla="*/ 2266510 h 6380470"/>
              <a:gd name="connsiteX2910" fmla="*/ 6055333 w 11625583"/>
              <a:gd name="connsiteY2910" fmla="*/ 2201844 h 6380470"/>
              <a:gd name="connsiteX2911" fmla="*/ 6119999 w 11625583"/>
              <a:gd name="connsiteY2911" fmla="*/ 2137178 h 6380470"/>
              <a:gd name="connsiteX2912" fmla="*/ 5967339 w 11625583"/>
              <a:gd name="connsiteY2912" fmla="*/ 2137178 h 6380470"/>
              <a:gd name="connsiteX2913" fmla="*/ 6032005 w 11625583"/>
              <a:gd name="connsiteY2913" fmla="*/ 2201844 h 6380470"/>
              <a:gd name="connsiteX2914" fmla="*/ 5967339 w 11625583"/>
              <a:gd name="connsiteY2914" fmla="*/ 2266510 h 6380470"/>
              <a:gd name="connsiteX2915" fmla="*/ 5902673 w 11625583"/>
              <a:gd name="connsiteY2915" fmla="*/ 2201844 h 6380470"/>
              <a:gd name="connsiteX2916" fmla="*/ 5967339 w 11625583"/>
              <a:gd name="connsiteY2916" fmla="*/ 2137178 h 6380470"/>
              <a:gd name="connsiteX2917" fmla="*/ 5810794 w 11625583"/>
              <a:gd name="connsiteY2917" fmla="*/ 2137178 h 6380470"/>
              <a:gd name="connsiteX2918" fmla="*/ 5875432 w 11625583"/>
              <a:gd name="connsiteY2918" fmla="*/ 2201844 h 6380470"/>
              <a:gd name="connsiteX2919" fmla="*/ 5810794 w 11625583"/>
              <a:gd name="connsiteY2919" fmla="*/ 2266510 h 6380470"/>
              <a:gd name="connsiteX2920" fmla="*/ 5746114 w 11625583"/>
              <a:gd name="connsiteY2920" fmla="*/ 2201844 h 6380470"/>
              <a:gd name="connsiteX2921" fmla="*/ 5810794 w 11625583"/>
              <a:gd name="connsiteY2921" fmla="*/ 2137178 h 6380470"/>
              <a:gd name="connsiteX2922" fmla="*/ 5658108 w 11625583"/>
              <a:gd name="connsiteY2922" fmla="*/ 2137178 h 6380470"/>
              <a:gd name="connsiteX2923" fmla="*/ 5722781 w 11625583"/>
              <a:gd name="connsiteY2923" fmla="*/ 2201844 h 6380470"/>
              <a:gd name="connsiteX2924" fmla="*/ 5658108 w 11625583"/>
              <a:gd name="connsiteY2924" fmla="*/ 2266510 h 6380470"/>
              <a:gd name="connsiteX2925" fmla="*/ 5593441 w 11625583"/>
              <a:gd name="connsiteY2925" fmla="*/ 2201844 h 6380470"/>
              <a:gd name="connsiteX2926" fmla="*/ 5658108 w 11625583"/>
              <a:gd name="connsiteY2926" fmla="*/ 2137178 h 6380470"/>
              <a:gd name="connsiteX2927" fmla="*/ 5501540 w 11625583"/>
              <a:gd name="connsiteY2927" fmla="*/ 2137178 h 6380470"/>
              <a:gd name="connsiteX2928" fmla="*/ 5566204 w 11625583"/>
              <a:gd name="connsiteY2928" fmla="*/ 2201844 h 6380470"/>
              <a:gd name="connsiteX2929" fmla="*/ 5501540 w 11625583"/>
              <a:gd name="connsiteY2929" fmla="*/ 2266510 h 6380470"/>
              <a:gd name="connsiteX2930" fmla="*/ 5436883 w 11625583"/>
              <a:gd name="connsiteY2930" fmla="*/ 2201844 h 6380470"/>
              <a:gd name="connsiteX2931" fmla="*/ 5501540 w 11625583"/>
              <a:gd name="connsiteY2931" fmla="*/ 2137178 h 6380470"/>
              <a:gd name="connsiteX2932" fmla="*/ 3321359 w 11625583"/>
              <a:gd name="connsiteY2932" fmla="*/ 2137178 h 6380470"/>
              <a:gd name="connsiteX2933" fmla="*/ 3386011 w 11625583"/>
              <a:gd name="connsiteY2933" fmla="*/ 2201844 h 6380470"/>
              <a:gd name="connsiteX2934" fmla="*/ 3321359 w 11625583"/>
              <a:gd name="connsiteY2934" fmla="*/ 2266510 h 6380470"/>
              <a:gd name="connsiteX2935" fmla="*/ 3256695 w 11625583"/>
              <a:gd name="connsiteY2935" fmla="*/ 2201844 h 6380470"/>
              <a:gd name="connsiteX2936" fmla="*/ 3321359 w 11625583"/>
              <a:gd name="connsiteY2936" fmla="*/ 2137178 h 6380470"/>
              <a:gd name="connsiteX2937" fmla="*/ 3172606 w 11625583"/>
              <a:gd name="connsiteY2937" fmla="*/ 2137178 h 6380470"/>
              <a:gd name="connsiteX2938" fmla="*/ 3237278 w 11625583"/>
              <a:gd name="connsiteY2938" fmla="*/ 2201844 h 6380470"/>
              <a:gd name="connsiteX2939" fmla="*/ 3172606 w 11625583"/>
              <a:gd name="connsiteY2939" fmla="*/ 2266510 h 6380470"/>
              <a:gd name="connsiteX2940" fmla="*/ 3107925 w 11625583"/>
              <a:gd name="connsiteY2940" fmla="*/ 2201844 h 6380470"/>
              <a:gd name="connsiteX2941" fmla="*/ 3172606 w 11625583"/>
              <a:gd name="connsiteY2941" fmla="*/ 2137178 h 6380470"/>
              <a:gd name="connsiteX2942" fmla="*/ 3012096 w 11625583"/>
              <a:gd name="connsiteY2942" fmla="*/ 2137178 h 6380470"/>
              <a:gd name="connsiteX2943" fmla="*/ 3076765 w 11625583"/>
              <a:gd name="connsiteY2943" fmla="*/ 2201844 h 6380470"/>
              <a:gd name="connsiteX2944" fmla="*/ 3012096 w 11625583"/>
              <a:gd name="connsiteY2944" fmla="*/ 2266510 h 6380470"/>
              <a:gd name="connsiteX2945" fmla="*/ 2947438 w 11625583"/>
              <a:gd name="connsiteY2945" fmla="*/ 2201844 h 6380470"/>
              <a:gd name="connsiteX2946" fmla="*/ 3012096 w 11625583"/>
              <a:gd name="connsiteY2946" fmla="*/ 2137178 h 6380470"/>
              <a:gd name="connsiteX2947" fmla="*/ 2855539 w 11625583"/>
              <a:gd name="connsiteY2947" fmla="*/ 2137178 h 6380470"/>
              <a:gd name="connsiteX2948" fmla="*/ 2920198 w 11625583"/>
              <a:gd name="connsiteY2948" fmla="*/ 2201844 h 6380470"/>
              <a:gd name="connsiteX2949" fmla="*/ 2855539 w 11625583"/>
              <a:gd name="connsiteY2949" fmla="*/ 2266510 h 6380470"/>
              <a:gd name="connsiteX2950" fmla="*/ 2790880 w 11625583"/>
              <a:gd name="connsiteY2950" fmla="*/ 2201844 h 6380470"/>
              <a:gd name="connsiteX2951" fmla="*/ 2855539 w 11625583"/>
              <a:gd name="connsiteY2951" fmla="*/ 2137178 h 6380470"/>
              <a:gd name="connsiteX2952" fmla="*/ 2698983 w 11625583"/>
              <a:gd name="connsiteY2952" fmla="*/ 2137178 h 6380470"/>
              <a:gd name="connsiteX2953" fmla="*/ 2763642 w 11625583"/>
              <a:gd name="connsiteY2953" fmla="*/ 2201844 h 6380470"/>
              <a:gd name="connsiteX2954" fmla="*/ 2698983 w 11625583"/>
              <a:gd name="connsiteY2954" fmla="*/ 2266510 h 6380470"/>
              <a:gd name="connsiteX2955" fmla="*/ 2634325 w 11625583"/>
              <a:gd name="connsiteY2955" fmla="*/ 2201844 h 6380470"/>
              <a:gd name="connsiteX2956" fmla="*/ 2698983 w 11625583"/>
              <a:gd name="connsiteY2956" fmla="*/ 2137178 h 6380470"/>
              <a:gd name="connsiteX2957" fmla="*/ 2546341 w 11625583"/>
              <a:gd name="connsiteY2957" fmla="*/ 2137178 h 6380470"/>
              <a:gd name="connsiteX2958" fmla="*/ 2611002 w 11625583"/>
              <a:gd name="connsiteY2958" fmla="*/ 2201844 h 6380470"/>
              <a:gd name="connsiteX2959" fmla="*/ 2546341 w 11625583"/>
              <a:gd name="connsiteY2959" fmla="*/ 2266510 h 6380470"/>
              <a:gd name="connsiteX2960" fmla="*/ 2481681 w 11625583"/>
              <a:gd name="connsiteY2960" fmla="*/ 2201844 h 6380470"/>
              <a:gd name="connsiteX2961" fmla="*/ 2546341 w 11625583"/>
              <a:gd name="connsiteY2961" fmla="*/ 2137178 h 6380470"/>
              <a:gd name="connsiteX2962" fmla="*/ 2389761 w 11625583"/>
              <a:gd name="connsiteY2962" fmla="*/ 2137178 h 6380470"/>
              <a:gd name="connsiteX2963" fmla="*/ 2454444 w 11625583"/>
              <a:gd name="connsiteY2963" fmla="*/ 2201844 h 6380470"/>
              <a:gd name="connsiteX2964" fmla="*/ 2389761 w 11625583"/>
              <a:gd name="connsiteY2964" fmla="*/ 2266510 h 6380470"/>
              <a:gd name="connsiteX2965" fmla="*/ 2325107 w 11625583"/>
              <a:gd name="connsiteY2965" fmla="*/ 2201844 h 6380470"/>
              <a:gd name="connsiteX2966" fmla="*/ 2389761 w 11625583"/>
              <a:gd name="connsiteY2966" fmla="*/ 2137178 h 6380470"/>
              <a:gd name="connsiteX2967" fmla="*/ 2237094 w 11625583"/>
              <a:gd name="connsiteY2967" fmla="*/ 2137178 h 6380470"/>
              <a:gd name="connsiteX2968" fmla="*/ 2301774 w 11625583"/>
              <a:gd name="connsiteY2968" fmla="*/ 2201844 h 6380470"/>
              <a:gd name="connsiteX2969" fmla="*/ 2237094 w 11625583"/>
              <a:gd name="connsiteY2969" fmla="*/ 2266510 h 6380470"/>
              <a:gd name="connsiteX2970" fmla="*/ 2172414 w 11625583"/>
              <a:gd name="connsiteY2970" fmla="*/ 2201844 h 6380470"/>
              <a:gd name="connsiteX2971" fmla="*/ 2237094 w 11625583"/>
              <a:gd name="connsiteY2971" fmla="*/ 2137178 h 6380470"/>
              <a:gd name="connsiteX2972" fmla="*/ 2084416 w 11625583"/>
              <a:gd name="connsiteY2972" fmla="*/ 2137178 h 6380470"/>
              <a:gd name="connsiteX2973" fmla="*/ 2149082 w 11625583"/>
              <a:gd name="connsiteY2973" fmla="*/ 2201844 h 6380470"/>
              <a:gd name="connsiteX2974" fmla="*/ 2084416 w 11625583"/>
              <a:gd name="connsiteY2974" fmla="*/ 2266510 h 6380470"/>
              <a:gd name="connsiteX2975" fmla="*/ 2019767 w 11625583"/>
              <a:gd name="connsiteY2975" fmla="*/ 2201844 h 6380470"/>
              <a:gd name="connsiteX2976" fmla="*/ 2084416 w 11625583"/>
              <a:gd name="connsiteY2976" fmla="*/ 2137178 h 6380470"/>
              <a:gd name="connsiteX2977" fmla="*/ 1927830 w 11625583"/>
              <a:gd name="connsiteY2977" fmla="*/ 2137178 h 6380470"/>
              <a:gd name="connsiteX2978" fmla="*/ 1992519 w 11625583"/>
              <a:gd name="connsiteY2978" fmla="*/ 2201844 h 6380470"/>
              <a:gd name="connsiteX2979" fmla="*/ 1927830 w 11625583"/>
              <a:gd name="connsiteY2979" fmla="*/ 2266510 h 6380470"/>
              <a:gd name="connsiteX2980" fmla="*/ 1863193 w 11625583"/>
              <a:gd name="connsiteY2980" fmla="*/ 2201844 h 6380470"/>
              <a:gd name="connsiteX2981" fmla="*/ 1927830 w 11625583"/>
              <a:gd name="connsiteY2981" fmla="*/ 2137178 h 6380470"/>
              <a:gd name="connsiteX2982" fmla="*/ 1775186 w 11625583"/>
              <a:gd name="connsiteY2982" fmla="*/ 2137178 h 6380470"/>
              <a:gd name="connsiteX2983" fmla="*/ 1839865 w 11625583"/>
              <a:gd name="connsiteY2983" fmla="*/ 2201844 h 6380470"/>
              <a:gd name="connsiteX2984" fmla="*/ 1775186 w 11625583"/>
              <a:gd name="connsiteY2984" fmla="*/ 2266510 h 6380470"/>
              <a:gd name="connsiteX2985" fmla="*/ 1710516 w 11625583"/>
              <a:gd name="connsiteY2985" fmla="*/ 2201844 h 6380470"/>
              <a:gd name="connsiteX2986" fmla="*/ 1775186 w 11625583"/>
              <a:gd name="connsiteY2986" fmla="*/ 2137178 h 6380470"/>
              <a:gd name="connsiteX2987" fmla="*/ 1618605 w 11625583"/>
              <a:gd name="connsiteY2987" fmla="*/ 2137178 h 6380470"/>
              <a:gd name="connsiteX2988" fmla="*/ 1683274 w 11625583"/>
              <a:gd name="connsiteY2988" fmla="*/ 2201844 h 6380470"/>
              <a:gd name="connsiteX2989" fmla="*/ 1618605 w 11625583"/>
              <a:gd name="connsiteY2989" fmla="*/ 2266510 h 6380470"/>
              <a:gd name="connsiteX2990" fmla="*/ 1553941 w 11625583"/>
              <a:gd name="connsiteY2990" fmla="*/ 2201844 h 6380470"/>
              <a:gd name="connsiteX2991" fmla="*/ 1618605 w 11625583"/>
              <a:gd name="connsiteY2991" fmla="*/ 2137178 h 6380470"/>
              <a:gd name="connsiteX2992" fmla="*/ 1465947 w 11625583"/>
              <a:gd name="connsiteY2992" fmla="*/ 2137178 h 6380470"/>
              <a:gd name="connsiteX2993" fmla="*/ 1530613 w 11625583"/>
              <a:gd name="connsiteY2993" fmla="*/ 2201844 h 6380470"/>
              <a:gd name="connsiteX2994" fmla="*/ 1465947 w 11625583"/>
              <a:gd name="connsiteY2994" fmla="*/ 2266510 h 6380470"/>
              <a:gd name="connsiteX2995" fmla="*/ 1401283 w 11625583"/>
              <a:gd name="connsiteY2995" fmla="*/ 2201844 h 6380470"/>
              <a:gd name="connsiteX2996" fmla="*/ 1465947 w 11625583"/>
              <a:gd name="connsiteY2996" fmla="*/ 2137178 h 6380470"/>
              <a:gd name="connsiteX2997" fmla="*/ 5348894 w 11625583"/>
              <a:gd name="connsiteY2997" fmla="*/ 2137174 h 6380470"/>
              <a:gd name="connsiteX2998" fmla="*/ 5413562 w 11625583"/>
              <a:gd name="connsiteY2998" fmla="*/ 2201840 h 6380470"/>
              <a:gd name="connsiteX2999" fmla="*/ 5348894 w 11625583"/>
              <a:gd name="connsiteY2999" fmla="*/ 2266507 h 6380470"/>
              <a:gd name="connsiteX3000" fmla="*/ 5284237 w 11625583"/>
              <a:gd name="connsiteY3000" fmla="*/ 2201840 h 6380470"/>
              <a:gd name="connsiteX3001" fmla="*/ 5348894 w 11625583"/>
              <a:gd name="connsiteY3001" fmla="*/ 2137174 h 6380470"/>
              <a:gd name="connsiteX3002" fmla="*/ 5192302 w 11625583"/>
              <a:gd name="connsiteY3002" fmla="*/ 2137174 h 6380470"/>
              <a:gd name="connsiteX3003" fmla="*/ 5256968 w 11625583"/>
              <a:gd name="connsiteY3003" fmla="*/ 2201840 h 6380470"/>
              <a:gd name="connsiteX3004" fmla="*/ 5192302 w 11625583"/>
              <a:gd name="connsiteY3004" fmla="*/ 2266506 h 6380470"/>
              <a:gd name="connsiteX3005" fmla="*/ 5127636 w 11625583"/>
              <a:gd name="connsiteY3005" fmla="*/ 2201840 h 6380470"/>
              <a:gd name="connsiteX3006" fmla="*/ 5192302 w 11625583"/>
              <a:gd name="connsiteY3006" fmla="*/ 2137174 h 6380470"/>
              <a:gd name="connsiteX3007" fmla="*/ 10312248 w 11625583"/>
              <a:gd name="connsiteY3007" fmla="*/ 2000175 h 6380470"/>
              <a:gd name="connsiteX3008" fmla="*/ 10376914 w 11625583"/>
              <a:gd name="connsiteY3008" fmla="*/ 2064841 h 6380470"/>
              <a:gd name="connsiteX3009" fmla="*/ 10312248 w 11625583"/>
              <a:gd name="connsiteY3009" fmla="*/ 2129508 h 6380470"/>
              <a:gd name="connsiteX3010" fmla="*/ 10247582 w 11625583"/>
              <a:gd name="connsiteY3010" fmla="*/ 2064841 h 6380470"/>
              <a:gd name="connsiteX3011" fmla="*/ 10312248 w 11625583"/>
              <a:gd name="connsiteY3011" fmla="*/ 2000175 h 6380470"/>
              <a:gd name="connsiteX3012" fmla="*/ 10159588 w 11625583"/>
              <a:gd name="connsiteY3012" fmla="*/ 2000175 h 6380470"/>
              <a:gd name="connsiteX3013" fmla="*/ 10224254 w 11625583"/>
              <a:gd name="connsiteY3013" fmla="*/ 2064841 h 6380470"/>
              <a:gd name="connsiteX3014" fmla="*/ 10159588 w 11625583"/>
              <a:gd name="connsiteY3014" fmla="*/ 2129508 h 6380470"/>
              <a:gd name="connsiteX3015" fmla="*/ 10094922 w 11625583"/>
              <a:gd name="connsiteY3015" fmla="*/ 2064841 h 6380470"/>
              <a:gd name="connsiteX3016" fmla="*/ 10159588 w 11625583"/>
              <a:gd name="connsiteY3016" fmla="*/ 2000175 h 6380470"/>
              <a:gd name="connsiteX3017" fmla="*/ 10003016 w 11625583"/>
              <a:gd name="connsiteY3017" fmla="*/ 2000175 h 6380470"/>
              <a:gd name="connsiteX3018" fmla="*/ 10067682 w 11625583"/>
              <a:gd name="connsiteY3018" fmla="*/ 2064841 h 6380470"/>
              <a:gd name="connsiteX3019" fmla="*/ 10003016 w 11625583"/>
              <a:gd name="connsiteY3019" fmla="*/ 2129508 h 6380470"/>
              <a:gd name="connsiteX3020" fmla="*/ 9938350 w 11625583"/>
              <a:gd name="connsiteY3020" fmla="*/ 2064841 h 6380470"/>
              <a:gd name="connsiteX3021" fmla="*/ 10003016 w 11625583"/>
              <a:gd name="connsiteY3021" fmla="*/ 2000175 h 6380470"/>
              <a:gd name="connsiteX3022" fmla="*/ 9850358 w 11625583"/>
              <a:gd name="connsiteY3022" fmla="*/ 2000175 h 6380470"/>
              <a:gd name="connsiteX3023" fmla="*/ 9915024 w 11625583"/>
              <a:gd name="connsiteY3023" fmla="*/ 2064841 h 6380470"/>
              <a:gd name="connsiteX3024" fmla="*/ 9850358 w 11625583"/>
              <a:gd name="connsiteY3024" fmla="*/ 2129508 h 6380470"/>
              <a:gd name="connsiteX3025" fmla="*/ 9785692 w 11625583"/>
              <a:gd name="connsiteY3025" fmla="*/ 2064841 h 6380470"/>
              <a:gd name="connsiteX3026" fmla="*/ 9850358 w 11625583"/>
              <a:gd name="connsiteY3026" fmla="*/ 2000175 h 6380470"/>
              <a:gd name="connsiteX3027" fmla="*/ 9693783 w 11625583"/>
              <a:gd name="connsiteY3027" fmla="*/ 2000175 h 6380470"/>
              <a:gd name="connsiteX3028" fmla="*/ 9758449 w 11625583"/>
              <a:gd name="connsiteY3028" fmla="*/ 2064841 h 6380470"/>
              <a:gd name="connsiteX3029" fmla="*/ 9693783 w 11625583"/>
              <a:gd name="connsiteY3029" fmla="*/ 2129508 h 6380470"/>
              <a:gd name="connsiteX3030" fmla="*/ 9629117 w 11625583"/>
              <a:gd name="connsiteY3030" fmla="*/ 2064841 h 6380470"/>
              <a:gd name="connsiteX3031" fmla="*/ 9693783 w 11625583"/>
              <a:gd name="connsiteY3031" fmla="*/ 2000175 h 6380470"/>
              <a:gd name="connsiteX3032" fmla="*/ 9541123 w 11625583"/>
              <a:gd name="connsiteY3032" fmla="*/ 2000175 h 6380470"/>
              <a:gd name="connsiteX3033" fmla="*/ 9605789 w 11625583"/>
              <a:gd name="connsiteY3033" fmla="*/ 2064841 h 6380470"/>
              <a:gd name="connsiteX3034" fmla="*/ 9541123 w 11625583"/>
              <a:gd name="connsiteY3034" fmla="*/ 2129508 h 6380470"/>
              <a:gd name="connsiteX3035" fmla="*/ 9476457 w 11625583"/>
              <a:gd name="connsiteY3035" fmla="*/ 2064841 h 6380470"/>
              <a:gd name="connsiteX3036" fmla="*/ 9541123 w 11625583"/>
              <a:gd name="connsiteY3036" fmla="*/ 2000175 h 6380470"/>
              <a:gd name="connsiteX3037" fmla="*/ 9384550 w 11625583"/>
              <a:gd name="connsiteY3037" fmla="*/ 2000175 h 6380470"/>
              <a:gd name="connsiteX3038" fmla="*/ 9449216 w 11625583"/>
              <a:gd name="connsiteY3038" fmla="*/ 2064841 h 6380470"/>
              <a:gd name="connsiteX3039" fmla="*/ 9384550 w 11625583"/>
              <a:gd name="connsiteY3039" fmla="*/ 2129508 h 6380470"/>
              <a:gd name="connsiteX3040" fmla="*/ 9319884 w 11625583"/>
              <a:gd name="connsiteY3040" fmla="*/ 2064841 h 6380470"/>
              <a:gd name="connsiteX3041" fmla="*/ 9384550 w 11625583"/>
              <a:gd name="connsiteY3041" fmla="*/ 2000175 h 6380470"/>
              <a:gd name="connsiteX3042" fmla="*/ 9227977 w 11625583"/>
              <a:gd name="connsiteY3042" fmla="*/ 2000175 h 6380470"/>
              <a:gd name="connsiteX3043" fmla="*/ 9292643 w 11625583"/>
              <a:gd name="connsiteY3043" fmla="*/ 2064841 h 6380470"/>
              <a:gd name="connsiteX3044" fmla="*/ 9227977 w 11625583"/>
              <a:gd name="connsiteY3044" fmla="*/ 2129508 h 6380470"/>
              <a:gd name="connsiteX3045" fmla="*/ 9163311 w 11625583"/>
              <a:gd name="connsiteY3045" fmla="*/ 2064841 h 6380470"/>
              <a:gd name="connsiteX3046" fmla="*/ 9227977 w 11625583"/>
              <a:gd name="connsiteY3046" fmla="*/ 2000175 h 6380470"/>
              <a:gd name="connsiteX3047" fmla="*/ 9075319 w 11625583"/>
              <a:gd name="connsiteY3047" fmla="*/ 2000175 h 6380470"/>
              <a:gd name="connsiteX3048" fmla="*/ 9139985 w 11625583"/>
              <a:gd name="connsiteY3048" fmla="*/ 2064841 h 6380470"/>
              <a:gd name="connsiteX3049" fmla="*/ 9075319 w 11625583"/>
              <a:gd name="connsiteY3049" fmla="*/ 2129508 h 6380470"/>
              <a:gd name="connsiteX3050" fmla="*/ 9010653 w 11625583"/>
              <a:gd name="connsiteY3050" fmla="*/ 2064841 h 6380470"/>
              <a:gd name="connsiteX3051" fmla="*/ 9075319 w 11625583"/>
              <a:gd name="connsiteY3051" fmla="*/ 2000175 h 6380470"/>
              <a:gd name="connsiteX3052" fmla="*/ 8914831 w 11625583"/>
              <a:gd name="connsiteY3052" fmla="*/ 2000175 h 6380470"/>
              <a:gd name="connsiteX3053" fmla="*/ 8979497 w 11625583"/>
              <a:gd name="connsiteY3053" fmla="*/ 2064841 h 6380470"/>
              <a:gd name="connsiteX3054" fmla="*/ 8914831 w 11625583"/>
              <a:gd name="connsiteY3054" fmla="*/ 2129508 h 6380470"/>
              <a:gd name="connsiteX3055" fmla="*/ 8850165 w 11625583"/>
              <a:gd name="connsiteY3055" fmla="*/ 2064841 h 6380470"/>
              <a:gd name="connsiteX3056" fmla="*/ 8914831 w 11625583"/>
              <a:gd name="connsiteY3056" fmla="*/ 2000175 h 6380470"/>
              <a:gd name="connsiteX3057" fmla="*/ 8766086 w 11625583"/>
              <a:gd name="connsiteY3057" fmla="*/ 2000175 h 6380470"/>
              <a:gd name="connsiteX3058" fmla="*/ 8830752 w 11625583"/>
              <a:gd name="connsiteY3058" fmla="*/ 2064841 h 6380470"/>
              <a:gd name="connsiteX3059" fmla="*/ 8766086 w 11625583"/>
              <a:gd name="connsiteY3059" fmla="*/ 2129508 h 6380470"/>
              <a:gd name="connsiteX3060" fmla="*/ 8701420 w 11625583"/>
              <a:gd name="connsiteY3060" fmla="*/ 2064841 h 6380470"/>
              <a:gd name="connsiteX3061" fmla="*/ 8766086 w 11625583"/>
              <a:gd name="connsiteY3061" fmla="*/ 2000175 h 6380470"/>
              <a:gd name="connsiteX3062" fmla="*/ 8601685 w 11625583"/>
              <a:gd name="connsiteY3062" fmla="*/ 2000175 h 6380470"/>
              <a:gd name="connsiteX3063" fmla="*/ 8666351 w 11625583"/>
              <a:gd name="connsiteY3063" fmla="*/ 2064841 h 6380470"/>
              <a:gd name="connsiteX3064" fmla="*/ 8601685 w 11625583"/>
              <a:gd name="connsiteY3064" fmla="*/ 2129508 h 6380470"/>
              <a:gd name="connsiteX3065" fmla="*/ 8537019 w 11625583"/>
              <a:gd name="connsiteY3065" fmla="*/ 2064841 h 6380470"/>
              <a:gd name="connsiteX3066" fmla="*/ 8601685 w 11625583"/>
              <a:gd name="connsiteY3066" fmla="*/ 2000175 h 6380470"/>
              <a:gd name="connsiteX3067" fmla="*/ 8449025 w 11625583"/>
              <a:gd name="connsiteY3067" fmla="*/ 2000175 h 6380470"/>
              <a:gd name="connsiteX3068" fmla="*/ 8513691 w 11625583"/>
              <a:gd name="connsiteY3068" fmla="*/ 2064841 h 6380470"/>
              <a:gd name="connsiteX3069" fmla="*/ 8449025 w 11625583"/>
              <a:gd name="connsiteY3069" fmla="*/ 2129508 h 6380470"/>
              <a:gd name="connsiteX3070" fmla="*/ 8384359 w 11625583"/>
              <a:gd name="connsiteY3070" fmla="*/ 2064841 h 6380470"/>
              <a:gd name="connsiteX3071" fmla="*/ 8449025 w 11625583"/>
              <a:gd name="connsiteY3071" fmla="*/ 2000175 h 6380470"/>
              <a:gd name="connsiteX3072" fmla="*/ 8296368 w 11625583"/>
              <a:gd name="connsiteY3072" fmla="*/ 2000175 h 6380470"/>
              <a:gd name="connsiteX3073" fmla="*/ 8361034 w 11625583"/>
              <a:gd name="connsiteY3073" fmla="*/ 2064841 h 6380470"/>
              <a:gd name="connsiteX3074" fmla="*/ 8296368 w 11625583"/>
              <a:gd name="connsiteY3074" fmla="*/ 2129508 h 6380470"/>
              <a:gd name="connsiteX3075" fmla="*/ 8231702 w 11625583"/>
              <a:gd name="connsiteY3075" fmla="*/ 2064841 h 6380470"/>
              <a:gd name="connsiteX3076" fmla="*/ 8296368 w 11625583"/>
              <a:gd name="connsiteY3076" fmla="*/ 2000175 h 6380470"/>
              <a:gd name="connsiteX3077" fmla="*/ 8139793 w 11625583"/>
              <a:gd name="connsiteY3077" fmla="*/ 2000175 h 6380470"/>
              <a:gd name="connsiteX3078" fmla="*/ 8204459 w 11625583"/>
              <a:gd name="connsiteY3078" fmla="*/ 2064841 h 6380470"/>
              <a:gd name="connsiteX3079" fmla="*/ 8139793 w 11625583"/>
              <a:gd name="connsiteY3079" fmla="*/ 2129508 h 6380470"/>
              <a:gd name="connsiteX3080" fmla="*/ 8075127 w 11625583"/>
              <a:gd name="connsiteY3080" fmla="*/ 2064841 h 6380470"/>
              <a:gd name="connsiteX3081" fmla="*/ 8139793 w 11625583"/>
              <a:gd name="connsiteY3081" fmla="*/ 2000175 h 6380470"/>
              <a:gd name="connsiteX3082" fmla="*/ 7987133 w 11625583"/>
              <a:gd name="connsiteY3082" fmla="*/ 2000175 h 6380470"/>
              <a:gd name="connsiteX3083" fmla="*/ 8051799 w 11625583"/>
              <a:gd name="connsiteY3083" fmla="*/ 2064841 h 6380470"/>
              <a:gd name="connsiteX3084" fmla="*/ 7987133 w 11625583"/>
              <a:gd name="connsiteY3084" fmla="*/ 2129508 h 6380470"/>
              <a:gd name="connsiteX3085" fmla="*/ 7922467 w 11625583"/>
              <a:gd name="connsiteY3085" fmla="*/ 2064841 h 6380470"/>
              <a:gd name="connsiteX3086" fmla="*/ 7987133 w 11625583"/>
              <a:gd name="connsiteY3086" fmla="*/ 2000175 h 6380470"/>
              <a:gd name="connsiteX3087" fmla="*/ 7830562 w 11625583"/>
              <a:gd name="connsiteY3087" fmla="*/ 2000175 h 6380470"/>
              <a:gd name="connsiteX3088" fmla="*/ 7895228 w 11625583"/>
              <a:gd name="connsiteY3088" fmla="*/ 2064841 h 6380470"/>
              <a:gd name="connsiteX3089" fmla="*/ 7830562 w 11625583"/>
              <a:gd name="connsiteY3089" fmla="*/ 2129508 h 6380470"/>
              <a:gd name="connsiteX3090" fmla="*/ 7765896 w 11625583"/>
              <a:gd name="connsiteY3090" fmla="*/ 2064841 h 6380470"/>
              <a:gd name="connsiteX3091" fmla="*/ 7830562 w 11625583"/>
              <a:gd name="connsiteY3091" fmla="*/ 2000175 h 6380470"/>
              <a:gd name="connsiteX3092" fmla="*/ 7677904 w 11625583"/>
              <a:gd name="connsiteY3092" fmla="*/ 2000175 h 6380470"/>
              <a:gd name="connsiteX3093" fmla="*/ 7742570 w 11625583"/>
              <a:gd name="connsiteY3093" fmla="*/ 2064841 h 6380470"/>
              <a:gd name="connsiteX3094" fmla="*/ 7677904 w 11625583"/>
              <a:gd name="connsiteY3094" fmla="*/ 2129508 h 6380470"/>
              <a:gd name="connsiteX3095" fmla="*/ 7613238 w 11625583"/>
              <a:gd name="connsiteY3095" fmla="*/ 2064841 h 6380470"/>
              <a:gd name="connsiteX3096" fmla="*/ 7677904 w 11625583"/>
              <a:gd name="connsiteY3096" fmla="*/ 2000175 h 6380470"/>
              <a:gd name="connsiteX3097" fmla="*/ 7521331 w 11625583"/>
              <a:gd name="connsiteY3097" fmla="*/ 2000175 h 6380470"/>
              <a:gd name="connsiteX3098" fmla="*/ 7585997 w 11625583"/>
              <a:gd name="connsiteY3098" fmla="*/ 2064841 h 6380470"/>
              <a:gd name="connsiteX3099" fmla="*/ 7521331 w 11625583"/>
              <a:gd name="connsiteY3099" fmla="*/ 2129508 h 6380470"/>
              <a:gd name="connsiteX3100" fmla="*/ 7456665 w 11625583"/>
              <a:gd name="connsiteY3100" fmla="*/ 2064841 h 6380470"/>
              <a:gd name="connsiteX3101" fmla="*/ 7521331 w 11625583"/>
              <a:gd name="connsiteY3101" fmla="*/ 2000175 h 6380470"/>
              <a:gd name="connsiteX3102" fmla="*/ 7368669 w 11625583"/>
              <a:gd name="connsiteY3102" fmla="*/ 2000175 h 6380470"/>
              <a:gd name="connsiteX3103" fmla="*/ 7433335 w 11625583"/>
              <a:gd name="connsiteY3103" fmla="*/ 2064841 h 6380470"/>
              <a:gd name="connsiteX3104" fmla="*/ 7368669 w 11625583"/>
              <a:gd name="connsiteY3104" fmla="*/ 2129508 h 6380470"/>
              <a:gd name="connsiteX3105" fmla="*/ 7304003 w 11625583"/>
              <a:gd name="connsiteY3105" fmla="*/ 2064841 h 6380470"/>
              <a:gd name="connsiteX3106" fmla="*/ 7368669 w 11625583"/>
              <a:gd name="connsiteY3106" fmla="*/ 2000175 h 6380470"/>
              <a:gd name="connsiteX3107" fmla="*/ 7212096 w 11625583"/>
              <a:gd name="connsiteY3107" fmla="*/ 2000175 h 6380470"/>
              <a:gd name="connsiteX3108" fmla="*/ 7276762 w 11625583"/>
              <a:gd name="connsiteY3108" fmla="*/ 2064841 h 6380470"/>
              <a:gd name="connsiteX3109" fmla="*/ 7212096 w 11625583"/>
              <a:gd name="connsiteY3109" fmla="*/ 2129508 h 6380470"/>
              <a:gd name="connsiteX3110" fmla="*/ 7147430 w 11625583"/>
              <a:gd name="connsiteY3110" fmla="*/ 2064841 h 6380470"/>
              <a:gd name="connsiteX3111" fmla="*/ 7212096 w 11625583"/>
              <a:gd name="connsiteY3111" fmla="*/ 2000175 h 6380470"/>
              <a:gd name="connsiteX3112" fmla="*/ 7055523 w 11625583"/>
              <a:gd name="connsiteY3112" fmla="*/ 2000175 h 6380470"/>
              <a:gd name="connsiteX3113" fmla="*/ 7120189 w 11625583"/>
              <a:gd name="connsiteY3113" fmla="*/ 2064841 h 6380470"/>
              <a:gd name="connsiteX3114" fmla="*/ 7055523 w 11625583"/>
              <a:gd name="connsiteY3114" fmla="*/ 2129508 h 6380470"/>
              <a:gd name="connsiteX3115" fmla="*/ 6990857 w 11625583"/>
              <a:gd name="connsiteY3115" fmla="*/ 2064841 h 6380470"/>
              <a:gd name="connsiteX3116" fmla="*/ 7055523 w 11625583"/>
              <a:gd name="connsiteY3116" fmla="*/ 2000175 h 6380470"/>
              <a:gd name="connsiteX3117" fmla="*/ 6895037 w 11625583"/>
              <a:gd name="connsiteY3117" fmla="*/ 2000175 h 6380470"/>
              <a:gd name="connsiteX3118" fmla="*/ 6959703 w 11625583"/>
              <a:gd name="connsiteY3118" fmla="*/ 2064841 h 6380470"/>
              <a:gd name="connsiteX3119" fmla="*/ 6895037 w 11625583"/>
              <a:gd name="connsiteY3119" fmla="*/ 2129508 h 6380470"/>
              <a:gd name="connsiteX3120" fmla="*/ 6830371 w 11625583"/>
              <a:gd name="connsiteY3120" fmla="*/ 2064841 h 6380470"/>
              <a:gd name="connsiteX3121" fmla="*/ 6895037 w 11625583"/>
              <a:gd name="connsiteY3121" fmla="*/ 2000175 h 6380470"/>
              <a:gd name="connsiteX3122" fmla="*/ 6742377 w 11625583"/>
              <a:gd name="connsiteY3122" fmla="*/ 2000175 h 6380470"/>
              <a:gd name="connsiteX3123" fmla="*/ 6807043 w 11625583"/>
              <a:gd name="connsiteY3123" fmla="*/ 2064841 h 6380470"/>
              <a:gd name="connsiteX3124" fmla="*/ 6742377 w 11625583"/>
              <a:gd name="connsiteY3124" fmla="*/ 2129508 h 6380470"/>
              <a:gd name="connsiteX3125" fmla="*/ 6677711 w 11625583"/>
              <a:gd name="connsiteY3125" fmla="*/ 2064841 h 6380470"/>
              <a:gd name="connsiteX3126" fmla="*/ 6742377 w 11625583"/>
              <a:gd name="connsiteY3126" fmla="*/ 2000175 h 6380470"/>
              <a:gd name="connsiteX3127" fmla="*/ 6585804 w 11625583"/>
              <a:gd name="connsiteY3127" fmla="*/ 2000175 h 6380470"/>
              <a:gd name="connsiteX3128" fmla="*/ 6650470 w 11625583"/>
              <a:gd name="connsiteY3128" fmla="*/ 2064841 h 6380470"/>
              <a:gd name="connsiteX3129" fmla="*/ 6585804 w 11625583"/>
              <a:gd name="connsiteY3129" fmla="*/ 2129508 h 6380470"/>
              <a:gd name="connsiteX3130" fmla="*/ 6521138 w 11625583"/>
              <a:gd name="connsiteY3130" fmla="*/ 2064841 h 6380470"/>
              <a:gd name="connsiteX3131" fmla="*/ 6585804 w 11625583"/>
              <a:gd name="connsiteY3131" fmla="*/ 2000175 h 6380470"/>
              <a:gd name="connsiteX3132" fmla="*/ 6429231 w 11625583"/>
              <a:gd name="connsiteY3132" fmla="*/ 2000175 h 6380470"/>
              <a:gd name="connsiteX3133" fmla="*/ 6493897 w 11625583"/>
              <a:gd name="connsiteY3133" fmla="*/ 2064841 h 6380470"/>
              <a:gd name="connsiteX3134" fmla="*/ 6429231 w 11625583"/>
              <a:gd name="connsiteY3134" fmla="*/ 2129508 h 6380470"/>
              <a:gd name="connsiteX3135" fmla="*/ 6364565 w 11625583"/>
              <a:gd name="connsiteY3135" fmla="*/ 2064841 h 6380470"/>
              <a:gd name="connsiteX3136" fmla="*/ 6429231 w 11625583"/>
              <a:gd name="connsiteY3136" fmla="*/ 2000175 h 6380470"/>
              <a:gd name="connsiteX3137" fmla="*/ 6276571 w 11625583"/>
              <a:gd name="connsiteY3137" fmla="*/ 2000175 h 6380470"/>
              <a:gd name="connsiteX3138" fmla="*/ 6341237 w 11625583"/>
              <a:gd name="connsiteY3138" fmla="*/ 2064841 h 6380470"/>
              <a:gd name="connsiteX3139" fmla="*/ 6276571 w 11625583"/>
              <a:gd name="connsiteY3139" fmla="*/ 2129508 h 6380470"/>
              <a:gd name="connsiteX3140" fmla="*/ 6211905 w 11625583"/>
              <a:gd name="connsiteY3140" fmla="*/ 2064841 h 6380470"/>
              <a:gd name="connsiteX3141" fmla="*/ 6276571 w 11625583"/>
              <a:gd name="connsiteY3141" fmla="*/ 2000175 h 6380470"/>
              <a:gd name="connsiteX3142" fmla="*/ 6119999 w 11625583"/>
              <a:gd name="connsiteY3142" fmla="*/ 2000175 h 6380470"/>
              <a:gd name="connsiteX3143" fmla="*/ 6184665 w 11625583"/>
              <a:gd name="connsiteY3143" fmla="*/ 2064841 h 6380470"/>
              <a:gd name="connsiteX3144" fmla="*/ 6119999 w 11625583"/>
              <a:gd name="connsiteY3144" fmla="*/ 2129508 h 6380470"/>
              <a:gd name="connsiteX3145" fmla="*/ 6055333 w 11625583"/>
              <a:gd name="connsiteY3145" fmla="*/ 2064841 h 6380470"/>
              <a:gd name="connsiteX3146" fmla="*/ 6119999 w 11625583"/>
              <a:gd name="connsiteY3146" fmla="*/ 2000175 h 6380470"/>
              <a:gd name="connsiteX3147" fmla="*/ 5967339 w 11625583"/>
              <a:gd name="connsiteY3147" fmla="*/ 2000175 h 6380470"/>
              <a:gd name="connsiteX3148" fmla="*/ 6032005 w 11625583"/>
              <a:gd name="connsiteY3148" fmla="*/ 2064841 h 6380470"/>
              <a:gd name="connsiteX3149" fmla="*/ 5967339 w 11625583"/>
              <a:gd name="connsiteY3149" fmla="*/ 2129508 h 6380470"/>
              <a:gd name="connsiteX3150" fmla="*/ 5902673 w 11625583"/>
              <a:gd name="connsiteY3150" fmla="*/ 2064841 h 6380470"/>
              <a:gd name="connsiteX3151" fmla="*/ 5967339 w 11625583"/>
              <a:gd name="connsiteY3151" fmla="*/ 2000175 h 6380470"/>
              <a:gd name="connsiteX3152" fmla="*/ 5810796 w 11625583"/>
              <a:gd name="connsiteY3152" fmla="*/ 2000175 h 6380470"/>
              <a:gd name="connsiteX3153" fmla="*/ 5875432 w 11625583"/>
              <a:gd name="connsiteY3153" fmla="*/ 2064841 h 6380470"/>
              <a:gd name="connsiteX3154" fmla="*/ 5810796 w 11625583"/>
              <a:gd name="connsiteY3154" fmla="*/ 2129508 h 6380470"/>
              <a:gd name="connsiteX3155" fmla="*/ 5746114 w 11625583"/>
              <a:gd name="connsiteY3155" fmla="*/ 2064841 h 6380470"/>
              <a:gd name="connsiteX3156" fmla="*/ 5810796 w 11625583"/>
              <a:gd name="connsiteY3156" fmla="*/ 2000175 h 6380470"/>
              <a:gd name="connsiteX3157" fmla="*/ 5658111 w 11625583"/>
              <a:gd name="connsiteY3157" fmla="*/ 2000175 h 6380470"/>
              <a:gd name="connsiteX3158" fmla="*/ 5722783 w 11625583"/>
              <a:gd name="connsiteY3158" fmla="*/ 2064841 h 6380470"/>
              <a:gd name="connsiteX3159" fmla="*/ 5658111 w 11625583"/>
              <a:gd name="connsiteY3159" fmla="*/ 2129508 h 6380470"/>
              <a:gd name="connsiteX3160" fmla="*/ 5593443 w 11625583"/>
              <a:gd name="connsiteY3160" fmla="*/ 2064841 h 6380470"/>
              <a:gd name="connsiteX3161" fmla="*/ 5658111 w 11625583"/>
              <a:gd name="connsiteY3161" fmla="*/ 2000175 h 6380470"/>
              <a:gd name="connsiteX3162" fmla="*/ 5501543 w 11625583"/>
              <a:gd name="connsiteY3162" fmla="*/ 2000175 h 6380470"/>
              <a:gd name="connsiteX3163" fmla="*/ 5566204 w 11625583"/>
              <a:gd name="connsiteY3163" fmla="*/ 2064841 h 6380470"/>
              <a:gd name="connsiteX3164" fmla="*/ 5501543 w 11625583"/>
              <a:gd name="connsiteY3164" fmla="*/ 2129508 h 6380470"/>
              <a:gd name="connsiteX3165" fmla="*/ 5436884 w 11625583"/>
              <a:gd name="connsiteY3165" fmla="*/ 2064841 h 6380470"/>
              <a:gd name="connsiteX3166" fmla="*/ 5501543 w 11625583"/>
              <a:gd name="connsiteY3166" fmla="*/ 2000175 h 6380470"/>
              <a:gd name="connsiteX3167" fmla="*/ 3630587 w 11625583"/>
              <a:gd name="connsiteY3167" fmla="*/ 2000175 h 6380470"/>
              <a:gd name="connsiteX3168" fmla="*/ 3695253 w 11625583"/>
              <a:gd name="connsiteY3168" fmla="*/ 2064841 h 6380470"/>
              <a:gd name="connsiteX3169" fmla="*/ 3630587 w 11625583"/>
              <a:gd name="connsiteY3169" fmla="*/ 2129508 h 6380470"/>
              <a:gd name="connsiteX3170" fmla="*/ 3565911 w 11625583"/>
              <a:gd name="connsiteY3170" fmla="*/ 2064841 h 6380470"/>
              <a:gd name="connsiteX3171" fmla="*/ 3630587 w 11625583"/>
              <a:gd name="connsiteY3171" fmla="*/ 2000175 h 6380470"/>
              <a:gd name="connsiteX3172" fmla="*/ 3481836 w 11625583"/>
              <a:gd name="connsiteY3172" fmla="*/ 2000175 h 6380470"/>
              <a:gd name="connsiteX3173" fmla="*/ 3546503 w 11625583"/>
              <a:gd name="connsiteY3173" fmla="*/ 2064841 h 6380470"/>
              <a:gd name="connsiteX3174" fmla="*/ 3481836 w 11625583"/>
              <a:gd name="connsiteY3174" fmla="*/ 2129508 h 6380470"/>
              <a:gd name="connsiteX3175" fmla="*/ 3417179 w 11625583"/>
              <a:gd name="connsiteY3175" fmla="*/ 2064841 h 6380470"/>
              <a:gd name="connsiteX3176" fmla="*/ 3481836 w 11625583"/>
              <a:gd name="connsiteY3176" fmla="*/ 2000175 h 6380470"/>
              <a:gd name="connsiteX3177" fmla="*/ 3321368 w 11625583"/>
              <a:gd name="connsiteY3177" fmla="*/ 2000175 h 6380470"/>
              <a:gd name="connsiteX3178" fmla="*/ 3386016 w 11625583"/>
              <a:gd name="connsiteY3178" fmla="*/ 2064841 h 6380470"/>
              <a:gd name="connsiteX3179" fmla="*/ 3321368 w 11625583"/>
              <a:gd name="connsiteY3179" fmla="*/ 2129508 h 6380470"/>
              <a:gd name="connsiteX3180" fmla="*/ 3256702 w 11625583"/>
              <a:gd name="connsiteY3180" fmla="*/ 2064841 h 6380470"/>
              <a:gd name="connsiteX3181" fmla="*/ 3321368 w 11625583"/>
              <a:gd name="connsiteY3181" fmla="*/ 2000175 h 6380470"/>
              <a:gd name="connsiteX3182" fmla="*/ 3172613 w 11625583"/>
              <a:gd name="connsiteY3182" fmla="*/ 2000175 h 6380470"/>
              <a:gd name="connsiteX3183" fmla="*/ 3237285 w 11625583"/>
              <a:gd name="connsiteY3183" fmla="*/ 2064841 h 6380470"/>
              <a:gd name="connsiteX3184" fmla="*/ 3172613 w 11625583"/>
              <a:gd name="connsiteY3184" fmla="*/ 2129508 h 6380470"/>
              <a:gd name="connsiteX3185" fmla="*/ 3107933 w 11625583"/>
              <a:gd name="connsiteY3185" fmla="*/ 2064841 h 6380470"/>
              <a:gd name="connsiteX3186" fmla="*/ 3172613 w 11625583"/>
              <a:gd name="connsiteY3186" fmla="*/ 2000175 h 6380470"/>
              <a:gd name="connsiteX3187" fmla="*/ 3012103 w 11625583"/>
              <a:gd name="connsiteY3187" fmla="*/ 2000175 h 6380470"/>
              <a:gd name="connsiteX3188" fmla="*/ 3076772 w 11625583"/>
              <a:gd name="connsiteY3188" fmla="*/ 2064841 h 6380470"/>
              <a:gd name="connsiteX3189" fmla="*/ 3012103 w 11625583"/>
              <a:gd name="connsiteY3189" fmla="*/ 2129508 h 6380470"/>
              <a:gd name="connsiteX3190" fmla="*/ 2947444 w 11625583"/>
              <a:gd name="connsiteY3190" fmla="*/ 2064841 h 6380470"/>
              <a:gd name="connsiteX3191" fmla="*/ 3012103 w 11625583"/>
              <a:gd name="connsiteY3191" fmla="*/ 2000175 h 6380470"/>
              <a:gd name="connsiteX3192" fmla="*/ 2855546 w 11625583"/>
              <a:gd name="connsiteY3192" fmla="*/ 2000175 h 6380470"/>
              <a:gd name="connsiteX3193" fmla="*/ 2920205 w 11625583"/>
              <a:gd name="connsiteY3193" fmla="*/ 2064841 h 6380470"/>
              <a:gd name="connsiteX3194" fmla="*/ 2855546 w 11625583"/>
              <a:gd name="connsiteY3194" fmla="*/ 2129508 h 6380470"/>
              <a:gd name="connsiteX3195" fmla="*/ 2790888 w 11625583"/>
              <a:gd name="connsiteY3195" fmla="*/ 2064841 h 6380470"/>
              <a:gd name="connsiteX3196" fmla="*/ 2855546 w 11625583"/>
              <a:gd name="connsiteY3196" fmla="*/ 2000175 h 6380470"/>
              <a:gd name="connsiteX3197" fmla="*/ 2698992 w 11625583"/>
              <a:gd name="connsiteY3197" fmla="*/ 2000175 h 6380470"/>
              <a:gd name="connsiteX3198" fmla="*/ 2763651 w 11625583"/>
              <a:gd name="connsiteY3198" fmla="*/ 2064841 h 6380470"/>
              <a:gd name="connsiteX3199" fmla="*/ 2698992 w 11625583"/>
              <a:gd name="connsiteY3199" fmla="*/ 2129508 h 6380470"/>
              <a:gd name="connsiteX3200" fmla="*/ 2634334 w 11625583"/>
              <a:gd name="connsiteY3200" fmla="*/ 2064841 h 6380470"/>
              <a:gd name="connsiteX3201" fmla="*/ 2698992 w 11625583"/>
              <a:gd name="connsiteY3201" fmla="*/ 2000175 h 6380470"/>
              <a:gd name="connsiteX3202" fmla="*/ 2546352 w 11625583"/>
              <a:gd name="connsiteY3202" fmla="*/ 2000175 h 6380470"/>
              <a:gd name="connsiteX3203" fmla="*/ 2611012 w 11625583"/>
              <a:gd name="connsiteY3203" fmla="*/ 2064841 h 6380470"/>
              <a:gd name="connsiteX3204" fmla="*/ 2546352 w 11625583"/>
              <a:gd name="connsiteY3204" fmla="*/ 2129508 h 6380470"/>
              <a:gd name="connsiteX3205" fmla="*/ 2481692 w 11625583"/>
              <a:gd name="connsiteY3205" fmla="*/ 2064841 h 6380470"/>
              <a:gd name="connsiteX3206" fmla="*/ 2546352 w 11625583"/>
              <a:gd name="connsiteY3206" fmla="*/ 2000175 h 6380470"/>
              <a:gd name="connsiteX3207" fmla="*/ 2389761 w 11625583"/>
              <a:gd name="connsiteY3207" fmla="*/ 2000175 h 6380470"/>
              <a:gd name="connsiteX3208" fmla="*/ 2454456 w 11625583"/>
              <a:gd name="connsiteY3208" fmla="*/ 2064841 h 6380470"/>
              <a:gd name="connsiteX3209" fmla="*/ 2389761 w 11625583"/>
              <a:gd name="connsiteY3209" fmla="*/ 2129508 h 6380470"/>
              <a:gd name="connsiteX3210" fmla="*/ 2325118 w 11625583"/>
              <a:gd name="connsiteY3210" fmla="*/ 2064841 h 6380470"/>
              <a:gd name="connsiteX3211" fmla="*/ 2389761 w 11625583"/>
              <a:gd name="connsiteY3211" fmla="*/ 2000175 h 6380470"/>
              <a:gd name="connsiteX3212" fmla="*/ 2237104 w 11625583"/>
              <a:gd name="connsiteY3212" fmla="*/ 2000175 h 6380470"/>
              <a:gd name="connsiteX3213" fmla="*/ 2301785 w 11625583"/>
              <a:gd name="connsiteY3213" fmla="*/ 2064841 h 6380470"/>
              <a:gd name="connsiteX3214" fmla="*/ 2237104 w 11625583"/>
              <a:gd name="connsiteY3214" fmla="*/ 2129508 h 6380470"/>
              <a:gd name="connsiteX3215" fmla="*/ 2172423 w 11625583"/>
              <a:gd name="connsiteY3215" fmla="*/ 2064841 h 6380470"/>
              <a:gd name="connsiteX3216" fmla="*/ 2237104 w 11625583"/>
              <a:gd name="connsiteY3216" fmla="*/ 2000175 h 6380470"/>
              <a:gd name="connsiteX3217" fmla="*/ 2084427 w 11625583"/>
              <a:gd name="connsiteY3217" fmla="*/ 2000175 h 6380470"/>
              <a:gd name="connsiteX3218" fmla="*/ 2149089 w 11625583"/>
              <a:gd name="connsiteY3218" fmla="*/ 2064841 h 6380470"/>
              <a:gd name="connsiteX3219" fmla="*/ 2084427 w 11625583"/>
              <a:gd name="connsiteY3219" fmla="*/ 2129508 h 6380470"/>
              <a:gd name="connsiteX3220" fmla="*/ 2019780 w 11625583"/>
              <a:gd name="connsiteY3220" fmla="*/ 2064841 h 6380470"/>
              <a:gd name="connsiteX3221" fmla="*/ 2084427 w 11625583"/>
              <a:gd name="connsiteY3221" fmla="*/ 2000175 h 6380470"/>
              <a:gd name="connsiteX3222" fmla="*/ 1927843 w 11625583"/>
              <a:gd name="connsiteY3222" fmla="*/ 2000175 h 6380470"/>
              <a:gd name="connsiteX3223" fmla="*/ 1992527 w 11625583"/>
              <a:gd name="connsiteY3223" fmla="*/ 2064841 h 6380470"/>
              <a:gd name="connsiteX3224" fmla="*/ 1927843 w 11625583"/>
              <a:gd name="connsiteY3224" fmla="*/ 2129508 h 6380470"/>
              <a:gd name="connsiteX3225" fmla="*/ 1863202 w 11625583"/>
              <a:gd name="connsiteY3225" fmla="*/ 2064841 h 6380470"/>
              <a:gd name="connsiteX3226" fmla="*/ 1927843 w 11625583"/>
              <a:gd name="connsiteY3226" fmla="*/ 2000175 h 6380470"/>
              <a:gd name="connsiteX3227" fmla="*/ 1775193 w 11625583"/>
              <a:gd name="connsiteY3227" fmla="*/ 2000175 h 6380470"/>
              <a:gd name="connsiteX3228" fmla="*/ 1839873 w 11625583"/>
              <a:gd name="connsiteY3228" fmla="*/ 2064841 h 6380470"/>
              <a:gd name="connsiteX3229" fmla="*/ 1775193 w 11625583"/>
              <a:gd name="connsiteY3229" fmla="*/ 2129508 h 6380470"/>
              <a:gd name="connsiteX3230" fmla="*/ 1710523 w 11625583"/>
              <a:gd name="connsiteY3230" fmla="*/ 2064841 h 6380470"/>
              <a:gd name="connsiteX3231" fmla="*/ 1775193 w 11625583"/>
              <a:gd name="connsiteY3231" fmla="*/ 2000175 h 6380470"/>
              <a:gd name="connsiteX3232" fmla="*/ 1618612 w 11625583"/>
              <a:gd name="connsiteY3232" fmla="*/ 2000175 h 6380470"/>
              <a:gd name="connsiteX3233" fmla="*/ 1683281 w 11625583"/>
              <a:gd name="connsiteY3233" fmla="*/ 2064841 h 6380470"/>
              <a:gd name="connsiteX3234" fmla="*/ 1618612 w 11625583"/>
              <a:gd name="connsiteY3234" fmla="*/ 2129508 h 6380470"/>
              <a:gd name="connsiteX3235" fmla="*/ 1553949 w 11625583"/>
              <a:gd name="connsiteY3235" fmla="*/ 2064841 h 6380470"/>
              <a:gd name="connsiteX3236" fmla="*/ 1618612 w 11625583"/>
              <a:gd name="connsiteY3236" fmla="*/ 2000175 h 6380470"/>
              <a:gd name="connsiteX3237" fmla="*/ 1465954 w 11625583"/>
              <a:gd name="connsiteY3237" fmla="*/ 2000175 h 6380470"/>
              <a:gd name="connsiteX3238" fmla="*/ 1530620 w 11625583"/>
              <a:gd name="connsiteY3238" fmla="*/ 2064841 h 6380470"/>
              <a:gd name="connsiteX3239" fmla="*/ 1465954 w 11625583"/>
              <a:gd name="connsiteY3239" fmla="*/ 2129508 h 6380470"/>
              <a:gd name="connsiteX3240" fmla="*/ 1401290 w 11625583"/>
              <a:gd name="connsiteY3240" fmla="*/ 2064841 h 6380470"/>
              <a:gd name="connsiteX3241" fmla="*/ 1465954 w 11625583"/>
              <a:gd name="connsiteY3241" fmla="*/ 2000175 h 6380470"/>
              <a:gd name="connsiteX3242" fmla="*/ 2237112 w 11625583"/>
              <a:gd name="connsiteY3242" fmla="*/ 1851452 h 6380470"/>
              <a:gd name="connsiteX3243" fmla="*/ 2301794 w 11625583"/>
              <a:gd name="connsiteY3243" fmla="*/ 1916117 h 6380470"/>
              <a:gd name="connsiteX3244" fmla="*/ 2237112 w 11625583"/>
              <a:gd name="connsiteY3244" fmla="*/ 1980764 h 6380470"/>
              <a:gd name="connsiteX3245" fmla="*/ 2172429 w 11625583"/>
              <a:gd name="connsiteY3245" fmla="*/ 1916117 h 6380470"/>
              <a:gd name="connsiteX3246" fmla="*/ 2237112 w 11625583"/>
              <a:gd name="connsiteY3246" fmla="*/ 1851452 h 6380470"/>
              <a:gd name="connsiteX3247" fmla="*/ 2084431 w 11625583"/>
              <a:gd name="connsiteY3247" fmla="*/ 1851452 h 6380470"/>
              <a:gd name="connsiteX3248" fmla="*/ 2149096 w 11625583"/>
              <a:gd name="connsiteY3248" fmla="*/ 1916117 h 6380470"/>
              <a:gd name="connsiteX3249" fmla="*/ 2084431 w 11625583"/>
              <a:gd name="connsiteY3249" fmla="*/ 1980764 h 6380470"/>
              <a:gd name="connsiteX3250" fmla="*/ 2019789 w 11625583"/>
              <a:gd name="connsiteY3250" fmla="*/ 1916117 h 6380470"/>
              <a:gd name="connsiteX3251" fmla="*/ 2084431 w 11625583"/>
              <a:gd name="connsiteY3251" fmla="*/ 1851452 h 6380470"/>
              <a:gd name="connsiteX3252" fmla="*/ 1927843 w 11625583"/>
              <a:gd name="connsiteY3252" fmla="*/ 1851452 h 6380470"/>
              <a:gd name="connsiteX3253" fmla="*/ 1992535 w 11625583"/>
              <a:gd name="connsiteY3253" fmla="*/ 1916117 h 6380470"/>
              <a:gd name="connsiteX3254" fmla="*/ 1927843 w 11625583"/>
              <a:gd name="connsiteY3254" fmla="*/ 1980764 h 6380470"/>
              <a:gd name="connsiteX3255" fmla="*/ 1863210 w 11625583"/>
              <a:gd name="connsiteY3255" fmla="*/ 1916117 h 6380470"/>
              <a:gd name="connsiteX3256" fmla="*/ 1927843 w 11625583"/>
              <a:gd name="connsiteY3256" fmla="*/ 1851452 h 6380470"/>
              <a:gd name="connsiteX3257" fmla="*/ 1775198 w 11625583"/>
              <a:gd name="connsiteY3257" fmla="*/ 1851452 h 6380470"/>
              <a:gd name="connsiteX3258" fmla="*/ 1839879 w 11625583"/>
              <a:gd name="connsiteY3258" fmla="*/ 1916117 h 6380470"/>
              <a:gd name="connsiteX3259" fmla="*/ 1775198 w 11625583"/>
              <a:gd name="connsiteY3259" fmla="*/ 1980764 h 6380470"/>
              <a:gd name="connsiteX3260" fmla="*/ 1710529 w 11625583"/>
              <a:gd name="connsiteY3260" fmla="*/ 1916117 h 6380470"/>
              <a:gd name="connsiteX3261" fmla="*/ 1775198 w 11625583"/>
              <a:gd name="connsiteY3261" fmla="*/ 1851452 h 6380470"/>
              <a:gd name="connsiteX3262" fmla="*/ 1618616 w 11625583"/>
              <a:gd name="connsiteY3262" fmla="*/ 1851452 h 6380470"/>
              <a:gd name="connsiteX3263" fmla="*/ 1683287 w 11625583"/>
              <a:gd name="connsiteY3263" fmla="*/ 1916117 h 6380470"/>
              <a:gd name="connsiteX3264" fmla="*/ 1618616 w 11625583"/>
              <a:gd name="connsiteY3264" fmla="*/ 1980764 h 6380470"/>
              <a:gd name="connsiteX3265" fmla="*/ 1553953 w 11625583"/>
              <a:gd name="connsiteY3265" fmla="*/ 1916117 h 6380470"/>
              <a:gd name="connsiteX3266" fmla="*/ 1618616 w 11625583"/>
              <a:gd name="connsiteY3266" fmla="*/ 1851452 h 6380470"/>
              <a:gd name="connsiteX3267" fmla="*/ 1465960 w 11625583"/>
              <a:gd name="connsiteY3267" fmla="*/ 1851450 h 6380470"/>
              <a:gd name="connsiteX3268" fmla="*/ 1530626 w 11625583"/>
              <a:gd name="connsiteY3268" fmla="*/ 1916115 h 6380470"/>
              <a:gd name="connsiteX3269" fmla="*/ 1465960 w 11625583"/>
              <a:gd name="connsiteY3269" fmla="*/ 1980761 h 6380470"/>
              <a:gd name="connsiteX3270" fmla="*/ 1401296 w 11625583"/>
              <a:gd name="connsiteY3270" fmla="*/ 1916115 h 6380470"/>
              <a:gd name="connsiteX3271" fmla="*/ 1465960 w 11625583"/>
              <a:gd name="connsiteY3271" fmla="*/ 1851450 h 6380470"/>
              <a:gd name="connsiteX3272" fmla="*/ 10625394 w 11625583"/>
              <a:gd name="connsiteY3272" fmla="*/ 1851450 h 6380470"/>
              <a:gd name="connsiteX3273" fmla="*/ 10690060 w 11625583"/>
              <a:gd name="connsiteY3273" fmla="*/ 1916114 h 6380470"/>
              <a:gd name="connsiteX3274" fmla="*/ 10625394 w 11625583"/>
              <a:gd name="connsiteY3274" fmla="*/ 1980760 h 6380470"/>
              <a:gd name="connsiteX3275" fmla="*/ 10560728 w 11625583"/>
              <a:gd name="connsiteY3275" fmla="*/ 1916114 h 6380470"/>
              <a:gd name="connsiteX3276" fmla="*/ 10625394 w 11625583"/>
              <a:gd name="connsiteY3276" fmla="*/ 1851450 h 6380470"/>
              <a:gd name="connsiteX3277" fmla="*/ 10159588 w 11625583"/>
              <a:gd name="connsiteY3277" fmla="*/ 1851450 h 6380470"/>
              <a:gd name="connsiteX3278" fmla="*/ 10224254 w 11625583"/>
              <a:gd name="connsiteY3278" fmla="*/ 1916114 h 6380470"/>
              <a:gd name="connsiteX3279" fmla="*/ 10159588 w 11625583"/>
              <a:gd name="connsiteY3279" fmla="*/ 1980760 h 6380470"/>
              <a:gd name="connsiteX3280" fmla="*/ 10094922 w 11625583"/>
              <a:gd name="connsiteY3280" fmla="*/ 1916114 h 6380470"/>
              <a:gd name="connsiteX3281" fmla="*/ 10159588 w 11625583"/>
              <a:gd name="connsiteY3281" fmla="*/ 1851450 h 6380470"/>
              <a:gd name="connsiteX3282" fmla="*/ 10003016 w 11625583"/>
              <a:gd name="connsiteY3282" fmla="*/ 1851450 h 6380470"/>
              <a:gd name="connsiteX3283" fmla="*/ 10067682 w 11625583"/>
              <a:gd name="connsiteY3283" fmla="*/ 1916114 h 6380470"/>
              <a:gd name="connsiteX3284" fmla="*/ 10003016 w 11625583"/>
              <a:gd name="connsiteY3284" fmla="*/ 1980760 h 6380470"/>
              <a:gd name="connsiteX3285" fmla="*/ 9938350 w 11625583"/>
              <a:gd name="connsiteY3285" fmla="*/ 1916114 h 6380470"/>
              <a:gd name="connsiteX3286" fmla="*/ 10003016 w 11625583"/>
              <a:gd name="connsiteY3286" fmla="*/ 1851450 h 6380470"/>
              <a:gd name="connsiteX3287" fmla="*/ 9850358 w 11625583"/>
              <a:gd name="connsiteY3287" fmla="*/ 1851450 h 6380470"/>
              <a:gd name="connsiteX3288" fmla="*/ 9915024 w 11625583"/>
              <a:gd name="connsiteY3288" fmla="*/ 1916114 h 6380470"/>
              <a:gd name="connsiteX3289" fmla="*/ 9850358 w 11625583"/>
              <a:gd name="connsiteY3289" fmla="*/ 1980760 h 6380470"/>
              <a:gd name="connsiteX3290" fmla="*/ 9785692 w 11625583"/>
              <a:gd name="connsiteY3290" fmla="*/ 1916114 h 6380470"/>
              <a:gd name="connsiteX3291" fmla="*/ 9850358 w 11625583"/>
              <a:gd name="connsiteY3291" fmla="*/ 1851450 h 6380470"/>
              <a:gd name="connsiteX3292" fmla="*/ 9693783 w 11625583"/>
              <a:gd name="connsiteY3292" fmla="*/ 1851450 h 6380470"/>
              <a:gd name="connsiteX3293" fmla="*/ 9758449 w 11625583"/>
              <a:gd name="connsiteY3293" fmla="*/ 1916114 h 6380470"/>
              <a:gd name="connsiteX3294" fmla="*/ 9693783 w 11625583"/>
              <a:gd name="connsiteY3294" fmla="*/ 1980760 h 6380470"/>
              <a:gd name="connsiteX3295" fmla="*/ 9629117 w 11625583"/>
              <a:gd name="connsiteY3295" fmla="*/ 1916114 h 6380470"/>
              <a:gd name="connsiteX3296" fmla="*/ 9693783 w 11625583"/>
              <a:gd name="connsiteY3296" fmla="*/ 1851450 h 6380470"/>
              <a:gd name="connsiteX3297" fmla="*/ 9541123 w 11625583"/>
              <a:gd name="connsiteY3297" fmla="*/ 1851450 h 6380470"/>
              <a:gd name="connsiteX3298" fmla="*/ 9605789 w 11625583"/>
              <a:gd name="connsiteY3298" fmla="*/ 1916114 h 6380470"/>
              <a:gd name="connsiteX3299" fmla="*/ 9541123 w 11625583"/>
              <a:gd name="connsiteY3299" fmla="*/ 1980760 h 6380470"/>
              <a:gd name="connsiteX3300" fmla="*/ 9476457 w 11625583"/>
              <a:gd name="connsiteY3300" fmla="*/ 1916114 h 6380470"/>
              <a:gd name="connsiteX3301" fmla="*/ 9541123 w 11625583"/>
              <a:gd name="connsiteY3301" fmla="*/ 1851450 h 6380470"/>
              <a:gd name="connsiteX3302" fmla="*/ 9384550 w 11625583"/>
              <a:gd name="connsiteY3302" fmla="*/ 1851450 h 6380470"/>
              <a:gd name="connsiteX3303" fmla="*/ 9449216 w 11625583"/>
              <a:gd name="connsiteY3303" fmla="*/ 1916114 h 6380470"/>
              <a:gd name="connsiteX3304" fmla="*/ 9384550 w 11625583"/>
              <a:gd name="connsiteY3304" fmla="*/ 1980760 h 6380470"/>
              <a:gd name="connsiteX3305" fmla="*/ 9319884 w 11625583"/>
              <a:gd name="connsiteY3305" fmla="*/ 1916114 h 6380470"/>
              <a:gd name="connsiteX3306" fmla="*/ 9384550 w 11625583"/>
              <a:gd name="connsiteY3306" fmla="*/ 1851450 h 6380470"/>
              <a:gd name="connsiteX3307" fmla="*/ 9227977 w 11625583"/>
              <a:gd name="connsiteY3307" fmla="*/ 1851450 h 6380470"/>
              <a:gd name="connsiteX3308" fmla="*/ 9292643 w 11625583"/>
              <a:gd name="connsiteY3308" fmla="*/ 1916114 h 6380470"/>
              <a:gd name="connsiteX3309" fmla="*/ 9227977 w 11625583"/>
              <a:gd name="connsiteY3309" fmla="*/ 1980760 h 6380470"/>
              <a:gd name="connsiteX3310" fmla="*/ 9163311 w 11625583"/>
              <a:gd name="connsiteY3310" fmla="*/ 1916114 h 6380470"/>
              <a:gd name="connsiteX3311" fmla="*/ 9227977 w 11625583"/>
              <a:gd name="connsiteY3311" fmla="*/ 1851450 h 6380470"/>
              <a:gd name="connsiteX3312" fmla="*/ 9075319 w 11625583"/>
              <a:gd name="connsiteY3312" fmla="*/ 1851450 h 6380470"/>
              <a:gd name="connsiteX3313" fmla="*/ 9139985 w 11625583"/>
              <a:gd name="connsiteY3313" fmla="*/ 1916114 h 6380470"/>
              <a:gd name="connsiteX3314" fmla="*/ 9075319 w 11625583"/>
              <a:gd name="connsiteY3314" fmla="*/ 1980760 h 6380470"/>
              <a:gd name="connsiteX3315" fmla="*/ 9010653 w 11625583"/>
              <a:gd name="connsiteY3315" fmla="*/ 1916114 h 6380470"/>
              <a:gd name="connsiteX3316" fmla="*/ 9075319 w 11625583"/>
              <a:gd name="connsiteY3316" fmla="*/ 1851450 h 6380470"/>
              <a:gd name="connsiteX3317" fmla="*/ 8914831 w 11625583"/>
              <a:gd name="connsiteY3317" fmla="*/ 1851450 h 6380470"/>
              <a:gd name="connsiteX3318" fmla="*/ 8979497 w 11625583"/>
              <a:gd name="connsiteY3318" fmla="*/ 1916114 h 6380470"/>
              <a:gd name="connsiteX3319" fmla="*/ 8914831 w 11625583"/>
              <a:gd name="connsiteY3319" fmla="*/ 1980760 h 6380470"/>
              <a:gd name="connsiteX3320" fmla="*/ 8850165 w 11625583"/>
              <a:gd name="connsiteY3320" fmla="*/ 1916114 h 6380470"/>
              <a:gd name="connsiteX3321" fmla="*/ 8914831 w 11625583"/>
              <a:gd name="connsiteY3321" fmla="*/ 1851450 h 6380470"/>
              <a:gd name="connsiteX3322" fmla="*/ 8766086 w 11625583"/>
              <a:gd name="connsiteY3322" fmla="*/ 1851450 h 6380470"/>
              <a:gd name="connsiteX3323" fmla="*/ 8830752 w 11625583"/>
              <a:gd name="connsiteY3323" fmla="*/ 1916114 h 6380470"/>
              <a:gd name="connsiteX3324" fmla="*/ 8766086 w 11625583"/>
              <a:gd name="connsiteY3324" fmla="*/ 1980760 h 6380470"/>
              <a:gd name="connsiteX3325" fmla="*/ 8701420 w 11625583"/>
              <a:gd name="connsiteY3325" fmla="*/ 1916114 h 6380470"/>
              <a:gd name="connsiteX3326" fmla="*/ 8766086 w 11625583"/>
              <a:gd name="connsiteY3326" fmla="*/ 1851450 h 6380470"/>
              <a:gd name="connsiteX3327" fmla="*/ 8601685 w 11625583"/>
              <a:gd name="connsiteY3327" fmla="*/ 1851450 h 6380470"/>
              <a:gd name="connsiteX3328" fmla="*/ 8666351 w 11625583"/>
              <a:gd name="connsiteY3328" fmla="*/ 1916114 h 6380470"/>
              <a:gd name="connsiteX3329" fmla="*/ 8601685 w 11625583"/>
              <a:gd name="connsiteY3329" fmla="*/ 1980760 h 6380470"/>
              <a:gd name="connsiteX3330" fmla="*/ 8537019 w 11625583"/>
              <a:gd name="connsiteY3330" fmla="*/ 1916114 h 6380470"/>
              <a:gd name="connsiteX3331" fmla="*/ 8601685 w 11625583"/>
              <a:gd name="connsiteY3331" fmla="*/ 1851450 h 6380470"/>
              <a:gd name="connsiteX3332" fmla="*/ 8449025 w 11625583"/>
              <a:gd name="connsiteY3332" fmla="*/ 1851450 h 6380470"/>
              <a:gd name="connsiteX3333" fmla="*/ 8513691 w 11625583"/>
              <a:gd name="connsiteY3333" fmla="*/ 1916114 h 6380470"/>
              <a:gd name="connsiteX3334" fmla="*/ 8449025 w 11625583"/>
              <a:gd name="connsiteY3334" fmla="*/ 1980760 h 6380470"/>
              <a:gd name="connsiteX3335" fmla="*/ 8384359 w 11625583"/>
              <a:gd name="connsiteY3335" fmla="*/ 1916114 h 6380470"/>
              <a:gd name="connsiteX3336" fmla="*/ 8449025 w 11625583"/>
              <a:gd name="connsiteY3336" fmla="*/ 1851450 h 6380470"/>
              <a:gd name="connsiteX3337" fmla="*/ 8296368 w 11625583"/>
              <a:gd name="connsiteY3337" fmla="*/ 1851450 h 6380470"/>
              <a:gd name="connsiteX3338" fmla="*/ 8361034 w 11625583"/>
              <a:gd name="connsiteY3338" fmla="*/ 1916114 h 6380470"/>
              <a:gd name="connsiteX3339" fmla="*/ 8296368 w 11625583"/>
              <a:gd name="connsiteY3339" fmla="*/ 1980760 h 6380470"/>
              <a:gd name="connsiteX3340" fmla="*/ 8231702 w 11625583"/>
              <a:gd name="connsiteY3340" fmla="*/ 1916114 h 6380470"/>
              <a:gd name="connsiteX3341" fmla="*/ 8296368 w 11625583"/>
              <a:gd name="connsiteY3341" fmla="*/ 1851450 h 6380470"/>
              <a:gd name="connsiteX3342" fmla="*/ 8139793 w 11625583"/>
              <a:gd name="connsiteY3342" fmla="*/ 1851450 h 6380470"/>
              <a:gd name="connsiteX3343" fmla="*/ 8204459 w 11625583"/>
              <a:gd name="connsiteY3343" fmla="*/ 1916114 h 6380470"/>
              <a:gd name="connsiteX3344" fmla="*/ 8139793 w 11625583"/>
              <a:gd name="connsiteY3344" fmla="*/ 1980760 h 6380470"/>
              <a:gd name="connsiteX3345" fmla="*/ 8075127 w 11625583"/>
              <a:gd name="connsiteY3345" fmla="*/ 1916114 h 6380470"/>
              <a:gd name="connsiteX3346" fmla="*/ 8139793 w 11625583"/>
              <a:gd name="connsiteY3346" fmla="*/ 1851450 h 6380470"/>
              <a:gd name="connsiteX3347" fmla="*/ 7987133 w 11625583"/>
              <a:gd name="connsiteY3347" fmla="*/ 1851450 h 6380470"/>
              <a:gd name="connsiteX3348" fmla="*/ 8051799 w 11625583"/>
              <a:gd name="connsiteY3348" fmla="*/ 1916114 h 6380470"/>
              <a:gd name="connsiteX3349" fmla="*/ 7987133 w 11625583"/>
              <a:gd name="connsiteY3349" fmla="*/ 1980760 h 6380470"/>
              <a:gd name="connsiteX3350" fmla="*/ 7922467 w 11625583"/>
              <a:gd name="connsiteY3350" fmla="*/ 1916114 h 6380470"/>
              <a:gd name="connsiteX3351" fmla="*/ 7987133 w 11625583"/>
              <a:gd name="connsiteY3351" fmla="*/ 1851450 h 6380470"/>
              <a:gd name="connsiteX3352" fmla="*/ 7830562 w 11625583"/>
              <a:gd name="connsiteY3352" fmla="*/ 1851450 h 6380470"/>
              <a:gd name="connsiteX3353" fmla="*/ 7895228 w 11625583"/>
              <a:gd name="connsiteY3353" fmla="*/ 1916114 h 6380470"/>
              <a:gd name="connsiteX3354" fmla="*/ 7830562 w 11625583"/>
              <a:gd name="connsiteY3354" fmla="*/ 1980760 h 6380470"/>
              <a:gd name="connsiteX3355" fmla="*/ 7765896 w 11625583"/>
              <a:gd name="connsiteY3355" fmla="*/ 1916114 h 6380470"/>
              <a:gd name="connsiteX3356" fmla="*/ 7830562 w 11625583"/>
              <a:gd name="connsiteY3356" fmla="*/ 1851450 h 6380470"/>
              <a:gd name="connsiteX3357" fmla="*/ 7677904 w 11625583"/>
              <a:gd name="connsiteY3357" fmla="*/ 1851450 h 6380470"/>
              <a:gd name="connsiteX3358" fmla="*/ 7742570 w 11625583"/>
              <a:gd name="connsiteY3358" fmla="*/ 1916114 h 6380470"/>
              <a:gd name="connsiteX3359" fmla="*/ 7677904 w 11625583"/>
              <a:gd name="connsiteY3359" fmla="*/ 1980760 h 6380470"/>
              <a:gd name="connsiteX3360" fmla="*/ 7613238 w 11625583"/>
              <a:gd name="connsiteY3360" fmla="*/ 1916114 h 6380470"/>
              <a:gd name="connsiteX3361" fmla="*/ 7677904 w 11625583"/>
              <a:gd name="connsiteY3361" fmla="*/ 1851450 h 6380470"/>
              <a:gd name="connsiteX3362" fmla="*/ 7521331 w 11625583"/>
              <a:gd name="connsiteY3362" fmla="*/ 1851450 h 6380470"/>
              <a:gd name="connsiteX3363" fmla="*/ 7585997 w 11625583"/>
              <a:gd name="connsiteY3363" fmla="*/ 1916114 h 6380470"/>
              <a:gd name="connsiteX3364" fmla="*/ 7521331 w 11625583"/>
              <a:gd name="connsiteY3364" fmla="*/ 1980760 h 6380470"/>
              <a:gd name="connsiteX3365" fmla="*/ 7456665 w 11625583"/>
              <a:gd name="connsiteY3365" fmla="*/ 1916114 h 6380470"/>
              <a:gd name="connsiteX3366" fmla="*/ 7521331 w 11625583"/>
              <a:gd name="connsiteY3366" fmla="*/ 1851450 h 6380470"/>
              <a:gd name="connsiteX3367" fmla="*/ 7368671 w 11625583"/>
              <a:gd name="connsiteY3367" fmla="*/ 1851450 h 6380470"/>
              <a:gd name="connsiteX3368" fmla="*/ 7433337 w 11625583"/>
              <a:gd name="connsiteY3368" fmla="*/ 1916114 h 6380470"/>
              <a:gd name="connsiteX3369" fmla="*/ 7368671 w 11625583"/>
              <a:gd name="connsiteY3369" fmla="*/ 1980760 h 6380470"/>
              <a:gd name="connsiteX3370" fmla="*/ 7304005 w 11625583"/>
              <a:gd name="connsiteY3370" fmla="*/ 1916114 h 6380470"/>
              <a:gd name="connsiteX3371" fmla="*/ 7368671 w 11625583"/>
              <a:gd name="connsiteY3371" fmla="*/ 1851450 h 6380470"/>
              <a:gd name="connsiteX3372" fmla="*/ 7212096 w 11625583"/>
              <a:gd name="connsiteY3372" fmla="*/ 1851450 h 6380470"/>
              <a:gd name="connsiteX3373" fmla="*/ 7276762 w 11625583"/>
              <a:gd name="connsiteY3373" fmla="*/ 1916114 h 6380470"/>
              <a:gd name="connsiteX3374" fmla="*/ 7212096 w 11625583"/>
              <a:gd name="connsiteY3374" fmla="*/ 1980760 h 6380470"/>
              <a:gd name="connsiteX3375" fmla="*/ 7147430 w 11625583"/>
              <a:gd name="connsiteY3375" fmla="*/ 1916114 h 6380470"/>
              <a:gd name="connsiteX3376" fmla="*/ 7212096 w 11625583"/>
              <a:gd name="connsiteY3376" fmla="*/ 1851450 h 6380470"/>
              <a:gd name="connsiteX3377" fmla="*/ 7055523 w 11625583"/>
              <a:gd name="connsiteY3377" fmla="*/ 1851450 h 6380470"/>
              <a:gd name="connsiteX3378" fmla="*/ 7120189 w 11625583"/>
              <a:gd name="connsiteY3378" fmla="*/ 1916114 h 6380470"/>
              <a:gd name="connsiteX3379" fmla="*/ 7055523 w 11625583"/>
              <a:gd name="connsiteY3379" fmla="*/ 1980760 h 6380470"/>
              <a:gd name="connsiteX3380" fmla="*/ 6990857 w 11625583"/>
              <a:gd name="connsiteY3380" fmla="*/ 1916114 h 6380470"/>
              <a:gd name="connsiteX3381" fmla="*/ 7055523 w 11625583"/>
              <a:gd name="connsiteY3381" fmla="*/ 1851450 h 6380470"/>
              <a:gd name="connsiteX3382" fmla="*/ 6895037 w 11625583"/>
              <a:gd name="connsiteY3382" fmla="*/ 1851450 h 6380470"/>
              <a:gd name="connsiteX3383" fmla="*/ 6959703 w 11625583"/>
              <a:gd name="connsiteY3383" fmla="*/ 1916114 h 6380470"/>
              <a:gd name="connsiteX3384" fmla="*/ 6895037 w 11625583"/>
              <a:gd name="connsiteY3384" fmla="*/ 1980760 h 6380470"/>
              <a:gd name="connsiteX3385" fmla="*/ 6830371 w 11625583"/>
              <a:gd name="connsiteY3385" fmla="*/ 1916114 h 6380470"/>
              <a:gd name="connsiteX3386" fmla="*/ 6895037 w 11625583"/>
              <a:gd name="connsiteY3386" fmla="*/ 1851450 h 6380470"/>
              <a:gd name="connsiteX3387" fmla="*/ 6742377 w 11625583"/>
              <a:gd name="connsiteY3387" fmla="*/ 1851450 h 6380470"/>
              <a:gd name="connsiteX3388" fmla="*/ 6807043 w 11625583"/>
              <a:gd name="connsiteY3388" fmla="*/ 1916114 h 6380470"/>
              <a:gd name="connsiteX3389" fmla="*/ 6742377 w 11625583"/>
              <a:gd name="connsiteY3389" fmla="*/ 1980760 h 6380470"/>
              <a:gd name="connsiteX3390" fmla="*/ 6677711 w 11625583"/>
              <a:gd name="connsiteY3390" fmla="*/ 1916114 h 6380470"/>
              <a:gd name="connsiteX3391" fmla="*/ 6742377 w 11625583"/>
              <a:gd name="connsiteY3391" fmla="*/ 1851450 h 6380470"/>
              <a:gd name="connsiteX3392" fmla="*/ 6585804 w 11625583"/>
              <a:gd name="connsiteY3392" fmla="*/ 1851450 h 6380470"/>
              <a:gd name="connsiteX3393" fmla="*/ 6650470 w 11625583"/>
              <a:gd name="connsiteY3393" fmla="*/ 1916114 h 6380470"/>
              <a:gd name="connsiteX3394" fmla="*/ 6585804 w 11625583"/>
              <a:gd name="connsiteY3394" fmla="*/ 1980760 h 6380470"/>
              <a:gd name="connsiteX3395" fmla="*/ 6521138 w 11625583"/>
              <a:gd name="connsiteY3395" fmla="*/ 1916114 h 6380470"/>
              <a:gd name="connsiteX3396" fmla="*/ 6585804 w 11625583"/>
              <a:gd name="connsiteY3396" fmla="*/ 1851450 h 6380470"/>
              <a:gd name="connsiteX3397" fmla="*/ 6276571 w 11625583"/>
              <a:gd name="connsiteY3397" fmla="*/ 1851450 h 6380470"/>
              <a:gd name="connsiteX3398" fmla="*/ 6341237 w 11625583"/>
              <a:gd name="connsiteY3398" fmla="*/ 1916114 h 6380470"/>
              <a:gd name="connsiteX3399" fmla="*/ 6276571 w 11625583"/>
              <a:gd name="connsiteY3399" fmla="*/ 1980760 h 6380470"/>
              <a:gd name="connsiteX3400" fmla="*/ 6211905 w 11625583"/>
              <a:gd name="connsiteY3400" fmla="*/ 1916114 h 6380470"/>
              <a:gd name="connsiteX3401" fmla="*/ 6276571 w 11625583"/>
              <a:gd name="connsiteY3401" fmla="*/ 1851450 h 6380470"/>
              <a:gd name="connsiteX3402" fmla="*/ 6119999 w 11625583"/>
              <a:gd name="connsiteY3402" fmla="*/ 1851450 h 6380470"/>
              <a:gd name="connsiteX3403" fmla="*/ 6184665 w 11625583"/>
              <a:gd name="connsiteY3403" fmla="*/ 1916114 h 6380470"/>
              <a:gd name="connsiteX3404" fmla="*/ 6119999 w 11625583"/>
              <a:gd name="connsiteY3404" fmla="*/ 1980760 h 6380470"/>
              <a:gd name="connsiteX3405" fmla="*/ 6055333 w 11625583"/>
              <a:gd name="connsiteY3405" fmla="*/ 1916114 h 6380470"/>
              <a:gd name="connsiteX3406" fmla="*/ 6119999 w 11625583"/>
              <a:gd name="connsiteY3406" fmla="*/ 1851450 h 6380470"/>
              <a:gd name="connsiteX3407" fmla="*/ 5967339 w 11625583"/>
              <a:gd name="connsiteY3407" fmla="*/ 1851450 h 6380470"/>
              <a:gd name="connsiteX3408" fmla="*/ 6032005 w 11625583"/>
              <a:gd name="connsiteY3408" fmla="*/ 1916114 h 6380470"/>
              <a:gd name="connsiteX3409" fmla="*/ 5967339 w 11625583"/>
              <a:gd name="connsiteY3409" fmla="*/ 1980760 h 6380470"/>
              <a:gd name="connsiteX3410" fmla="*/ 5902673 w 11625583"/>
              <a:gd name="connsiteY3410" fmla="*/ 1916114 h 6380470"/>
              <a:gd name="connsiteX3411" fmla="*/ 5967339 w 11625583"/>
              <a:gd name="connsiteY3411" fmla="*/ 1851450 h 6380470"/>
              <a:gd name="connsiteX3412" fmla="*/ 5810798 w 11625583"/>
              <a:gd name="connsiteY3412" fmla="*/ 1851450 h 6380470"/>
              <a:gd name="connsiteX3413" fmla="*/ 5875432 w 11625583"/>
              <a:gd name="connsiteY3413" fmla="*/ 1916114 h 6380470"/>
              <a:gd name="connsiteX3414" fmla="*/ 5810798 w 11625583"/>
              <a:gd name="connsiteY3414" fmla="*/ 1980760 h 6380470"/>
              <a:gd name="connsiteX3415" fmla="*/ 5746117 w 11625583"/>
              <a:gd name="connsiteY3415" fmla="*/ 1916114 h 6380470"/>
              <a:gd name="connsiteX3416" fmla="*/ 5810798 w 11625583"/>
              <a:gd name="connsiteY3416" fmla="*/ 1851450 h 6380470"/>
              <a:gd name="connsiteX3417" fmla="*/ 5658111 w 11625583"/>
              <a:gd name="connsiteY3417" fmla="*/ 1851450 h 6380470"/>
              <a:gd name="connsiteX3418" fmla="*/ 5722783 w 11625583"/>
              <a:gd name="connsiteY3418" fmla="*/ 1916114 h 6380470"/>
              <a:gd name="connsiteX3419" fmla="*/ 5658111 w 11625583"/>
              <a:gd name="connsiteY3419" fmla="*/ 1980760 h 6380470"/>
              <a:gd name="connsiteX3420" fmla="*/ 5593443 w 11625583"/>
              <a:gd name="connsiteY3420" fmla="*/ 1916114 h 6380470"/>
              <a:gd name="connsiteX3421" fmla="*/ 5658111 w 11625583"/>
              <a:gd name="connsiteY3421" fmla="*/ 1851450 h 6380470"/>
              <a:gd name="connsiteX3422" fmla="*/ 5501543 w 11625583"/>
              <a:gd name="connsiteY3422" fmla="*/ 1851450 h 6380470"/>
              <a:gd name="connsiteX3423" fmla="*/ 5566204 w 11625583"/>
              <a:gd name="connsiteY3423" fmla="*/ 1916114 h 6380470"/>
              <a:gd name="connsiteX3424" fmla="*/ 5501543 w 11625583"/>
              <a:gd name="connsiteY3424" fmla="*/ 1980760 h 6380470"/>
              <a:gd name="connsiteX3425" fmla="*/ 5436885 w 11625583"/>
              <a:gd name="connsiteY3425" fmla="*/ 1916114 h 6380470"/>
              <a:gd name="connsiteX3426" fmla="*/ 5501543 w 11625583"/>
              <a:gd name="connsiteY3426" fmla="*/ 1851450 h 6380470"/>
              <a:gd name="connsiteX3427" fmla="*/ 5348888 w 11625583"/>
              <a:gd name="connsiteY3427" fmla="*/ 1851450 h 6380470"/>
              <a:gd name="connsiteX3428" fmla="*/ 5413554 w 11625583"/>
              <a:gd name="connsiteY3428" fmla="*/ 1916114 h 6380470"/>
              <a:gd name="connsiteX3429" fmla="*/ 5348888 w 11625583"/>
              <a:gd name="connsiteY3429" fmla="*/ 1980760 h 6380470"/>
              <a:gd name="connsiteX3430" fmla="*/ 5284230 w 11625583"/>
              <a:gd name="connsiteY3430" fmla="*/ 1916114 h 6380470"/>
              <a:gd name="connsiteX3431" fmla="*/ 5348888 w 11625583"/>
              <a:gd name="connsiteY3431" fmla="*/ 1851450 h 6380470"/>
              <a:gd name="connsiteX3432" fmla="*/ 3630594 w 11625583"/>
              <a:gd name="connsiteY3432" fmla="*/ 1851450 h 6380470"/>
              <a:gd name="connsiteX3433" fmla="*/ 3695260 w 11625583"/>
              <a:gd name="connsiteY3433" fmla="*/ 1916114 h 6380470"/>
              <a:gd name="connsiteX3434" fmla="*/ 3630594 w 11625583"/>
              <a:gd name="connsiteY3434" fmla="*/ 1980760 h 6380470"/>
              <a:gd name="connsiteX3435" fmla="*/ 3565917 w 11625583"/>
              <a:gd name="connsiteY3435" fmla="*/ 1916114 h 6380470"/>
              <a:gd name="connsiteX3436" fmla="*/ 3630594 w 11625583"/>
              <a:gd name="connsiteY3436" fmla="*/ 1851450 h 6380470"/>
              <a:gd name="connsiteX3437" fmla="*/ 3481843 w 11625583"/>
              <a:gd name="connsiteY3437" fmla="*/ 1851450 h 6380470"/>
              <a:gd name="connsiteX3438" fmla="*/ 3546512 w 11625583"/>
              <a:gd name="connsiteY3438" fmla="*/ 1916114 h 6380470"/>
              <a:gd name="connsiteX3439" fmla="*/ 3481843 w 11625583"/>
              <a:gd name="connsiteY3439" fmla="*/ 1980760 h 6380470"/>
              <a:gd name="connsiteX3440" fmla="*/ 3417186 w 11625583"/>
              <a:gd name="connsiteY3440" fmla="*/ 1916114 h 6380470"/>
              <a:gd name="connsiteX3441" fmla="*/ 3481843 w 11625583"/>
              <a:gd name="connsiteY3441" fmla="*/ 1851450 h 6380470"/>
              <a:gd name="connsiteX3442" fmla="*/ 3321374 w 11625583"/>
              <a:gd name="connsiteY3442" fmla="*/ 1851450 h 6380470"/>
              <a:gd name="connsiteX3443" fmla="*/ 3386019 w 11625583"/>
              <a:gd name="connsiteY3443" fmla="*/ 1916114 h 6380470"/>
              <a:gd name="connsiteX3444" fmla="*/ 3321374 w 11625583"/>
              <a:gd name="connsiteY3444" fmla="*/ 1980760 h 6380470"/>
              <a:gd name="connsiteX3445" fmla="*/ 3256709 w 11625583"/>
              <a:gd name="connsiteY3445" fmla="*/ 1916114 h 6380470"/>
              <a:gd name="connsiteX3446" fmla="*/ 3321374 w 11625583"/>
              <a:gd name="connsiteY3446" fmla="*/ 1851450 h 6380470"/>
              <a:gd name="connsiteX3447" fmla="*/ 3172621 w 11625583"/>
              <a:gd name="connsiteY3447" fmla="*/ 1851450 h 6380470"/>
              <a:gd name="connsiteX3448" fmla="*/ 3237294 w 11625583"/>
              <a:gd name="connsiteY3448" fmla="*/ 1916114 h 6380470"/>
              <a:gd name="connsiteX3449" fmla="*/ 3172621 w 11625583"/>
              <a:gd name="connsiteY3449" fmla="*/ 1980760 h 6380470"/>
              <a:gd name="connsiteX3450" fmla="*/ 3107940 w 11625583"/>
              <a:gd name="connsiteY3450" fmla="*/ 1916114 h 6380470"/>
              <a:gd name="connsiteX3451" fmla="*/ 3172621 w 11625583"/>
              <a:gd name="connsiteY3451" fmla="*/ 1851450 h 6380470"/>
              <a:gd name="connsiteX3452" fmla="*/ 3012108 w 11625583"/>
              <a:gd name="connsiteY3452" fmla="*/ 1851450 h 6380470"/>
              <a:gd name="connsiteX3453" fmla="*/ 3076778 w 11625583"/>
              <a:gd name="connsiteY3453" fmla="*/ 1916114 h 6380470"/>
              <a:gd name="connsiteX3454" fmla="*/ 3012108 w 11625583"/>
              <a:gd name="connsiteY3454" fmla="*/ 1980760 h 6380470"/>
              <a:gd name="connsiteX3455" fmla="*/ 2947451 w 11625583"/>
              <a:gd name="connsiteY3455" fmla="*/ 1916114 h 6380470"/>
              <a:gd name="connsiteX3456" fmla="*/ 3012108 w 11625583"/>
              <a:gd name="connsiteY3456" fmla="*/ 1851450 h 6380470"/>
              <a:gd name="connsiteX3457" fmla="*/ 2855554 w 11625583"/>
              <a:gd name="connsiteY3457" fmla="*/ 1851450 h 6380470"/>
              <a:gd name="connsiteX3458" fmla="*/ 2920212 w 11625583"/>
              <a:gd name="connsiteY3458" fmla="*/ 1916114 h 6380470"/>
              <a:gd name="connsiteX3459" fmla="*/ 2855554 w 11625583"/>
              <a:gd name="connsiteY3459" fmla="*/ 1980760 h 6380470"/>
              <a:gd name="connsiteX3460" fmla="*/ 2790897 w 11625583"/>
              <a:gd name="connsiteY3460" fmla="*/ 1916114 h 6380470"/>
              <a:gd name="connsiteX3461" fmla="*/ 2855554 w 11625583"/>
              <a:gd name="connsiteY3461" fmla="*/ 1851450 h 6380470"/>
              <a:gd name="connsiteX3462" fmla="*/ 2699002 w 11625583"/>
              <a:gd name="connsiteY3462" fmla="*/ 1851450 h 6380470"/>
              <a:gd name="connsiteX3463" fmla="*/ 2763659 w 11625583"/>
              <a:gd name="connsiteY3463" fmla="*/ 1916114 h 6380470"/>
              <a:gd name="connsiteX3464" fmla="*/ 2699002 w 11625583"/>
              <a:gd name="connsiteY3464" fmla="*/ 1980760 h 6380470"/>
              <a:gd name="connsiteX3465" fmla="*/ 2634344 w 11625583"/>
              <a:gd name="connsiteY3465" fmla="*/ 1916114 h 6380470"/>
              <a:gd name="connsiteX3466" fmla="*/ 2699002 w 11625583"/>
              <a:gd name="connsiteY3466" fmla="*/ 1851450 h 6380470"/>
              <a:gd name="connsiteX3467" fmla="*/ 2546361 w 11625583"/>
              <a:gd name="connsiteY3467" fmla="*/ 1851450 h 6380470"/>
              <a:gd name="connsiteX3468" fmla="*/ 2611021 w 11625583"/>
              <a:gd name="connsiteY3468" fmla="*/ 1916114 h 6380470"/>
              <a:gd name="connsiteX3469" fmla="*/ 2546361 w 11625583"/>
              <a:gd name="connsiteY3469" fmla="*/ 1980760 h 6380470"/>
              <a:gd name="connsiteX3470" fmla="*/ 2481704 w 11625583"/>
              <a:gd name="connsiteY3470" fmla="*/ 1916114 h 6380470"/>
              <a:gd name="connsiteX3471" fmla="*/ 2546361 w 11625583"/>
              <a:gd name="connsiteY3471" fmla="*/ 1851450 h 6380470"/>
              <a:gd name="connsiteX3472" fmla="*/ 2389782 w 11625583"/>
              <a:gd name="connsiteY3472" fmla="*/ 1851450 h 6380470"/>
              <a:gd name="connsiteX3473" fmla="*/ 2454467 w 11625583"/>
              <a:gd name="connsiteY3473" fmla="*/ 1916114 h 6380470"/>
              <a:gd name="connsiteX3474" fmla="*/ 2389782 w 11625583"/>
              <a:gd name="connsiteY3474" fmla="*/ 1980760 h 6380470"/>
              <a:gd name="connsiteX3475" fmla="*/ 2325128 w 11625583"/>
              <a:gd name="connsiteY3475" fmla="*/ 1916114 h 6380470"/>
              <a:gd name="connsiteX3476" fmla="*/ 2389782 w 11625583"/>
              <a:gd name="connsiteY3476" fmla="*/ 1851450 h 6380470"/>
              <a:gd name="connsiteX3477" fmla="*/ 10625394 w 11625583"/>
              <a:gd name="connsiteY3477" fmla="*/ 1710535 h 6380470"/>
              <a:gd name="connsiteX3478" fmla="*/ 10690060 w 11625583"/>
              <a:gd name="connsiteY3478" fmla="*/ 1775201 h 6380470"/>
              <a:gd name="connsiteX3479" fmla="*/ 10625394 w 11625583"/>
              <a:gd name="connsiteY3479" fmla="*/ 1839865 h 6380470"/>
              <a:gd name="connsiteX3480" fmla="*/ 10560728 w 11625583"/>
              <a:gd name="connsiteY3480" fmla="*/ 1775201 h 6380470"/>
              <a:gd name="connsiteX3481" fmla="*/ 10625394 w 11625583"/>
              <a:gd name="connsiteY3481" fmla="*/ 1710535 h 6380470"/>
              <a:gd name="connsiteX3482" fmla="*/ 10159588 w 11625583"/>
              <a:gd name="connsiteY3482" fmla="*/ 1710535 h 6380470"/>
              <a:gd name="connsiteX3483" fmla="*/ 10224254 w 11625583"/>
              <a:gd name="connsiteY3483" fmla="*/ 1775201 h 6380470"/>
              <a:gd name="connsiteX3484" fmla="*/ 10159588 w 11625583"/>
              <a:gd name="connsiteY3484" fmla="*/ 1839865 h 6380470"/>
              <a:gd name="connsiteX3485" fmla="*/ 10094922 w 11625583"/>
              <a:gd name="connsiteY3485" fmla="*/ 1775201 h 6380470"/>
              <a:gd name="connsiteX3486" fmla="*/ 10159588 w 11625583"/>
              <a:gd name="connsiteY3486" fmla="*/ 1710535 h 6380470"/>
              <a:gd name="connsiteX3487" fmla="*/ 10003016 w 11625583"/>
              <a:gd name="connsiteY3487" fmla="*/ 1710535 h 6380470"/>
              <a:gd name="connsiteX3488" fmla="*/ 10067682 w 11625583"/>
              <a:gd name="connsiteY3488" fmla="*/ 1775201 h 6380470"/>
              <a:gd name="connsiteX3489" fmla="*/ 10003016 w 11625583"/>
              <a:gd name="connsiteY3489" fmla="*/ 1839865 h 6380470"/>
              <a:gd name="connsiteX3490" fmla="*/ 9938350 w 11625583"/>
              <a:gd name="connsiteY3490" fmla="*/ 1775201 h 6380470"/>
              <a:gd name="connsiteX3491" fmla="*/ 10003016 w 11625583"/>
              <a:gd name="connsiteY3491" fmla="*/ 1710535 h 6380470"/>
              <a:gd name="connsiteX3492" fmla="*/ 9850356 w 11625583"/>
              <a:gd name="connsiteY3492" fmla="*/ 1710535 h 6380470"/>
              <a:gd name="connsiteX3493" fmla="*/ 9915022 w 11625583"/>
              <a:gd name="connsiteY3493" fmla="*/ 1775201 h 6380470"/>
              <a:gd name="connsiteX3494" fmla="*/ 9850356 w 11625583"/>
              <a:gd name="connsiteY3494" fmla="*/ 1839865 h 6380470"/>
              <a:gd name="connsiteX3495" fmla="*/ 9785690 w 11625583"/>
              <a:gd name="connsiteY3495" fmla="*/ 1775201 h 6380470"/>
              <a:gd name="connsiteX3496" fmla="*/ 9850356 w 11625583"/>
              <a:gd name="connsiteY3496" fmla="*/ 1710535 h 6380470"/>
              <a:gd name="connsiteX3497" fmla="*/ 9693782 w 11625583"/>
              <a:gd name="connsiteY3497" fmla="*/ 1710535 h 6380470"/>
              <a:gd name="connsiteX3498" fmla="*/ 9758448 w 11625583"/>
              <a:gd name="connsiteY3498" fmla="*/ 1775201 h 6380470"/>
              <a:gd name="connsiteX3499" fmla="*/ 9693782 w 11625583"/>
              <a:gd name="connsiteY3499" fmla="*/ 1839865 h 6380470"/>
              <a:gd name="connsiteX3500" fmla="*/ 9629116 w 11625583"/>
              <a:gd name="connsiteY3500" fmla="*/ 1775201 h 6380470"/>
              <a:gd name="connsiteX3501" fmla="*/ 9693782 w 11625583"/>
              <a:gd name="connsiteY3501" fmla="*/ 1710535 h 6380470"/>
              <a:gd name="connsiteX3502" fmla="*/ 9541123 w 11625583"/>
              <a:gd name="connsiteY3502" fmla="*/ 1710535 h 6380470"/>
              <a:gd name="connsiteX3503" fmla="*/ 9605789 w 11625583"/>
              <a:gd name="connsiteY3503" fmla="*/ 1775201 h 6380470"/>
              <a:gd name="connsiteX3504" fmla="*/ 9541123 w 11625583"/>
              <a:gd name="connsiteY3504" fmla="*/ 1839865 h 6380470"/>
              <a:gd name="connsiteX3505" fmla="*/ 9476457 w 11625583"/>
              <a:gd name="connsiteY3505" fmla="*/ 1775201 h 6380470"/>
              <a:gd name="connsiteX3506" fmla="*/ 9541123 w 11625583"/>
              <a:gd name="connsiteY3506" fmla="*/ 1710535 h 6380470"/>
              <a:gd name="connsiteX3507" fmla="*/ 9384550 w 11625583"/>
              <a:gd name="connsiteY3507" fmla="*/ 1710535 h 6380470"/>
              <a:gd name="connsiteX3508" fmla="*/ 9449216 w 11625583"/>
              <a:gd name="connsiteY3508" fmla="*/ 1775201 h 6380470"/>
              <a:gd name="connsiteX3509" fmla="*/ 9384550 w 11625583"/>
              <a:gd name="connsiteY3509" fmla="*/ 1839865 h 6380470"/>
              <a:gd name="connsiteX3510" fmla="*/ 9319884 w 11625583"/>
              <a:gd name="connsiteY3510" fmla="*/ 1775201 h 6380470"/>
              <a:gd name="connsiteX3511" fmla="*/ 9384550 w 11625583"/>
              <a:gd name="connsiteY3511" fmla="*/ 1710535 h 6380470"/>
              <a:gd name="connsiteX3512" fmla="*/ 9227977 w 11625583"/>
              <a:gd name="connsiteY3512" fmla="*/ 1710535 h 6380470"/>
              <a:gd name="connsiteX3513" fmla="*/ 9292643 w 11625583"/>
              <a:gd name="connsiteY3513" fmla="*/ 1775201 h 6380470"/>
              <a:gd name="connsiteX3514" fmla="*/ 9227977 w 11625583"/>
              <a:gd name="connsiteY3514" fmla="*/ 1839865 h 6380470"/>
              <a:gd name="connsiteX3515" fmla="*/ 9163311 w 11625583"/>
              <a:gd name="connsiteY3515" fmla="*/ 1775201 h 6380470"/>
              <a:gd name="connsiteX3516" fmla="*/ 9227977 w 11625583"/>
              <a:gd name="connsiteY3516" fmla="*/ 1710535 h 6380470"/>
              <a:gd name="connsiteX3517" fmla="*/ 9075317 w 11625583"/>
              <a:gd name="connsiteY3517" fmla="*/ 1710535 h 6380470"/>
              <a:gd name="connsiteX3518" fmla="*/ 9139983 w 11625583"/>
              <a:gd name="connsiteY3518" fmla="*/ 1775201 h 6380470"/>
              <a:gd name="connsiteX3519" fmla="*/ 9075317 w 11625583"/>
              <a:gd name="connsiteY3519" fmla="*/ 1839865 h 6380470"/>
              <a:gd name="connsiteX3520" fmla="*/ 9010651 w 11625583"/>
              <a:gd name="connsiteY3520" fmla="*/ 1775201 h 6380470"/>
              <a:gd name="connsiteX3521" fmla="*/ 9075317 w 11625583"/>
              <a:gd name="connsiteY3521" fmla="*/ 1710535 h 6380470"/>
              <a:gd name="connsiteX3522" fmla="*/ 8914829 w 11625583"/>
              <a:gd name="connsiteY3522" fmla="*/ 1710535 h 6380470"/>
              <a:gd name="connsiteX3523" fmla="*/ 8979495 w 11625583"/>
              <a:gd name="connsiteY3523" fmla="*/ 1775201 h 6380470"/>
              <a:gd name="connsiteX3524" fmla="*/ 8914829 w 11625583"/>
              <a:gd name="connsiteY3524" fmla="*/ 1839865 h 6380470"/>
              <a:gd name="connsiteX3525" fmla="*/ 8850163 w 11625583"/>
              <a:gd name="connsiteY3525" fmla="*/ 1775201 h 6380470"/>
              <a:gd name="connsiteX3526" fmla="*/ 8914829 w 11625583"/>
              <a:gd name="connsiteY3526" fmla="*/ 1710535 h 6380470"/>
              <a:gd name="connsiteX3527" fmla="*/ 8766086 w 11625583"/>
              <a:gd name="connsiteY3527" fmla="*/ 1710535 h 6380470"/>
              <a:gd name="connsiteX3528" fmla="*/ 8830752 w 11625583"/>
              <a:gd name="connsiteY3528" fmla="*/ 1775201 h 6380470"/>
              <a:gd name="connsiteX3529" fmla="*/ 8766086 w 11625583"/>
              <a:gd name="connsiteY3529" fmla="*/ 1839865 h 6380470"/>
              <a:gd name="connsiteX3530" fmla="*/ 8701420 w 11625583"/>
              <a:gd name="connsiteY3530" fmla="*/ 1775201 h 6380470"/>
              <a:gd name="connsiteX3531" fmla="*/ 8766086 w 11625583"/>
              <a:gd name="connsiteY3531" fmla="*/ 1710535 h 6380470"/>
              <a:gd name="connsiteX3532" fmla="*/ 8601683 w 11625583"/>
              <a:gd name="connsiteY3532" fmla="*/ 1710535 h 6380470"/>
              <a:gd name="connsiteX3533" fmla="*/ 8666349 w 11625583"/>
              <a:gd name="connsiteY3533" fmla="*/ 1775201 h 6380470"/>
              <a:gd name="connsiteX3534" fmla="*/ 8601683 w 11625583"/>
              <a:gd name="connsiteY3534" fmla="*/ 1839865 h 6380470"/>
              <a:gd name="connsiteX3535" fmla="*/ 8537017 w 11625583"/>
              <a:gd name="connsiteY3535" fmla="*/ 1775201 h 6380470"/>
              <a:gd name="connsiteX3536" fmla="*/ 8601683 w 11625583"/>
              <a:gd name="connsiteY3536" fmla="*/ 1710535 h 6380470"/>
              <a:gd name="connsiteX3537" fmla="*/ 8449025 w 11625583"/>
              <a:gd name="connsiteY3537" fmla="*/ 1710535 h 6380470"/>
              <a:gd name="connsiteX3538" fmla="*/ 8513691 w 11625583"/>
              <a:gd name="connsiteY3538" fmla="*/ 1775201 h 6380470"/>
              <a:gd name="connsiteX3539" fmla="*/ 8449025 w 11625583"/>
              <a:gd name="connsiteY3539" fmla="*/ 1839865 h 6380470"/>
              <a:gd name="connsiteX3540" fmla="*/ 8384359 w 11625583"/>
              <a:gd name="connsiteY3540" fmla="*/ 1775201 h 6380470"/>
              <a:gd name="connsiteX3541" fmla="*/ 8449025 w 11625583"/>
              <a:gd name="connsiteY3541" fmla="*/ 1710535 h 6380470"/>
              <a:gd name="connsiteX3542" fmla="*/ 8296367 w 11625583"/>
              <a:gd name="connsiteY3542" fmla="*/ 1710535 h 6380470"/>
              <a:gd name="connsiteX3543" fmla="*/ 8361033 w 11625583"/>
              <a:gd name="connsiteY3543" fmla="*/ 1775201 h 6380470"/>
              <a:gd name="connsiteX3544" fmla="*/ 8296367 w 11625583"/>
              <a:gd name="connsiteY3544" fmla="*/ 1839865 h 6380470"/>
              <a:gd name="connsiteX3545" fmla="*/ 8231701 w 11625583"/>
              <a:gd name="connsiteY3545" fmla="*/ 1775201 h 6380470"/>
              <a:gd name="connsiteX3546" fmla="*/ 8296367 w 11625583"/>
              <a:gd name="connsiteY3546" fmla="*/ 1710535 h 6380470"/>
              <a:gd name="connsiteX3547" fmla="*/ 8139792 w 11625583"/>
              <a:gd name="connsiteY3547" fmla="*/ 1710535 h 6380470"/>
              <a:gd name="connsiteX3548" fmla="*/ 8204458 w 11625583"/>
              <a:gd name="connsiteY3548" fmla="*/ 1775201 h 6380470"/>
              <a:gd name="connsiteX3549" fmla="*/ 8139792 w 11625583"/>
              <a:gd name="connsiteY3549" fmla="*/ 1839865 h 6380470"/>
              <a:gd name="connsiteX3550" fmla="*/ 8075126 w 11625583"/>
              <a:gd name="connsiteY3550" fmla="*/ 1775201 h 6380470"/>
              <a:gd name="connsiteX3551" fmla="*/ 8139792 w 11625583"/>
              <a:gd name="connsiteY3551" fmla="*/ 1710535 h 6380470"/>
              <a:gd name="connsiteX3552" fmla="*/ 7987133 w 11625583"/>
              <a:gd name="connsiteY3552" fmla="*/ 1710535 h 6380470"/>
              <a:gd name="connsiteX3553" fmla="*/ 8051799 w 11625583"/>
              <a:gd name="connsiteY3553" fmla="*/ 1775201 h 6380470"/>
              <a:gd name="connsiteX3554" fmla="*/ 7987133 w 11625583"/>
              <a:gd name="connsiteY3554" fmla="*/ 1839865 h 6380470"/>
              <a:gd name="connsiteX3555" fmla="*/ 7922467 w 11625583"/>
              <a:gd name="connsiteY3555" fmla="*/ 1775201 h 6380470"/>
              <a:gd name="connsiteX3556" fmla="*/ 7987133 w 11625583"/>
              <a:gd name="connsiteY3556" fmla="*/ 1710535 h 6380470"/>
              <a:gd name="connsiteX3557" fmla="*/ 7830562 w 11625583"/>
              <a:gd name="connsiteY3557" fmla="*/ 1710535 h 6380470"/>
              <a:gd name="connsiteX3558" fmla="*/ 7895228 w 11625583"/>
              <a:gd name="connsiteY3558" fmla="*/ 1775201 h 6380470"/>
              <a:gd name="connsiteX3559" fmla="*/ 7830562 w 11625583"/>
              <a:gd name="connsiteY3559" fmla="*/ 1839865 h 6380470"/>
              <a:gd name="connsiteX3560" fmla="*/ 7765896 w 11625583"/>
              <a:gd name="connsiteY3560" fmla="*/ 1775201 h 6380470"/>
              <a:gd name="connsiteX3561" fmla="*/ 7830562 w 11625583"/>
              <a:gd name="connsiteY3561" fmla="*/ 1710535 h 6380470"/>
              <a:gd name="connsiteX3562" fmla="*/ 7677902 w 11625583"/>
              <a:gd name="connsiteY3562" fmla="*/ 1710535 h 6380470"/>
              <a:gd name="connsiteX3563" fmla="*/ 7742568 w 11625583"/>
              <a:gd name="connsiteY3563" fmla="*/ 1775201 h 6380470"/>
              <a:gd name="connsiteX3564" fmla="*/ 7677902 w 11625583"/>
              <a:gd name="connsiteY3564" fmla="*/ 1839865 h 6380470"/>
              <a:gd name="connsiteX3565" fmla="*/ 7613236 w 11625583"/>
              <a:gd name="connsiteY3565" fmla="*/ 1775201 h 6380470"/>
              <a:gd name="connsiteX3566" fmla="*/ 7677902 w 11625583"/>
              <a:gd name="connsiteY3566" fmla="*/ 1710535 h 6380470"/>
              <a:gd name="connsiteX3567" fmla="*/ 7521329 w 11625583"/>
              <a:gd name="connsiteY3567" fmla="*/ 1710535 h 6380470"/>
              <a:gd name="connsiteX3568" fmla="*/ 7585995 w 11625583"/>
              <a:gd name="connsiteY3568" fmla="*/ 1775201 h 6380470"/>
              <a:gd name="connsiteX3569" fmla="*/ 7521329 w 11625583"/>
              <a:gd name="connsiteY3569" fmla="*/ 1839865 h 6380470"/>
              <a:gd name="connsiteX3570" fmla="*/ 7456663 w 11625583"/>
              <a:gd name="connsiteY3570" fmla="*/ 1775201 h 6380470"/>
              <a:gd name="connsiteX3571" fmla="*/ 7521329 w 11625583"/>
              <a:gd name="connsiteY3571" fmla="*/ 1710535 h 6380470"/>
              <a:gd name="connsiteX3572" fmla="*/ 7368669 w 11625583"/>
              <a:gd name="connsiteY3572" fmla="*/ 1710535 h 6380470"/>
              <a:gd name="connsiteX3573" fmla="*/ 7433335 w 11625583"/>
              <a:gd name="connsiteY3573" fmla="*/ 1775201 h 6380470"/>
              <a:gd name="connsiteX3574" fmla="*/ 7368669 w 11625583"/>
              <a:gd name="connsiteY3574" fmla="*/ 1839865 h 6380470"/>
              <a:gd name="connsiteX3575" fmla="*/ 7304003 w 11625583"/>
              <a:gd name="connsiteY3575" fmla="*/ 1775201 h 6380470"/>
              <a:gd name="connsiteX3576" fmla="*/ 7368669 w 11625583"/>
              <a:gd name="connsiteY3576" fmla="*/ 1710535 h 6380470"/>
              <a:gd name="connsiteX3577" fmla="*/ 7212096 w 11625583"/>
              <a:gd name="connsiteY3577" fmla="*/ 1710535 h 6380470"/>
              <a:gd name="connsiteX3578" fmla="*/ 7276762 w 11625583"/>
              <a:gd name="connsiteY3578" fmla="*/ 1775201 h 6380470"/>
              <a:gd name="connsiteX3579" fmla="*/ 7212096 w 11625583"/>
              <a:gd name="connsiteY3579" fmla="*/ 1839865 h 6380470"/>
              <a:gd name="connsiteX3580" fmla="*/ 7147430 w 11625583"/>
              <a:gd name="connsiteY3580" fmla="*/ 1775201 h 6380470"/>
              <a:gd name="connsiteX3581" fmla="*/ 7212096 w 11625583"/>
              <a:gd name="connsiteY3581" fmla="*/ 1710535 h 6380470"/>
              <a:gd name="connsiteX3582" fmla="*/ 7055523 w 11625583"/>
              <a:gd name="connsiteY3582" fmla="*/ 1710535 h 6380470"/>
              <a:gd name="connsiteX3583" fmla="*/ 7120189 w 11625583"/>
              <a:gd name="connsiteY3583" fmla="*/ 1775201 h 6380470"/>
              <a:gd name="connsiteX3584" fmla="*/ 7055523 w 11625583"/>
              <a:gd name="connsiteY3584" fmla="*/ 1839865 h 6380470"/>
              <a:gd name="connsiteX3585" fmla="*/ 6990857 w 11625583"/>
              <a:gd name="connsiteY3585" fmla="*/ 1775201 h 6380470"/>
              <a:gd name="connsiteX3586" fmla="*/ 7055523 w 11625583"/>
              <a:gd name="connsiteY3586" fmla="*/ 1710535 h 6380470"/>
              <a:gd name="connsiteX3587" fmla="*/ 6895037 w 11625583"/>
              <a:gd name="connsiteY3587" fmla="*/ 1710535 h 6380470"/>
              <a:gd name="connsiteX3588" fmla="*/ 6959703 w 11625583"/>
              <a:gd name="connsiteY3588" fmla="*/ 1775201 h 6380470"/>
              <a:gd name="connsiteX3589" fmla="*/ 6895037 w 11625583"/>
              <a:gd name="connsiteY3589" fmla="*/ 1839865 h 6380470"/>
              <a:gd name="connsiteX3590" fmla="*/ 6830371 w 11625583"/>
              <a:gd name="connsiteY3590" fmla="*/ 1775201 h 6380470"/>
              <a:gd name="connsiteX3591" fmla="*/ 6895037 w 11625583"/>
              <a:gd name="connsiteY3591" fmla="*/ 1710535 h 6380470"/>
              <a:gd name="connsiteX3592" fmla="*/ 6742375 w 11625583"/>
              <a:gd name="connsiteY3592" fmla="*/ 1710535 h 6380470"/>
              <a:gd name="connsiteX3593" fmla="*/ 6807041 w 11625583"/>
              <a:gd name="connsiteY3593" fmla="*/ 1775201 h 6380470"/>
              <a:gd name="connsiteX3594" fmla="*/ 6742375 w 11625583"/>
              <a:gd name="connsiteY3594" fmla="*/ 1839865 h 6380470"/>
              <a:gd name="connsiteX3595" fmla="*/ 6677709 w 11625583"/>
              <a:gd name="connsiteY3595" fmla="*/ 1775201 h 6380470"/>
              <a:gd name="connsiteX3596" fmla="*/ 6742375 w 11625583"/>
              <a:gd name="connsiteY3596" fmla="*/ 1710535 h 6380470"/>
              <a:gd name="connsiteX3597" fmla="*/ 6585802 w 11625583"/>
              <a:gd name="connsiteY3597" fmla="*/ 1710535 h 6380470"/>
              <a:gd name="connsiteX3598" fmla="*/ 6650468 w 11625583"/>
              <a:gd name="connsiteY3598" fmla="*/ 1775201 h 6380470"/>
              <a:gd name="connsiteX3599" fmla="*/ 6585802 w 11625583"/>
              <a:gd name="connsiteY3599" fmla="*/ 1839865 h 6380470"/>
              <a:gd name="connsiteX3600" fmla="*/ 6521136 w 11625583"/>
              <a:gd name="connsiteY3600" fmla="*/ 1775201 h 6380470"/>
              <a:gd name="connsiteX3601" fmla="*/ 6585802 w 11625583"/>
              <a:gd name="connsiteY3601" fmla="*/ 1710535 h 6380470"/>
              <a:gd name="connsiteX3602" fmla="*/ 6429229 w 11625583"/>
              <a:gd name="connsiteY3602" fmla="*/ 1710535 h 6380470"/>
              <a:gd name="connsiteX3603" fmla="*/ 6493895 w 11625583"/>
              <a:gd name="connsiteY3603" fmla="*/ 1775201 h 6380470"/>
              <a:gd name="connsiteX3604" fmla="*/ 6429229 w 11625583"/>
              <a:gd name="connsiteY3604" fmla="*/ 1839865 h 6380470"/>
              <a:gd name="connsiteX3605" fmla="*/ 6364563 w 11625583"/>
              <a:gd name="connsiteY3605" fmla="*/ 1775201 h 6380470"/>
              <a:gd name="connsiteX3606" fmla="*/ 6429229 w 11625583"/>
              <a:gd name="connsiteY3606" fmla="*/ 1710535 h 6380470"/>
              <a:gd name="connsiteX3607" fmla="*/ 6276571 w 11625583"/>
              <a:gd name="connsiteY3607" fmla="*/ 1710535 h 6380470"/>
              <a:gd name="connsiteX3608" fmla="*/ 6341237 w 11625583"/>
              <a:gd name="connsiteY3608" fmla="*/ 1775201 h 6380470"/>
              <a:gd name="connsiteX3609" fmla="*/ 6276571 w 11625583"/>
              <a:gd name="connsiteY3609" fmla="*/ 1839865 h 6380470"/>
              <a:gd name="connsiteX3610" fmla="*/ 6211905 w 11625583"/>
              <a:gd name="connsiteY3610" fmla="*/ 1775201 h 6380470"/>
              <a:gd name="connsiteX3611" fmla="*/ 6276571 w 11625583"/>
              <a:gd name="connsiteY3611" fmla="*/ 1710535 h 6380470"/>
              <a:gd name="connsiteX3612" fmla="*/ 6119999 w 11625583"/>
              <a:gd name="connsiteY3612" fmla="*/ 1710535 h 6380470"/>
              <a:gd name="connsiteX3613" fmla="*/ 6184665 w 11625583"/>
              <a:gd name="connsiteY3613" fmla="*/ 1775201 h 6380470"/>
              <a:gd name="connsiteX3614" fmla="*/ 6119999 w 11625583"/>
              <a:gd name="connsiteY3614" fmla="*/ 1839865 h 6380470"/>
              <a:gd name="connsiteX3615" fmla="*/ 6055333 w 11625583"/>
              <a:gd name="connsiteY3615" fmla="*/ 1775201 h 6380470"/>
              <a:gd name="connsiteX3616" fmla="*/ 6119999 w 11625583"/>
              <a:gd name="connsiteY3616" fmla="*/ 1710535 h 6380470"/>
              <a:gd name="connsiteX3617" fmla="*/ 5967338 w 11625583"/>
              <a:gd name="connsiteY3617" fmla="*/ 1710535 h 6380470"/>
              <a:gd name="connsiteX3618" fmla="*/ 6032004 w 11625583"/>
              <a:gd name="connsiteY3618" fmla="*/ 1775201 h 6380470"/>
              <a:gd name="connsiteX3619" fmla="*/ 5967338 w 11625583"/>
              <a:gd name="connsiteY3619" fmla="*/ 1839865 h 6380470"/>
              <a:gd name="connsiteX3620" fmla="*/ 5902672 w 11625583"/>
              <a:gd name="connsiteY3620" fmla="*/ 1775201 h 6380470"/>
              <a:gd name="connsiteX3621" fmla="*/ 5967338 w 11625583"/>
              <a:gd name="connsiteY3621" fmla="*/ 1710535 h 6380470"/>
              <a:gd name="connsiteX3622" fmla="*/ 5810800 w 11625583"/>
              <a:gd name="connsiteY3622" fmla="*/ 1710535 h 6380470"/>
              <a:gd name="connsiteX3623" fmla="*/ 5875431 w 11625583"/>
              <a:gd name="connsiteY3623" fmla="*/ 1775201 h 6380470"/>
              <a:gd name="connsiteX3624" fmla="*/ 5810800 w 11625583"/>
              <a:gd name="connsiteY3624" fmla="*/ 1839865 h 6380470"/>
              <a:gd name="connsiteX3625" fmla="*/ 5746117 w 11625583"/>
              <a:gd name="connsiteY3625" fmla="*/ 1775201 h 6380470"/>
              <a:gd name="connsiteX3626" fmla="*/ 5810800 w 11625583"/>
              <a:gd name="connsiteY3626" fmla="*/ 1710535 h 6380470"/>
              <a:gd name="connsiteX3627" fmla="*/ 5658108 w 11625583"/>
              <a:gd name="connsiteY3627" fmla="*/ 1710535 h 6380470"/>
              <a:gd name="connsiteX3628" fmla="*/ 5722783 w 11625583"/>
              <a:gd name="connsiteY3628" fmla="*/ 1775201 h 6380470"/>
              <a:gd name="connsiteX3629" fmla="*/ 5658108 w 11625583"/>
              <a:gd name="connsiteY3629" fmla="*/ 1839865 h 6380470"/>
              <a:gd name="connsiteX3630" fmla="*/ 5593441 w 11625583"/>
              <a:gd name="connsiteY3630" fmla="*/ 1775201 h 6380470"/>
              <a:gd name="connsiteX3631" fmla="*/ 5658108 w 11625583"/>
              <a:gd name="connsiteY3631" fmla="*/ 1710535 h 6380470"/>
              <a:gd name="connsiteX3632" fmla="*/ 5501543 w 11625583"/>
              <a:gd name="connsiteY3632" fmla="*/ 1710535 h 6380470"/>
              <a:gd name="connsiteX3633" fmla="*/ 5566205 w 11625583"/>
              <a:gd name="connsiteY3633" fmla="*/ 1775201 h 6380470"/>
              <a:gd name="connsiteX3634" fmla="*/ 5501543 w 11625583"/>
              <a:gd name="connsiteY3634" fmla="*/ 1839865 h 6380470"/>
              <a:gd name="connsiteX3635" fmla="*/ 5436886 w 11625583"/>
              <a:gd name="connsiteY3635" fmla="*/ 1775201 h 6380470"/>
              <a:gd name="connsiteX3636" fmla="*/ 5501543 w 11625583"/>
              <a:gd name="connsiteY3636" fmla="*/ 1710535 h 6380470"/>
              <a:gd name="connsiteX3637" fmla="*/ 5348888 w 11625583"/>
              <a:gd name="connsiteY3637" fmla="*/ 1710535 h 6380470"/>
              <a:gd name="connsiteX3638" fmla="*/ 5413554 w 11625583"/>
              <a:gd name="connsiteY3638" fmla="*/ 1775201 h 6380470"/>
              <a:gd name="connsiteX3639" fmla="*/ 5348888 w 11625583"/>
              <a:gd name="connsiteY3639" fmla="*/ 1839865 h 6380470"/>
              <a:gd name="connsiteX3640" fmla="*/ 5284230 w 11625583"/>
              <a:gd name="connsiteY3640" fmla="*/ 1775201 h 6380470"/>
              <a:gd name="connsiteX3641" fmla="*/ 5348888 w 11625583"/>
              <a:gd name="connsiteY3641" fmla="*/ 1710535 h 6380470"/>
              <a:gd name="connsiteX3642" fmla="*/ 5192321 w 11625583"/>
              <a:gd name="connsiteY3642" fmla="*/ 1710535 h 6380470"/>
              <a:gd name="connsiteX3643" fmla="*/ 5256982 w 11625583"/>
              <a:gd name="connsiteY3643" fmla="*/ 1775201 h 6380470"/>
              <a:gd name="connsiteX3644" fmla="*/ 5192321 w 11625583"/>
              <a:gd name="connsiteY3644" fmla="*/ 1839865 h 6380470"/>
              <a:gd name="connsiteX3645" fmla="*/ 5127656 w 11625583"/>
              <a:gd name="connsiteY3645" fmla="*/ 1775201 h 6380470"/>
              <a:gd name="connsiteX3646" fmla="*/ 5192321 w 11625583"/>
              <a:gd name="connsiteY3646" fmla="*/ 1710535 h 6380470"/>
              <a:gd name="connsiteX3647" fmla="*/ 3630603 w 11625583"/>
              <a:gd name="connsiteY3647" fmla="*/ 1710535 h 6380470"/>
              <a:gd name="connsiteX3648" fmla="*/ 3695268 w 11625583"/>
              <a:gd name="connsiteY3648" fmla="*/ 1775201 h 6380470"/>
              <a:gd name="connsiteX3649" fmla="*/ 3630603 w 11625583"/>
              <a:gd name="connsiteY3649" fmla="*/ 1839865 h 6380470"/>
              <a:gd name="connsiteX3650" fmla="*/ 3565924 w 11625583"/>
              <a:gd name="connsiteY3650" fmla="*/ 1775201 h 6380470"/>
              <a:gd name="connsiteX3651" fmla="*/ 3630603 w 11625583"/>
              <a:gd name="connsiteY3651" fmla="*/ 1710535 h 6380470"/>
              <a:gd name="connsiteX3652" fmla="*/ 3481848 w 11625583"/>
              <a:gd name="connsiteY3652" fmla="*/ 1710535 h 6380470"/>
              <a:gd name="connsiteX3653" fmla="*/ 3546518 w 11625583"/>
              <a:gd name="connsiteY3653" fmla="*/ 1775201 h 6380470"/>
              <a:gd name="connsiteX3654" fmla="*/ 3481848 w 11625583"/>
              <a:gd name="connsiteY3654" fmla="*/ 1839865 h 6380470"/>
              <a:gd name="connsiteX3655" fmla="*/ 3417193 w 11625583"/>
              <a:gd name="connsiteY3655" fmla="*/ 1775201 h 6380470"/>
              <a:gd name="connsiteX3656" fmla="*/ 3481848 w 11625583"/>
              <a:gd name="connsiteY3656" fmla="*/ 1710535 h 6380470"/>
              <a:gd name="connsiteX3657" fmla="*/ 3321383 w 11625583"/>
              <a:gd name="connsiteY3657" fmla="*/ 1710535 h 6380470"/>
              <a:gd name="connsiteX3658" fmla="*/ 3386026 w 11625583"/>
              <a:gd name="connsiteY3658" fmla="*/ 1775201 h 6380470"/>
              <a:gd name="connsiteX3659" fmla="*/ 3321383 w 11625583"/>
              <a:gd name="connsiteY3659" fmla="*/ 1839865 h 6380470"/>
              <a:gd name="connsiteX3660" fmla="*/ 3256721 w 11625583"/>
              <a:gd name="connsiteY3660" fmla="*/ 1775201 h 6380470"/>
              <a:gd name="connsiteX3661" fmla="*/ 3321383 w 11625583"/>
              <a:gd name="connsiteY3661" fmla="*/ 1710535 h 6380470"/>
              <a:gd name="connsiteX3662" fmla="*/ 3172630 w 11625583"/>
              <a:gd name="connsiteY3662" fmla="*/ 1710535 h 6380470"/>
              <a:gd name="connsiteX3663" fmla="*/ 3237304 w 11625583"/>
              <a:gd name="connsiteY3663" fmla="*/ 1775201 h 6380470"/>
              <a:gd name="connsiteX3664" fmla="*/ 3172630 w 11625583"/>
              <a:gd name="connsiteY3664" fmla="*/ 1839865 h 6380470"/>
              <a:gd name="connsiteX3665" fmla="*/ 3107947 w 11625583"/>
              <a:gd name="connsiteY3665" fmla="*/ 1775201 h 6380470"/>
              <a:gd name="connsiteX3666" fmla="*/ 3172630 w 11625583"/>
              <a:gd name="connsiteY3666" fmla="*/ 1710535 h 6380470"/>
              <a:gd name="connsiteX3667" fmla="*/ 3012113 w 11625583"/>
              <a:gd name="connsiteY3667" fmla="*/ 1710535 h 6380470"/>
              <a:gd name="connsiteX3668" fmla="*/ 3076783 w 11625583"/>
              <a:gd name="connsiteY3668" fmla="*/ 1775201 h 6380470"/>
              <a:gd name="connsiteX3669" fmla="*/ 3012113 w 11625583"/>
              <a:gd name="connsiteY3669" fmla="*/ 1839865 h 6380470"/>
              <a:gd name="connsiteX3670" fmla="*/ 2947457 w 11625583"/>
              <a:gd name="connsiteY3670" fmla="*/ 1775201 h 6380470"/>
              <a:gd name="connsiteX3671" fmla="*/ 3012113 w 11625583"/>
              <a:gd name="connsiteY3671" fmla="*/ 1710535 h 6380470"/>
              <a:gd name="connsiteX3672" fmla="*/ 2855561 w 11625583"/>
              <a:gd name="connsiteY3672" fmla="*/ 1710535 h 6380470"/>
              <a:gd name="connsiteX3673" fmla="*/ 2920218 w 11625583"/>
              <a:gd name="connsiteY3673" fmla="*/ 1775201 h 6380470"/>
              <a:gd name="connsiteX3674" fmla="*/ 2855561 w 11625583"/>
              <a:gd name="connsiteY3674" fmla="*/ 1839865 h 6380470"/>
              <a:gd name="connsiteX3675" fmla="*/ 2790904 w 11625583"/>
              <a:gd name="connsiteY3675" fmla="*/ 1775201 h 6380470"/>
              <a:gd name="connsiteX3676" fmla="*/ 2855561 w 11625583"/>
              <a:gd name="connsiteY3676" fmla="*/ 1710535 h 6380470"/>
              <a:gd name="connsiteX3677" fmla="*/ 2699010 w 11625583"/>
              <a:gd name="connsiteY3677" fmla="*/ 1710535 h 6380470"/>
              <a:gd name="connsiteX3678" fmla="*/ 2763667 w 11625583"/>
              <a:gd name="connsiteY3678" fmla="*/ 1775201 h 6380470"/>
              <a:gd name="connsiteX3679" fmla="*/ 2699010 w 11625583"/>
              <a:gd name="connsiteY3679" fmla="*/ 1839865 h 6380470"/>
              <a:gd name="connsiteX3680" fmla="*/ 2634353 w 11625583"/>
              <a:gd name="connsiteY3680" fmla="*/ 1775201 h 6380470"/>
              <a:gd name="connsiteX3681" fmla="*/ 2699010 w 11625583"/>
              <a:gd name="connsiteY3681" fmla="*/ 1710535 h 6380470"/>
              <a:gd name="connsiteX3682" fmla="*/ 2546372 w 11625583"/>
              <a:gd name="connsiteY3682" fmla="*/ 1710535 h 6380470"/>
              <a:gd name="connsiteX3683" fmla="*/ 2611030 w 11625583"/>
              <a:gd name="connsiteY3683" fmla="*/ 1775201 h 6380470"/>
              <a:gd name="connsiteX3684" fmla="*/ 2546372 w 11625583"/>
              <a:gd name="connsiteY3684" fmla="*/ 1839865 h 6380470"/>
              <a:gd name="connsiteX3685" fmla="*/ 2481712 w 11625583"/>
              <a:gd name="connsiteY3685" fmla="*/ 1775201 h 6380470"/>
              <a:gd name="connsiteX3686" fmla="*/ 2546372 w 11625583"/>
              <a:gd name="connsiteY3686" fmla="*/ 1710535 h 6380470"/>
              <a:gd name="connsiteX3687" fmla="*/ 2389782 w 11625583"/>
              <a:gd name="connsiteY3687" fmla="*/ 1710535 h 6380470"/>
              <a:gd name="connsiteX3688" fmla="*/ 2454476 w 11625583"/>
              <a:gd name="connsiteY3688" fmla="*/ 1775201 h 6380470"/>
              <a:gd name="connsiteX3689" fmla="*/ 2389782 w 11625583"/>
              <a:gd name="connsiteY3689" fmla="*/ 1839865 h 6380470"/>
              <a:gd name="connsiteX3690" fmla="*/ 2325139 w 11625583"/>
              <a:gd name="connsiteY3690" fmla="*/ 1775201 h 6380470"/>
              <a:gd name="connsiteX3691" fmla="*/ 2389782 w 11625583"/>
              <a:gd name="connsiteY3691" fmla="*/ 1710535 h 6380470"/>
              <a:gd name="connsiteX3692" fmla="*/ 2237121 w 11625583"/>
              <a:gd name="connsiteY3692" fmla="*/ 1710535 h 6380470"/>
              <a:gd name="connsiteX3693" fmla="*/ 2301804 w 11625583"/>
              <a:gd name="connsiteY3693" fmla="*/ 1775201 h 6380470"/>
              <a:gd name="connsiteX3694" fmla="*/ 2237121 w 11625583"/>
              <a:gd name="connsiteY3694" fmla="*/ 1839865 h 6380470"/>
              <a:gd name="connsiteX3695" fmla="*/ 2172438 w 11625583"/>
              <a:gd name="connsiteY3695" fmla="*/ 1775201 h 6380470"/>
              <a:gd name="connsiteX3696" fmla="*/ 2237121 w 11625583"/>
              <a:gd name="connsiteY3696" fmla="*/ 1710535 h 6380470"/>
              <a:gd name="connsiteX3697" fmla="*/ 2084441 w 11625583"/>
              <a:gd name="connsiteY3697" fmla="*/ 1710535 h 6380470"/>
              <a:gd name="connsiteX3698" fmla="*/ 2149104 w 11625583"/>
              <a:gd name="connsiteY3698" fmla="*/ 1775201 h 6380470"/>
              <a:gd name="connsiteX3699" fmla="*/ 2084441 w 11625583"/>
              <a:gd name="connsiteY3699" fmla="*/ 1839865 h 6380470"/>
              <a:gd name="connsiteX3700" fmla="*/ 2019794 w 11625583"/>
              <a:gd name="connsiteY3700" fmla="*/ 1775201 h 6380470"/>
              <a:gd name="connsiteX3701" fmla="*/ 2084441 w 11625583"/>
              <a:gd name="connsiteY3701" fmla="*/ 1710535 h 6380470"/>
              <a:gd name="connsiteX3702" fmla="*/ 1927857 w 11625583"/>
              <a:gd name="connsiteY3702" fmla="*/ 1710535 h 6380470"/>
              <a:gd name="connsiteX3703" fmla="*/ 1992543 w 11625583"/>
              <a:gd name="connsiteY3703" fmla="*/ 1775201 h 6380470"/>
              <a:gd name="connsiteX3704" fmla="*/ 1927857 w 11625583"/>
              <a:gd name="connsiteY3704" fmla="*/ 1839865 h 6380470"/>
              <a:gd name="connsiteX3705" fmla="*/ 1863219 w 11625583"/>
              <a:gd name="connsiteY3705" fmla="*/ 1775201 h 6380470"/>
              <a:gd name="connsiteX3706" fmla="*/ 1927857 w 11625583"/>
              <a:gd name="connsiteY3706" fmla="*/ 1710535 h 6380470"/>
              <a:gd name="connsiteX3707" fmla="*/ 1775206 w 11625583"/>
              <a:gd name="connsiteY3707" fmla="*/ 1710535 h 6380470"/>
              <a:gd name="connsiteX3708" fmla="*/ 1839889 w 11625583"/>
              <a:gd name="connsiteY3708" fmla="*/ 1775201 h 6380470"/>
              <a:gd name="connsiteX3709" fmla="*/ 1775206 w 11625583"/>
              <a:gd name="connsiteY3709" fmla="*/ 1839865 h 6380470"/>
              <a:gd name="connsiteX3710" fmla="*/ 1710535 w 11625583"/>
              <a:gd name="connsiteY3710" fmla="*/ 1775201 h 6380470"/>
              <a:gd name="connsiteX3711" fmla="*/ 1775206 w 11625583"/>
              <a:gd name="connsiteY3711" fmla="*/ 1710535 h 6380470"/>
              <a:gd name="connsiteX3712" fmla="*/ 1618624 w 11625583"/>
              <a:gd name="connsiteY3712" fmla="*/ 1710535 h 6380470"/>
              <a:gd name="connsiteX3713" fmla="*/ 1683293 w 11625583"/>
              <a:gd name="connsiteY3713" fmla="*/ 1775201 h 6380470"/>
              <a:gd name="connsiteX3714" fmla="*/ 1618624 w 11625583"/>
              <a:gd name="connsiteY3714" fmla="*/ 1839865 h 6380470"/>
              <a:gd name="connsiteX3715" fmla="*/ 1553961 w 11625583"/>
              <a:gd name="connsiteY3715" fmla="*/ 1775201 h 6380470"/>
              <a:gd name="connsiteX3716" fmla="*/ 1618624 w 11625583"/>
              <a:gd name="connsiteY3716" fmla="*/ 1710535 h 6380470"/>
              <a:gd name="connsiteX3717" fmla="*/ 1465967 w 11625583"/>
              <a:gd name="connsiteY3717" fmla="*/ 1710535 h 6380470"/>
              <a:gd name="connsiteX3718" fmla="*/ 1530634 w 11625583"/>
              <a:gd name="connsiteY3718" fmla="*/ 1775201 h 6380470"/>
              <a:gd name="connsiteX3719" fmla="*/ 1465967 w 11625583"/>
              <a:gd name="connsiteY3719" fmla="*/ 1839865 h 6380470"/>
              <a:gd name="connsiteX3720" fmla="*/ 1401304 w 11625583"/>
              <a:gd name="connsiteY3720" fmla="*/ 1775201 h 6380470"/>
              <a:gd name="connsiteX3721" fmla="*/ 1465967 w 11625583"/>
              <a:gd name="connsiteY3721" fmla="*/ 1710535 h 6380470"/>
              <a:gd name="connsiteX3722" fmla="*/ 1309394 w 11625583"/>
              <a:gd name="connsiteY3722" fmla="*/ 1710535 h 6380470"/>
              <a:gd name="connsiteX3723" fmla="*/ 1374060 w 11625583"/>
              <a:gd name="connsiteY3723" fmla="*/ 1775201 h 6380470"/>
              <a:gd name="connsiteX3724" fmla="*/ 1309394 w 11625583"/>
              <a:gd name="connsiteY3724" fmla="*/ 1839865 h 6380470"/>
              <a:gd name="connsiteX3725" fmla="*/ 1244728 w 11625583"/>
              <a:gd name="connsiteY3725" fmla="*/ 1775201 h 6380470"/>
              <a:gd name="connsiteX3726" fmla="*/ 1309394 w 11625583"/>
              <a:gd name="connsiteY3726" fmla="*/ 1710535 h 6380470"/>
              <a:gd name="connsiteX3727" fmla="*/ 1148909 w 11625583"/>
              <a:gd name="connsiteY3727" fmla="*/ 1710535 h 6380470"/>
              <a:gd name="connsiteX3728" fmla="*/ 1213575 w 11625583"/>
              <a:gd name="connsiteY3728" fmla="*/ 1775201 h 6380470"/>
              <a:gd name="connsiteX3729" fmla="*/ 1148909 w 11625583"/>
              <a:gd name="connsiteY3729" fmla="*/ 1839865 h 6380470"/>
              <a:gd name="connsiteX3730" fmla="*/ 1084244 w 11625583"/>
              <a:gd name="connsiteY3730" fmla="*/ 1775201 h 6380470"/>
              <a:gd name="connsiteX3731" fmla="*/ 1148909 w 11625583"/>
              <a:gd name="connsiteY3731" fmla="*/ 1710535 h 6380470"/>
              <a:gd name="connsiteX3732" fmla="*/ 8914829 w 11625583"/>
              <a:gd name="connsiteY3732" fmla="*/ 1565709 h 6380470"/>
              <a:gd name="connsiteX3733" fmla="*/ 8979495 w 11625583"/>
              <a:gd name="connsiteY3733" fmla="*/ 1630374 h 6380470"/>
              <a:gd name="connsiteX3734" fmla="*/ 8914829 w 11625583"/>
              <a:gd name="connsiteY3734" fmla="*/ 1695039 h 6380470"/>
              <a:gd name="connsiteX3735" fmla="*/ 8850163 w 11625583"/>
              <a:gd name="connsiteY3735" fmla="*/ 1630374 h 6380470"/>
              <a:gd name="connsiteX3736" fmla="*/ 8914829 w 11625583"/>
              <a:gd name="connsiteY3736" fmla="*/ 1565709 h 6380470"/>
              <a:gd name="connsiteX3737" fmla="*/ 8766086 w 11625583"/>
              <a:gd name="connsiteY3737" fmla="*/ 1565709 h 6380470"/>
              <a:gd name="connsiteX3738" fmla="*/ 8830752 w 11625583"/>
              <a:gd name="connsiteY3738" fmla="*/ 1630374 h 6380470"/>
              <a:gd name="connsiteX3739" fmla="*/ 8766086 w 11625583"/>
              <a:gd name="connsiteY3739" fmla="*/ 1695039 h 6380470"/>
              <a:gd name="connsiteX3740" fmla="*/ 8701420 w 11625583"/>
              <a:gd name="connsiteY3740" fmla="*/ 1630374 h 6380470"/>
              <a:gd name="connsiteX3741" fmla="*/ 8766086 w 11625583"/>
              <a:gd name="connsiteY3741" fmla="*/ 1565709 h 6380470"/>
              <a:gd name="connsiteX3742" fmla="*/ 8601683 w 11625583"/>
              <a:gd name="connsiteY3742" fmla="*/ 1565709 h 6380470"/>
              <a:gd name="connsiteX3743" fmla="*/ 8666349 w 11625583"/>
              <a:gd name="connsiteY3743" fmla="*/ 1630374 h 6380470"/>
              <a:gd name="connsiteX3744" fmla="*/ 8601683 w 11625583"/>
              <a:gd name="connsiteY3744" fmla="*/ 1695039 h 6380470"/>
              <a:gd name="connsiteX3745" fmla="*/ 8537017 w 11625583"/>
              <a:gd name="connsiteY3745" fmla="*/ 1630374 h 6380470"/>
              <a:gd name="connsiteX3746" fmla="*/ 8601683 w 11625583"/>
              <a:gd name="connsiteY3746" fmla="*/ 1565709 h 6380470"/>
              <a:gd name="connsiteX3747" fmla="*/ 8449025 w 11625583"/>
              <a:gd name="connsiteY3747" fmla="*/ 1565709 h 6380470"/>
              <a:gd name="connsiteX3748" fmla="*/ 8513691 w 11625583"/>
              <a:gd name="connsiteY3748" fmla="*/ 1630374 h 6380470"/>
              <a:gd name="connsiteX3749" fmla="*/ 8449025 w 11625583"/>
              <a:gd name="connsiteY3749" fmla="*/ 1695039 h 6380470"/>
              <a:gd name="connsiteX3750" fmla="*/ 8384359 w 11625583"/>
              <a:gd name="connsiteY3750" fmla="*/ 1630374 h 6380470"/>
              <a:gd name="connsiteX3751" fmla="*/ 8449025 w 11625583"/>
              <a:gd name="connsiteY3751" fmla="*/ 1565709 h 6380470"/>
              <a:gd name="connsiteX3752" fmla="*/ 8296367 w 11625583"/>
              <a:gd name="connsiteY3752" fmla="*/ 1565709 h 6380470"/>
              <a:gd name="connsiteX3753" fmla="*/ 8361033 w 11625583"/>
              <a:gd name="connsiteY3753" fmla="*/ 1630374 h 6380470"/>
              <a:gd name="connsiteX3754" fmla="*/ 8296367 w 11625583"/>
              <a:gd name="connsiteY3754" fmla="*/ 1695039 h 6380470"/>
              <a:gd name="connsiteX3755" fmla="*/ 8231701 w 11625583"/>
              <a:gd name="connsiteY3755" fmla="*/ 1630374 h 6380470"/>
              <a:gd name="connsiteX3756" fmla="*/ 8296367 w 11625583"/>
              <a:gd name="connsiteY3756" fmla="*/ 1565709 h 6380470"/>
              <a:gd name="connsiteX3757" fmla="*/ 8139792 w 11625583"/>
              <a:gd name="connsiteY3757" fmla="*/ 1565709 h 6380470"/>
              <a:gd name="connsiteX3758" fmla="*/ 8204458 w 11625583"/>
              <a:gd name="connsiteY3758" fmla="*/ 1630374 h 6380470"/>
              <a:gd name="connsiteX3759" fmla="*/ 8139792 w 11625583"/>
              <a:gd name="connsiteY3759" fmla="*/ 1695039 h 6380470"/>
              <a:gd name="connsiteX3760" fmla="*/ 8075126 w 11625583"/>
              <a:gd name="connsiteY3760" fmla="*/ 1630374 h 6380470"/>
              <a:gd name="connsiteX3761" fmla="*/ 8139792 w 11625583"/>
              <a:gd name="connsiteY3761" fmla="*/ 1565709 h 6380470"/>
              <a:gd name="connsiteX3762" fmla="*/ 7987133 w 11625583"/>
              <a:gd name="connsiteY3762" fmla="*/ 1565709 h 6380470"/>
              <a:gd name="connsiteX3763" fmla="*/ 8051799 w 11625583"/>
              <a:gd name="connsiteY3763" fmla="*/ 1630374 h 6380470"/>
              <a:gd name="connsiteX3764" fmla="*/ 7987133 w 11625583"/>
              <a:gd name="connsiteY3764" fmla="*/ 1695039 h 6380470"/>
              <a:gd name="connsiteX3765" fmla="*/ 7922467 w 11625583"/>
              <a:gd name="connsiteY3765" fmla="*/ 1630374 h 6380470"/>
              <a:gd name="connsiteX3766" fmla="*/ 7987133 w 11625583"/>
              <a:gd name="connsiteY3766" fmla="*/ 1565709 h 6380470"/>
              <a:gd name="connsiteX3767" fmla="*/ 7830562 w 11625583"/>
              <a:gd name="connsiteY3767" fmla="*/ 1565709 h 6380470"/>
              <a:gd name="connsiteX3768" fmla="*/ 7895228 w 11625583"/>
              <a:gd name="connsiteY3768" fmla="*/ 1630374 h 6380470"/>
              <a:gd name="connsiteX3769" fmla="*/ 7830562 w 11625583"/>
              <a:gd name="connsiteY3769" fmla="*/ 1695039 h 6380470"/>
              <a:gd name="connsiteX3770" fmla="*/ 7765896 w 11625583"/>
              <a:gd name="connsiteY3770" fmla="*/ 1630374 h 6380470"/>
              <a:gd name="connsiteX3771" fmla="*/ 7830562 w 11625583"/>
              <a:gd name="connsiteY3771" fmla="*/ 1565709 h 6380470"/>
              <a:gd name="connsiteX3772" fmla="*/ 7677902 w 11625583"/>
              <a:gd name="connsiteY3772" fmla="*/ 1565709 h 6380470"/>
              <a:gd name="connsiteX3773" fmla="*/ 7742568 w 11625583"/>
              <a:gd name="connsiteY3773" fmla="*/ 1630374 h 6380470"/>
              <a:gd name="connsiteX3774" fmla="*/ 7677902 w 11625583"/>
              <a:gd name="connsiteY3774" fmla="*/ 1695039 h 6380470"/>
              <a:gd name="connsiteX3775" fmla="*/ 7613236 w 11625583"/>
              <a:gd name="connsiteY3775" fmla="*/ 1630374 h 6380470"/>
              <a:gd name="connsiteX3776" fmla="*/ 7677902 w 11625583"/>
              <a:gd name="connsiteY3776" fmla="*/ 1565709 h 6380470"/>
              <a:gd name="connsiteX3777" fmla="*/ 7521329 w 11625583"/>
              <a:gd name="connsiteY3777" fmla="*/ 1565709 h 6380470"/>
              <a:gd name="connsiteX3778" fmla="*/ 7585995 w 11625583"/>
              <a:gd name="connsiteY3778" fmla="*/ 1630374 h 6380470"/>
              <a:gd name="connsiteX3779" fmla="*/ 7521329 w 11625583"/>
              <a:gd name="connsiteY3779" fmla="*/ 1695039 h 6380470"/>
              <a:gd name="connsiteX3780" fmla="*/ 7456663 w 11625583"/>
              <a:gd name="connsiteY3780" fmla="*/ 1630374 h 6380470"/>
              <a:gd name="connsiteX3781" fmla="*/ 7521329 w 11625583"/>
              <a:gd name="connsiteY3781" fmla="*/ 1565709 h 6380470"/>
              <a:gd name="connsiteX3782" fmla="*/ 7368669 w 11625583"/>
              <a:gd name="connsiteY3782" fmla="*/ 1565709 h 6380470"/>
              <a:gd name="connsiteX3783" fmla="*/ 7433335 w 11625583"/>
              <a:gd name="connsiteY3783" fmla="*/ 1630374 h 6380470"/>
              <a:gd name="connsiteX3784" fmla="*/ 7368669 w 11625583"/>
              <a:gd name="connsiteY3784" fmla="*/ 1695039 h 6380470"/>
              <a:gd name="connsiteX3785" fmla="*/ 7304003 w 11625583"/>
              <a:gd name="connsiteY3785" fmla="*/ 1630374 h 6380470"/>
              <a:gd name="connsiteX3786" fmla="*/ 7368669 w 11625583"/>
              <a:gd name="connsiteY3786" fmla="*/ 1565709 h 6380470"/>
              <a:gd name="connsiteX3787" fmla="*/ 7212096 w 11625583"/>
              <a:gd name="connsiteY3787" fmla="*/ 1565709 h 6380470"/>
              <a:gd name="connsiteX3788" fmla="*/ 7276762 w 11625583"/>
              <a:gd name="connsiteY3788" fmla="*/ 1630374 h 6380470"/>
              <a:gd name="connsiteX3789" fmla="*/ 7212096 w 11625583"/>
              <a:gd name="connsiteY3789" fmla="*/ 1695039 h 6380470"/>
              <a:gd name="connsiteX3790" fmla="*/ 7147430 w 11625583"/>
              <a:gd name="connsiteY3790" fmla="*/ 1630374 h 6380470"/>
              <a:gd name="connsiteX3791" fmla="*/ 7212096 w 11625583"/>
              <a:gd name="connsiteY3791" fmla="*/ 1565709 h 6380470"/>
              <a:gd name="connsiteX3792" fmla="*/ 7055523 w 11625583"/>
              <a:gd name="connsiteY3792" fmla="*/ 1565709 h 6380470"/>
              <a:gd name="connsiteX3793" fmla="*/ 7120189 w 11625583"/>
              <a:gd name="connsiteY3793" fmla="*/ 1630374 h 6380470"/>
              <a:gd name="connsiteX3794" fmla="*/ 7055523 w 11625583"/>
              <a:gd name="connsiteY3794" fmla="*/ 1695039 h 6380470"/>
              <a:gd name="connsiteX3795" fmla="*/ 6990857 w 11625583"/>
              <a:gd name="connsiteY3795" fmla="*/ 1630374 h 6380470"/>
              <a:gd name="connsiteX3796" fmla="*/ 7055523 w 11625583"/>
              <a:gd name="connsiteY3796" fmla="*/ 1565709 h 6380470"/>
              <a:gd name="connsiteX3797" fmla="*/ 6895037 w 11625583"/>
              <a:gd name="connsiteY3797" fmla="*/ 1565709 h 6380470"/>
              <a:gd name="connsiteX3798" fmla="*/ 6959703 w 11625583"/>
              <a:gd name="connsiteY3798" fmla="*/ 1630374 h 6380470"/>
              <a:gd name="connsiteX3799" fmla="*/ 6895037 w 11625583"/>
              <a:gd name="connsiteY3799" fmla="*/ 1695039 h 6380470"/>
              <a:gd name="connsiteX3800" fmla="*/ 6830371 w 11625583"/>
              <a:gd name="connsiteY3800" fmla="*/ 1630374 h 6380470"/>
              <a:gd name="connsiteX3801" fmla="*/ 6895037 w 11625583"/>
              <a:gd name="connsiteY3801" fmla="*/ 1565709 h 6380470"/>
              <a:gd name="connsiteX3802" fmla="*/ 6742375 w 11625583"/>
              <a:gd name="connsiteY3802" fmla="*/ 1565709 h 6380470"/>
              <a:gd name="connsiteX3803" fmla="*/ 6807041 w 11625583"/>
              <a:gd name="connsiteY3803" fmla="*/ 1630374 h 6380470"/>
              <a:gd name="connsiteX3804" fmla="*/ 6742375 w 11625583"/>
              <a:gd name="connsiteY3804" fmla="*/ 1695039 h 6380470"/>
              <a:gd name="connsiteX3805" fmla="*/ 6677709 w 11625583"/>
              <a:gd name="connsiteY3805" fmla="*/ 1630374 h 6380470"/>
              <a:gd name="connsiteX3806" fmla="*/ 6742375 w 11625583"/>
              <a:gd name="connsiteY3806" fmla="*/ 1565709 h 6380470"/>
              <a:gd name="connsiteX3807" fmla="*/ 6585802 w 11625583"/>
              <a:gd name="connsiteY3807" fmla="*/ 1565709 h 6380470"/>
              <a:gd name="connsiteX3808" fmla="*/ 6650468 w 11625583"/>
              <a:gd name="connsiteY3808" fmla="*/ 1630374 h 6380470"/>
              <a:gd name="connsiteX3809" fmla="*/ 6585802 w 11625583"/>
              <a:gd name="connsiteY3809" fmla="*/ 1695039 h 6380470"/>
              <a:gd name="connsiteX3810" fmla="*/ 6521136 w 11625583"/>
              <a:gd name="connsiteY3810" fmla="*/ 1630374 h 6380470"/>
              <a:gd name="connsiteX3811" fmla="*/ 6585802 w 11625583"/>
              <a:gd name="connsiteY3811" fmla="*/ 1565709 h 6380470"/>
              <a:gd name="connsiteX3812" fmla="*/ 6429229 w 11625583"/>
              <a:gd name="connsiteY3812" fmla="*/ 1565709 h 6380470"/>
              <a:gd name="connsiteX3813" fmla="*/ 6493895 w 11625583"/>
              <a:gd name="connsiteY3813" fmla="*/ 1630374 h 6380470"/>
              <a:gd name="connsiteX3814" fmla="*/ 6429229 w 11625583"/>
              <a:gd name="connsiteY3814" fmla="*/ 1695039 h 6380470"/>
              <a:gd name="connsiteX3815" fmla="*/ 6364563 w 11625583"/>
              <a:gd name="connsiteY3815" fmla="*/ 1630374 h 6380470"/>
              <a:gd name="connsiteX3816" fmla="*/ 6429229 w 11625583"/>
              <a:gd name="connsiteY3816" fmla="*/ 1565709 h 6380470"/>
              <a:gd name="connsiteX3817" fmla="*/ 6276571 w 11625583"/>
              <a:gd name="connsiteY3817" fmla="*/ 1565709 h 6380470"/>
              <a:gd name="connsiteX3818" fmla="*/ 6341237 w 11625583"/>
              <a:gd name="connsiteY3818" fmla="*/ 1630374 h 6380470"/>
              <a:gd name="connsiteX3819" fmla="*/ 6276571 w 11625583"/>
              <a:gd name="connsiteY3819" fmla="*/ 1695039 h 6380470"/>
              <a:gd name="connsiteX3820" fmla="*/ 6211905 w 11625583"/>
              <a:gd name="connsiteY3820" fmla="*/ 1630374 h 6380470"/>
              <a:gd name="connsiteX3821" fmla="*/ 6276571 w 11625583"/>
              <a:gd name="connsiteY3821" fmla="*/ 1565709 h 6380470"/>
              <a:gd name="connsiteX3822" fmla="*/ 5810802 w 11625583"/>
              <a:gd name="connsiteY3822" fmla="*/ 1565709 h 6380470"/>
              <a:gd name="connsiteX3823" fmla="*/ 5875431 w 11625583"/>
              <a:gd name="connsiteY3823" fmla="*/ 1630374 h 6380470"/>
              <a:gd name="connsiteX3824" fmla="*/ 5810802 w 11625583"/>
              <a:gd name="connsiteY3824" fmla="*/ 1695039 h 6380470"/>
              <a:gd name="connsiteX3825" fmla="*/ 5746117 w 11625583"/>
              <a:gd name="connsiteY3825" fmla="*/ 1630374 h 6380470"/>
              <a:gd name="connsiteX3826" fmla="*/ 5810802 w 11625583"/>
              <a:gd name="connsiteY3826" fmla="*/ 1565709 h 6380470"/>
              <a:gd name="connsiteX3827" fmla="*/ 5348888 w 11625583"/>
              <a:gd name="connsiteY3827" fmla="*/ 1565709 h 6380470"/>
              <a:gd name="connsiteX3828" fmla="*/ 5413556 w 11625583"/>
              <a:gd name="connsiteY3828" fmla="*/ 1630374 h 6380470"/>
              <a:gd name="connsiteX3829" fmla="*/ 5348888 w 11625583"/>
              <a:gd name="connsiteY3829" fmla="*/ 1695039 h 6380470"/>
              <a:gd name="connsiteX3830" fmla="*/ 5284232 w 11625583"/>
              <a:gd name="connsiteY3830" fmla="*/ 1630374 h 6380470"/>
              <a:gd name="connsiteX3831" fmla="*/ 5348888 w 11625583"/>
              <a:gd name="connsiteY3831" fmla="*/ 1565709 h 6380470"/>
              <a:gd name="connsiteX3832" fmla="*/ 3481855 w 11625583"/>
              <a:gd name="connsiteY3832" fmla="*/ 1565709 h 6380470"/>
              <a:gd name="connsiteX3833" fmla="*/ 3546525 w 11625583"/>
              <a:gd name="connsiteY3833" fmla="*/ 1630374 h 6380470"/>
              <a:gd name="connsiteX3834" fmla="*/ 3481855 w 11625583"/>
              <a:gd name="connsiteY3834" fmla="*/ 1695039 h 6380470"/>
              <a:gd name="connsiteX3835" fmla="*/ 3417201 w 11625583"/>
              <a:gd name="connsiteY3835" fmla="*/ 1630374 h 6380470"/>
              <a:gd name="connsiteX3836" fmla="*/ 3481855 w 11625583"/>
              <a:gd name="connsiteY3836" fmla="*/ 1565709 h 6380470"/>
              <a:gd name="connsiteX3837" fmla="*/ 3321390 w 11625583"/>
              <a:gd name="connsiteY3837" fmla="*/ 1565709 h 6380470"/>
              <a:gd name="connsiteX3838" fmla="*/ 3386032 w 11625583"/>
              <a:gd name="connsiteY3838" fmla="*/ 1630374 h 6380470"/>
              <a:gd name="connsiteX3839" fmla="*/ 3321390 w 11625583"/>
              <a:gd name="connsiteY3839" fmla="*/ 1695039 h 6380470"/>
              <a:gd name="connsiteX3840" fmla="*/ 3256727 w 11625583"/>
              <a:gd name="connsiteY3840" fmla="*/ 1630374 h 6380470"/>
              <a:gd name="connsiteX3841" fmla="*/ 3321390 w 11625583"/>
              <a:gd name="connsiteY3841" fmla="*/ 1565709 h 6380470"/>
              <a:gd name="connsiteX3842" fmla="*/ 3172637 w 11625583"/>
              <a:gd name="connsiteY3842" fmla="*/ 1565709 h 6380470"/>
              <a:gd name="connsiteX3843" fmla="*/ 3237310 w 11625583"/>
              <a:gd name="connsiteY3843" fmla="*/ 1630374 h 6380470"/>
              <a:gd name="connsiteX3844" fmla="*/ 3172637 w 11625583"/>
              <a:gd name="connsiteY3844" fmla="*/ 1695039 h 6380470"/>
              <a:gd name="connsiteX3845" fmla="*/ 3107954 w 11625583"/>
              <a:gd name="connsiteY3845" fmla="*/ 1630374 h 6380470"/>
              <a:gd name="connsiteX3846" fmla="*/ 3172637 w 11625583"/>
              <a:gd name="connsiteY3846" fmla="*/ 1565709 h 6380470"/>
              <a:gd name="connsiteX3847" fmla="*/ 3012119 w 11625583"/>
              <a:gd name="connsiteY3847" fmla="*/ 1565709 h 6380470"/>
              <a:gd name="connsiteX3848" fmla="*/ 3076788 w 11625583"/>
              <a:gd name="connsiteY3848" fmla="*/ 1630374 h 6380470"/>
              <a:gd name="connsiteX3849" fmla="*/ 3012119 w 11625583"/>
              <a:gd name="connsiteY3849" fmla="*/ 1695039 h 6380470"/>
              <a:gd name="connsiteX3850" fmla="*/ 2947463 w 11625583"/>
              <a:gd name="connsiteY3850" fmla="*/ 1630374 h 6380470"/>
              <a:gd name="connsiteX3851" fmla="*/ 3012119 w 11625583"/>
              <a:gd name="connsiteY3851" fmla="*/ 1565709 h 6380470"/>
              <a:gd name="connsiteX3852" fmla="*/ 2546380 w 11625583"/>
              <a:gd name="connsiteY3852" fmla="*/ 1565709 h 6380470"/>
              <a:gd name="connsiteX3853" fmla="*/ 2611038 w 11625583"/>
              <a:gd name="connsiteY3853" fmla="*/ 1630374 h 6380470"/>
              <a:gd name="connsiteX3854" fmla="*/ 2546380 w 11625583"/>
              <a:gd name="connsiteY3854" fmla="*/ 1695039 h 6380470"/>
              <a:gd name="connsiteX3855" fmla="*/ 2481723 w 11625583"/>
              <a:gd name="connsiteY3855" fmla="*/ 1630374 h 6380470"/>
              <a:gd name="connsiteX3856" fmla="*/ 2546380 w 11625583"/>
              <a:gd name="connsiteY3856" fmla="*/ 1565709 h 6380470"/>
              <a:gd name="connsiteX3857" fmla="*/ 2389803 w 11625583"/>
              <a:gd name="connsiteY3857" fmla="*/ 1565709 h 6380470"/>
              <a:gd name="connsiteX3858" fmla="*/ 2454486 w 11625583"/>
              <a:gd name="connsiteY3858" fmla="*/ 1630374 h 6380470"/>
              <a:gd name="connsiteX3859" fmla="*/ 2389803 w 11625583"/>
              <a:gd name="connsiteY3859" fmla="*/ 1695039 h 6380470"/>
              <a:gd name="connsiteX3860" fmla="*/ 2325148 w 11625583"/>
              <a:gd name="connsiteY3860" fmla="*/ 1630374 h 6380470"/>
              <a:gd name="connsiteX3861" fmla="*/ 2389803 w 11625583"/>
              <a:gd name="connsiteY3861" fmla="*/ 1565709 h 6380470"/>
              <a:gd name="connsiteX3862" fmla="*/ 2237130 w 11625583"/>
              <a:gd name="connsiteY3862" fmla="*/ 1565709 h 6380470"/>
              <a:gd name="connsiteX3863" fmla="*/ 2301814 w 11625583"/>
              <a:gd name="connsiteY3863" fmla="*/ 1630374 h 6380470"/>
              <a:gd name="connsiteX3864" fmla="*/ 2237130 w 11625583"/>
              <a:gd name="connsiteY3864" fmla="*/ 1695039 h 6380470"/>
              <a:gd name="connsiteX3865" fmla="*/ 2172445 w 11625583"/>
              <a:gd name="connsiteY3865" fmla="*/ 1630374 h 6380470"/>
              <a:gd name="connsiteX3866" fmla="*/ 2237130 w 11625583"/>
              <a:gd name="connsiteY3866" fmla="*/ 1565709 h 6380470"/>
              <a:gd name="connsiteX3867" fmla="*/ 2084449 w 11625583"/>
              <a:gd name="connsiteY3867" fmla="*/ 1565709 h 6380470"/>
              <a:gd name="connsiteX3868" fmla="*/ 2149111 w 11625583"/>
              <a:gd name="connsiteY3868" fmla="*/ 1630374 h 6380470"/>
              <a:gd name="connsiteX3869" fmla="*/ 2084449 w 11625583"/>
              <a:gd name="connsiteY3869" fmla="*/ 1695039 h 6380470"/>
              <a:gd name="connsiteX3870" fmla="*/ 2019802 w 11625583"/>
              <a:gd name="connsiteY3870" fmla="*/ 1630374 h 6380470"/>
              <a:gd name="connsiteX3871" fmla="*/ 2084449 w 11625583"/>
              <a:gd name="connsiteY3871" fmla="*/ 1565709 h 6380470"/>
              <a:gd name="connsiteX3872" fmla="*/ 1927857 w 11625583"/>
              <a:gd name="connsiteY3872" fmla="*/ 1565709 h 6380470"/>
              <a:gd name="connsiteX3873" fmla="*/ 1992550 w 11625583"/>
              <a:gd name="connsiteY3873" fmla="*/ 1630374 h 6380470"/>
              <a:gd name="connsiteX3874" fmla="*/ 1927857 w 11625583"/>
              <a:gd name="connsiteY3874" fmla="*/ 1695039 h 6380470"/>
              <a:gd name="connsiteX3875" fmla="*/ 1863227 w 11625583"/>
              <a:gd name="connsiteY3875" fmla="*/ 1630374 h 6380470"/>
              <a:gd name="connsiteX3876" fmla="*/ 1927857 w 11625583"/>
              <a:gd name="connsiteY3876" fmla="*/ 1565709 h 6380470"/>
              <a:gd name="connsiteX3877" fmla="*/ 1775214 w 11625583"/>
              <a:gd name="connsiteY3877" fmla="*/ 1565709 h 6380470"/>
              <a:gd name="connsiteX3878" fmla="*/ 1839897 w 11625583"/>
              <a:gd name="connsiteY3878" fmla="*/ 1630374 h 6380470"/>
              <a:gd name="connsiteX3879" fmla="*/ 1775214 w 11625583"/>
              <a:gd name="connsiteY3879" fmla="*/ 1695039 h 6380470"/>
              <a:gd name="connsiteX3880" fmla="*/ 1710542 w 11625583"/>
              <a:gd name="connsiteY3880" fmla="*/ 1630374 h 6380470"/>
              <a:gd name="connsiteX3881" fmla="*/ 1775214 w 11625583"/>
              <a:gd name="connsiteY3881" fmla="*/ 1565709 h 6380470"/>
              <a:gd name="connsiteX3882" fmla="*/ 1618630 w 11625583"/>
              <a:gd name="connsiteY3882" fmla="*/ 1565709 h 6380470"/>
              <a:gd name="connsiteX3883" fmla="*/ 1683301 w 11625583"/>
              <a:gd name="connsiteY3883" fmla="*/ 1630374 h 6380470"/>
              <a:gd name="connsiteX3884" fmla="*/ 1618630 w 11625583"/>
              <a:gd name="connsiteY3884" fmla="*/ 1695039 h 6380470"/>
              <a:gd name="connsiteX3885" fmla="*/ 1553968 w 11625583"/>
              <a:gd name="connsiteY3885" fmla="*/ 1630374 h 6380470"/>
              <a:gd name="connsiteX3886" fmla="*/ 1618630 w 11625583"/>
              <a:gd name="connsiteY3886" fmla="*/ 1565709 h 6380470"/>
              <a:gd name="connsiteX3887" fmla="*/ 1465974 w 11625583"/>
              <a:gd name="connsiteY3887" fmla="*/ 1565709 h 6380470"/>
              <a:gd name="connsiteX3888" fmla="*/ 1530639 w 11625583"/>
              <a:gd name="connsiteY3888" fmla="*/ 1630374 h 6380470"/>
              <a:gd name="connsiteX3889" fmla="*/ 1465974 w 11625583"/>
              <a:gd name="connsiteY3889" fmla="*/ 1695039 h 6380470"/>
              <a:gd name="connsiteX3890" fmla="*/ 1401310 w 11625583"/>
              <a:gd name="connsiteY3890" fmla="*/ 1630374 h 6380470"/>
              <a:gd name="connsiteX3891" fmla="*/ 1465974 w 11625583"/>
              <a:gd name="connsiteY3891" fmla="*/ 1565709 h 6380470"/>
              <a:gd name="connsiteX3892" fmla="*/ 1309401 w 11625583"/>
              <a:gd name="connsiteY3892" fmla="*/ 1565709 h 6380470"/>
              <a:gd name="connsiteX3893" fmla="*/ 1374066 w 11625583"/>
              <a:gd name="connsiteY3893" fmla="*/ 1630374 h 6380470"/>
              <a:gd name="connsiteX3894" fmla="*/ 1309401 w 11625583"/>
              <a:gd name="connsiteY3894" fmla="*/ 1695039 h 6380470"/>
              <a:gd name="connsiteX3895" fmla="*/ 1244735 w 11625583"/>
              <a:gd name="connsiteY3895" fmla="*/ 1630374 h 6380470"/>
              <a:gd name="connsiteX3896" fmla="*/ 1309401 w 11625583"/>
              <a:gd name="connsiteY3896" fmla="*/ 1565709 h 6380470"/>
              <a:gd name="connsiteX3897" fmla="*/ 1148916 w 11625583"/>
              <a:gd name="connsiteY3897" fmla="*/ 1565709 h 6380470"/>
              <a:gd name="connsiteX3898" fmla="*/ 1213581 w 11625583"/>
              <a:gd name="connsiteY3898" fmla="*/ 1630374 h 6380470"/>
              <a:gd name="connsiteX3899" fmla="*/ 1148916 w 11625583"/>
              <a:gd name="connsiteY3899" fmla="*/ 1695039 h 6380470"/>
              <a:gd name="connsiteX3900" fmla="*/ 1084251 w 11625583"/>
              <a:gd name="connsiteY3900" fmla="*/ 1630374 h 6380470"/>
              <a:gd name="connsiteX3901" fmla="*/ 1148916 w 11625583"/>
              <a:gd name="connsiteY3901" fmla="*/ 1565709 h 6380470"/>
              <a:gd name="connsiteX3902" fmla="*/ 10778052 w 11625583"/>
              <a:gd name="connsiteY3902" fmla="*/ 1565707 h 6380470"/>
              <a:gd name="connsiteX3903" fmla="*/ 10842718 w 11625583"/>
              <a:gd name="connsiteY3903" fmla="*/ 1630373 h 6380470"/>
              <a:gd name="connsiteX3904" fmla="*/ 10778052 w 11625583"/>
              <a:gd name="connsiteY3904" fmla="*/ 1695039 h 6380470"/>
              <a:gd name="connsiteX3905" fmla="*/ 10713386 w 11625583"/>
              <a:gd name="connsiteY3905" fmla="*/ 1630373 h 6380470"/>
              <a:gd name="connsiteX3906" fmla="*/ 10778052 w 11625583"/>
              <a:gd name="connsiteY3906" fmla="*/ 1565707 h 6380470"/>
              <a:gd name="connsiteX3907" fmla="*/ 10625394 w 11625583"/>
              <a:gd name="connsiteY3907" fmla="*/ 1565707 h 6380470"/>
              <a:gd name="connsiteX3908" fmla="*/ 10690060 w 11625583"/>
              <a:gd name="connsiteY3908" fmla="*/ 1630373 h 6380470"/>
              <a:gd name="connsiteX3909" fmla="*/ 10625394 w 11625583"/>
              <a:gd name="connsiteY3909" fmla="*/ 1695039 h 6380470"/>
              <a:gd name="connsiteX3910" fmla="*/ 10560728 w 11625583"/>
              <a:gd name="connsiteY3910" fmla="*/ 1630373 h 6380470"/>
              <a:gd name="connsiteX3911" fmla="*/ 10625394 w 11625583"/>
              <a:gd name="connsiteY3911" fmla="*/ 1565707 h 6380470"/>
              <a:gd name="connsiteX3912" fmla="*/ 9850356 w 11625583"/>
              <a:gd name="connsiteY3912" fmla="*/ 1565707 h 6380470"/>
              <a:gd name="connsiteX3913" fmla="*/ 9915022 w 11625583"/>
              <a:gd name="connsiteY3913" fmla="*/ 1630373 h 6380470"/>
              <a:gd name="connsiteX3914" fmla="*/ 9850356 w 11625583"/>
              <a:gd name="connsiteY3914" fmla="*/ 1695039 h 6380470"/>
              <a:gd name="connsiteX3915" fmla="*/ 9785690 w 11625583"/>
              <a:gd name="connsiteY3915" fmla="*/ 1630373 h 6380470"/>
              <a:gd name="connsiteX3916" fmla="*/ 9850356 w 11625583"/>
              <a:gd name="connsiteY3916" fmla="*/ 1565707 h 6380470"/>
              <a:gd name="connsiteX3917" fmla="*/ 9693782 w 11625583"/>
              <a:gd name="connsiteY3917" fmla="*/ 1565707 h 6380470"/>
              <a:gd name="connsiteX3918" fmla="*/ 9758448 w 11625583"/>
              <a:gd name="connsiteY3918" fmla="*/ 1630373 h 6380470"/>
              <a:gd name="connsiteX3919" fmla="*/ 9693782 w 11625583"/>
              <a:gd name="connsiteY3919" fmla="*/ 1695039 h 6380470"/>
              <a:gd name="connsiteX3920" fmla="*/ 9629116 w 11625583"/>
              <a:gd name="connsiteY3920" fmla="*/ 1630373 h 6380470"/>
              <a:gd name="connsiteX3921" fmla="*/ 9693782 w 11625583"/>
              <a:gd name="connsiteY3921" fmla="*/ 1565707 h 6380470"/>
              <a:gd name="connsiteX3922" fmla="*/ 9541123 w 11625583"/>
              <a:gd name="connsiteY3922" fmla="*/ 1565707 h 6380470"/>
              <a:gd name="connsiteX3923" fmla="*/ 9605789 w 11625583"/>
              <a:gd name="connsiteY3923" fmla="*/ 1630373 h 6380470"/>
              <a:gd name="connsiteX3924" fmla="*/ 9541123 w 11625583"/>
              <a:gd name="connsiteY3924" fmla="*/ 1695039 h 6380470"/>
              <a:gd name="connsiteX3925" fmla="*/ 9476457 w 11625583"/>
              <a:gd name="connsiteY3925" fmla="*/ 1630373 h 6380470"/>
              <a:gd name="connsiteX3926" fmla="*/ 9541123 w 11625583"/>
              <a:gd name="connsiteY3926" fmla="*/ 1565707 h 6380470"/>
              <a:gd name="connsiteX3927" fmla="*/ 9384550 w 11625583"/>
              <a:gd name="connsiteY3927" fmla="*/ 1565707 h 6380470"/>
              <a:gd name="connsiteX3928" fmla="*/ 9449216 w 11625583"/>
              <a:gd name="connsiteY3928" fmla="*/ 1630373 h 6380470"/>
              <a:gd name="connsiteX3929" fmla="*/ 9384550 w 11625583"/>
              <a:gd name="connsiteY3929" fmla="*/ 1695039 h 6380470"/>
              <a:gd name="connsiteX3930" fmla="*/ 9319884 w 11625583"/>
              <a:gd name="connsiteY3930" fmla="*/ 1630373 h 6380470"/>
              <a:gd name="connsiteX3931" fmla="*/ 9384550 w 11625583"/>
              <a:gd name="connsiteY3931" fmla="*/ 1565707 h 6380470"/>
              <a:gd name="connsiteX3932" fmla="*/ 9227977 w 11625583"/>
              <a:gd name="connsiteY3932" fmla="*/ 1565707 h 6380470"/>
              <a:gd name="connsiteX3933" fmla="*/ 9292643 w 11625583"/>
              <a:gd name="connsiteY3933" fmla="*/ 1630373 h 6380470"/>
              <a:gd name="connsiteX3934" fmla="*/ 9227977 w 11625583"/>
              <a:gd name="connsiteY3934" fmla="*/ 1695039 h 6380470"/>
              <a:gd name="connsiteX3935" fmla="*/ 9163311 w 11625583"/>
              <a:gd name="connsiteY3935" fmla="*/ 1630373 h 6380470"/>
              <a:gd name="connsiteX3936" fmla="*/ 9227977 w 11625583"/>
              <a:gd name="connsiteY3936" fmla="*/ 1565707 h 6380470"/>
              <a:gd name="connsiteX3937" fmla="*/ 9075317 w 11625583"/>
              <a:gd name="connsiteY3937" fmla="*/ 1565707 h 6380470"/>
              <a:gd name="connsiteX3938" fmla="*/ 9139983 w 11625583"/>
              <a:gd name="connsiteY3938" fmla="*/ 1630373 h 6380470"/>
              <a:gd name="connsiteX3939" fmla="*/ 9075317 w 11625583"/>
              <a:gd name="connsiteY3939" fmla="*/ 1695039 h 6380470"/>
              <a:gd name="connsiteX3940" fmla="*/ 9010651 w 11625583"/>
              <a:gd name="connsiteY3940" fmla="*/ 1630373 h 6380470"/>
              <a:gd name="connsiteX3941" fmla="*/ 9075317 w 11625583"/>
              <a:gd name="connsiteY3941" fmla="*/ 1565707 h 6380470"/>
              <a:gd name="connsiteX3942" fmla="*/ 217310 w 11625583"/>
              <a:gd name="connsiteY3942" fmla="*/ 1565707 h 6380470"/>
              <a:gd name="connsiteX3943" fmla="*/ 281975 w 11625583"/>
              <a:gd name="connsiteY3943" fmla="*/ 1630373 h 6380470"/>
              <a:gd name="connsiteX3944" fmla="*/ 217310 w 11625583"/>
              <a:gd name="connsiteY3944" fmla="*/ 1695039 h 6380470"/>
              <a:gd name="connsiteX3945" fmla="*/ 152644 w 11625583"/>
              <a:gd name="connsiteY3945" fmla="*/ 1630373 h 6380470"/>
              <a:gd name="connsiteX3946" fmla="*/ 217310 w 11625583"/>
              <a:gd name="connsiteY3946" fmla="*/ 1565707 h 6380470"/>
              <a:gd name="connsiteX3947" fmla="*/ 10778052 w 11625583"/>
              <a:gd name="connsiteY3947" fmla="*/ 1428710 h 6380470"/>
              <a:gd name="connsiteX3948" fmla="*/ 10842718 w 11625583"/>
              <a:gd name="connsiteY3948" fmla="*/ 1493374 h 6380470"/>
              <a:gd name="connsiteX3949" fmla="*/ 10778052 w 11625583"/>
              <a:gd name="connsiteY3949" fmla="*/ 1558040 h 6380470"/>
              <a:gd name="connsiteX3950" fmla="*/ 10713386 w 11625583"/>
              <a:gd name="connsiteY3950" fmla="*/ 1493374 h 6380470"/>
              <a:gd name="connsiteX3951" fmla="*/ 10778052 w 11625583"/>
              <a:gd name="connsiteY3951" fmla="*/ 1428710 h 6380470"/>
              <a:gd name="connsiteX3952" fmla="*/ 10625394 w 11625583"/>
              <a:gd name="connsiteY3952" fmla="*/ 1428710 h 6380470"/>
              <a:gd name="connsiteX3953" fmla="*/ 10690060 w 11625583"/>
              <a:gd name="connsiteY3953" fmla="*/ 1493374 h 6380470"/>
              <a:gd name="connsiteX3954" fmla="*/ 10625394 w 11625583"/>
              <a:gd name="connsiteY3954" fmla="*/ 1558040 h 6380470"/>
              <a:gd name="connsiteX3955" fmla="*/ 10560728 w 11625583"/>
              <a:gd name="connsiteY3955" fmla="*/ 1493374 h 6380470"/>
              <a:gd name="connsiteX3956" fmla="*/ 10625394 w 11625583"/>
              <a:gd name="connsiteY3956" fmla="*/ 1428710 h 6380470"/>
              <a:gd name="connsiteX3957" fmla="*/ 10003016 w 11625583"/>
              <a:gd name="connsiteY3957" fmla="*/ 1428710 h 6380470"/>
              <a:gd name="connsiteX3958" fmla="*/ 10067682 w 11625583"/>
              <a:gd name="connsiteY3958" fmla="*/ 1493374 h 6380470"/>
              <a:gd name="connsiteX3959" fmla="*/ 10003016 w 11625583"/>
              <a:gd name="connsiteY3959" fmla="*/ 1558040 h 6380470"/>
              <a:gd name="connsiteX3960" fmla="*/ 9938350 w 11625583"/>
              <a:gd name="connsiteY3960" fmla="*/ 1493374 h 6380470"/>
              <a:gd name="connsiteX3961" fmla="*/ 10003016 w 11625583"/>
              <a:gd name="connsiteY3961" fmla="*/ 1428710 h 6380470"/>
              <a:gd name="connsiteX3962" fmla="*/ 9850356 w 11625583"/>
              <a:gd name="connsiteY3962" fmla="*/ 1428710 h 6380470"/>
              <a:gd name="connsiteX3963" fmla="*/ 9915022 w 11625583"/>
              <a:gd name="connsiteY3963" fmla="*/ 1493374 h 6380470"/>
              <a:gd name="connsiteX3964" fmla="*/ 9850356 w 11625583"/>
              <a:gd name="connsiteY3964" fmla="*/ 1558040 h 6380470"/>
              <a:gd name="connsiteX3965" fmla="*/ 9785690 w 11625583"/>
              <a:gd name="connsiteY3965" fmla="*/ 1493374 h 6380470"/>
              <a:gd name="connsiteX3966" fmla="*/ 9850356 w 11625583"/>
              <a:gd name="connsiteY3966" fmla="*/ 1428710 h 6380470"/>
              <a:gd name="connsiteX3967" fmla="*/ 9693782 w 11625583"/>
              <a:gd name="connsiteY3967" fmla="*/ 1428710 h 6380470"/>
              <a:gd name="connsiteX3968" fmla="*/ 9758448 w 11625583"/>
              <a:gd name="connsiteY3968" fmla="*/ 1493374 h 6380470"/>
              <a:gd name="connsiteX3969" fmla="*/ 9693782 w 11625583"/>
              <a:gd name="connsiteY3969" fmla="*/ 1558040 h 6380470"/>
              <a:gd name="connsiteX3970" fmla="*/ 9629116 w 11625583"/>
              <a:gd name="connsiteY3970" fmla="*/ 1493374 h 6380470"/>
              <a:gd name="connsiteX3971" fmla="*/ 9693782 w 11625583"/>
              <a:gd name="connsiteY3971" fmla="*/ 1428710 h 6380470"/>
              <a:gd name="connsiteX3972" fmla="*/ 9541123 w 11625583"/>
              <a:gd name="connsiteY3972" fmla="*/ 1428710 h 6380470"/>
              <a:gd name="connsiteX3973" fmla="*/ 9605789 w 11625583"/>
              <a:gd name="connsiteY3973" fmla="*/ 1493374 h 6380470"/>
              <a:gd name="connsiteX3974" fmla="*/ 9541123 w 11625583"/>
              <a:gd name="connsiteY3974" fmla="*/ 1558040 h 6380470"/>
              <a:gd name="connsiteX3975" fmla="*/ 9476457 w 11625583"/>
              <a:gd name="connsiteY3975" fmla="*/ 1493374 h 6380470"/>
              <a:gd name="connsiteX3976" fmla="*/ 9541123 w 11625583"/>
              <a:gd name="connsiteY3976" fmla="*/ 1428710 h 6380470"/>
              <a:gd name="connsiteX3977" fmla="*/ 9384550 w 11625583"/>
              <a:gd name="connsiteY3977" fmla="*/ 1428710 h 6380470"/>
              <a:gd name="connsiteX3978" fmla="*/ 9449216 w 11625583"/>
              <a:gd name="connsiteY3978" fmla="*/ 1493374 h 6380470"/>
              <a:gd name="connsiteX3979" fmla="*/ 9384550 w 11625583"/>
              <a:gd name="connsiteY3979" fmla="*/ 1558040 h 6380470"/>
              <a:gd name="connsiteX3980" fmla="*/ 9319884 w 11625583"/>
              <a:gd name="connsiteY3980" fmla="*/ 1493374 h 6380470"/>
              <a:gd name="connsiteX3981" fmla="*/ 9384550 w 11625583"/>
              <a:gd name="connsiteY3981" fmla="*/ 1428710 h 6380470"/>
              <a:gd name="connsiteX3982" fmla="*/ 9227977 w 11625583"/>
              <a:gd name="connsiteY3982" fmla="*/ 1428710 h 6380470"/>
              <a:gd name="connsiteX3983" fmla="*/ 9292643 w 11625583"/>
              <a:gd name="connsiteY3983" fmla="*/ 1493374 h 6380470"/>
              <a:gd name="connsiteX3984" fmla="*/ 9227977 w 11625583"/>
              <a:gd name="connsiteY3984" fmla="*/ 1558040 h 6380470"/>
              <a:gd name="connsiteX3985" fmla="*/ 9163311 w 11625583"/>
              <a:gd name="connsiteY3985" fmla="*/ 1493374 h 6380470"/>
              <a:gd name="connsiteX3986" fmla="*/ 9227977 w 11625583"/>
              <a:gd name="connsiteY3986" fmla="*/ 1428710 h 6380470"/>
              <a:gd name="connsiteX3987" fmla="*/ 9075317 w 11625583"/>
              <a:gd name="connsiteY3987" fmla="*/ 1428710 h 6380470"/>
              <a:gd name="connsiteX3988" fmla="*/ 9139983 w 11625583"/>
              <a:gd name="connsiteY3988" fmla="*/ 1493374 h 6380470"/>
              <a:gd name="connsiteX3989" fmla="*/ 9075317 w 11625583"/>
              <a:gd name="connsiteY3989" fmla="*/ 1558040 h 6380470"/>
              <a:gd name="connsiteX3990" fmla="*/ 9010651 w 11625583"/>
              <a:gd name="connsiteY3990" fmla="*/ 1493374 h 6380470"/>
              <a:gd name="connsiteX3991" fmla="*/ 9075317 w 11625583"/>
              <a:gd name="connsiteY3991" fmla="*/ 1428710 h 6380470"/>
              <a:gd name="connsiteX3992" fmla="*/ 8914829 w 11625583"/>
              <a:gd name="connsiteY3992" fmla="*/ 1428710 h 6380470"/>
              <a:gd name="connsiteX3993" fmla="*/ 8979495 w 11625583"/>
              <a:gd name="connsiteY3993" fmla="*/ 1493374 h 6380470"/>
              <a:gd name="connsiteX3994" fmla="*/ 8914829 w 11625583"/>
              <a:gd name="connsiteY3994" fmla="*/ 1558040 h 6380470"/>
              <a:gd name="connsiteX3995" fmla="*/ 8850163 w 11625583"/>
              <a:gd name="connsiteY3995" fmla="*/ 1493374 h 6380470"/>
              <a:gd name="connsiteX3996" fmla="*/ 8914829 w 11625583"/>
              <a:gd name="connsiteY3996" fmla="*/ 1428710 h 6380470"/>
              <a:gd name="connsiteX3997" fmla="*/ 8766086 w 11625583"/>
              <a:gd name="connsiteY3997" fmla="*/ 1428710 h 6380470"/>
              <a:gd name="connsiteX3998" fmla="*/ 8830752 w 11625583"/>
              <a:gd name="connsiteY3998" fmla="*/ 1493374 h 6380470"/>
              <a:gd name="connsiteX3999" fmla="*/ 8766086 w 11625583"/>
              <a:gd name="connsiteY3999" fmla="*/ 1558040 h 6380470"/>
              <a:gd name="connsiteX4000" fmla="*/ 8701420 w 11625583"/>
              <a:gd name="connsiteY4000" fmla="*/ 1493374 h 6380470"/>
              <a:gd name="connsiteX4001" fmla="*/ 8766086 w 11625583"/>
              <a:gd name="connsiteY4001" fmla="*/ 1428710 h 6380470"/>
              <a:gd name="connsiteX4002" fmla="*/ 8601683 w 11625583"/>
              <a:gd name="connsiteY4002" fmla="*/ 1428710 h 6380470"/>
              <a:gd name="connsiteX4003" fmla="*/ 8666349 w 11625583"/>
              <a:gd name="connsiteY4003" fmla="*/ 1493374 h 6380470"/>
              <a:gd name="connsiteX4004" fmla="*/ 8601683 w 11625583"/>
              <a:gd name="connsiteY4004" fmla="*/ 1558040 h 6380470"/>
              <a:gd name="connsiteX4005" fmla="*/ 8537017 w 11625583"/>
              <a:gd name="connsiteY4005" fmla="*/ 1493374 h 6380470"/>
              <a:gd name="connsiteX4006" fmla="*/ 8601683 w 11625583"/>
              <a:gd name="connsiteY4006" fmla="*/ 1428710 h 6380470"/>
              <a:gd name="connsiteX4007" fmla="*/ 8449025 w 11625583"/>
              <a:gd name="connsiteY4007" fmla="*/ 1428710 h 6380470"/>
              <a:gd name="connsiteX4008" fmla="*/ 8513691 w 11625583"/>
              <a:gd name="connsiteY4008" fmla="*/ 1493374 h 6380470"/>
              <a:gd name="connsiteX4009" fmla="*/ 8449025 w 11625583"/>
              <a:gd name="connsiteY4009" fmla="*/ 1558040 h 6380470"/>
              <a:gd name="connsiteX4010" fmla="*/ 8384359 w 11625583"/>
              <a:gd name="connsiteY4010" fmla="*/ 1493374 h 6380470"/>
              <a:gd name="connsiteX4011" fmla="*/ 8449025 w 11625583"/>
              <a:gd name="connsiteY4011" fmla="*/ 1428710 h 6380470"/>
              <a:gd name="connsiteX4012" fmla="*/ 8296367 w 11625583"/>
              <a:gd name="connsiteY4012" fmla="*/ 1428710 h 6380470"/>
              <a:gd name="connsiteX4013" fmla="*/ 8361033 w 11625583"/>
              <a:gd name="connsiteY4013" fmla="*/ 1493374 h 6380470"/>
              <a:gd name="connsiteX4014" fmla="*/ 8296367 w 11625583"/>
              <a:gd name="connsiteY4014" fmla="*/ 1558040 h 6380470"/>
              <a:gd name="connsiteX4015" fmla="*/ 8231701 w 11625583"/>
              <a:gd name="connsiteY4015" fmla="*/ 1493374 h 6380470"/>
              <a:gd name="connsiteX4016" fmla="*/ 8296367 w 11625583"/>
              <a:gd name="connsiteY4016" fmla="*/ 1428710 h 6380470"/>
              <a:gd name="connsiteX4017" fmla="*/ 8139792 w 11625583"/>
              <a:gd name="connsiteY4017" fmla="*/ 1428710 h 6380470"/>
              <a:gd name="connsiteX4018" fmla="*/ 8204458 w 11625583"/>
              <a:gd name="connsiteY4018" fmla="*/ 1493374 h 6380470"/>
              <a:gd name="connsiteX4019" fmla="*/ 8139792 w 11625583"/>
              <a:gd name="connsiteY4019" fmla="*/ 1558040 h 6380470"/>
              <a:gd name="connsiteX4020" fmla="*/ 8075126 w 11625583"/>
              <a:gd name="connsiteY4020" fmla="*/ 1493374 h 6380470"/>
              <a:gd name="connsiteX4021" fmla="*/ 8139792 w 11625583"/>
              <a:gd name="connsiteY4021" fmla="*/ 1428710 h 6380470"/>
              <a:gd name="connsiteX4022" fmla="*/ 7987133 w 11625583"/>
              <a:gd name="connsiteY4022" fmla="*/ 1428710 h 6380470"/>
              <a:gd name="connsiteX4023" fmla="*/ 8051799 w 11625583"/>
              <a:gd name="connsiteY4023" fmla="*/ 1493374 h 6380470"/>
              <a:gd name="connsiteX4024" fmla="*/ 7987133 w 11625583"/>
              <a:gd name="connsiteY4024" fmla="*/ 1558040 h 6380470"/>
              <a:gd name="connsiteX4025" fmla="*/ 7922467 w 11625583"/>
              <a:gd name="connsiteY4025" fmla="*/ 1493374 h 6380470"/>
              <a:gd name="connsiteX4026" fmla="*/ 7987133 w 11625583"/>
              <a:gd name="connsiteY4026" fmla="*/ 1428710 h 6380470"/>
              <a:gd name="connsiteX4027" fmla="*/ 7830562 w 11625583"/>
              <a:gd name="connsiteY4027" fmla="*/ 1428710 h 6380470"/>
              <a:gd name="connsiteX4028" fmla="*/ 7895228 w 11625583"/>
              <a:gd name="connsiteY4028" fmla="*/ 1493374 h 6380470"/>
              <a:gd name="connsiteX4029" fmla="*/ 7830562 w 11625583"/>
              <a:gd name="connsiteY4029" fmla="*/ 1558040 h 6380470"/>
              <a:gd name="connsiteX4030" fmla="*/ 7765896 w 11625583"/>
              <a:gd name="connsiteY4030" fmla="*/ 1493374 h 6380470"/>
              <a:gd name="connsiteX4031" fmla="*/ 7830562 w 11625583"/>
              <a:gd name="connsiteY4031" fmla="*/ 1428710 h 6380470"/>
              <a:gd name="connsiteX4032" fmla="*/ 7677902 w 11625583"/>
              <a:gd name="connsiteY4032" fmla="*/ 1428710 h 6380470"/>
              <a:gd name="connsiteX4033" fmla="*/ 7742568 w 11625583"/>
              <a:gd name="connsiteY4033" fmla="*/ 1493374 h 6380470"/>
              <a:gd name="connsiteX4034" fmla="*/ 7677902 w 11625583"/>
              <a:gd name="connsiteY4034" fmla="*/ 1558040 h 6380470"/>
              <a:gd name="connsiteX4035" fmla="*/ 7613236 w 11625583"/>
              <a:gd name="connsiteY4035" fmla="*/ 1493374 h 6380470"/>
              <a:gd name="connsiteX4036" fmla="*/ 7677902 w 11625583"/>
              <a:gd name="connsiteY4036" fmla="*/ 1428710 h 6380470"/>
              <a:gd name="connsiteX4037" fmla="*/ 7521329 w 11625583"/>
              <a:gd name="connsiteY4037" fmla="*/ 1428710 h 6380470"/>
              <a:gd name="connsiteX4038" fmla="*/ 7585995 w 11625583"/>
              <a:gd name="connsiteY4038" fmla="*/ 1493374 h 6380470"/>
              <a:gd name="connsiteX4039" fmla="*/ 7521329 w 11625583"/>
              <a:gd name="connsiteY4039" fmla="*/ 1558040 h 6380470"/>
              <a:gd name="connsiteX4040" fmla="*/ 7456663 w 11625583"/>
              <a:gd name="connsiteY4040" fmla="*/ 1493374 h 6380470"/>
              <a:gd name="connsiteX4041" fmla="*/ 7521329 w 11625583"/>
              <a:gd name="connsiteY4041" fmla="*/ 1428710 h 6380470"/>
              <a:gd name="connsiteX4042" fmla="*/ 7368669 w 11625583"/>
              <a:gd name="connsiteY4042" fmla="*/ 1428710 h 6380470"/>
              <a:gd name="connsiteX4043" fmla="*/ 7433335 w 11625583"/>
              <a:gd name="connsiteY4043" fmla="*/ 1493374 h 6380470"/>
              <a:gd name="connsiteX4044" fmla="*/ 7368669 w 11625583"/>
              <a:gd name="connsiteY4044" fmla="*/ 1558040 h 6380470"/>
              <a:gd name="connsiteX4045" fmla="*/ 7304003 w 11625583"/>
              <a:gd name="connsiteY4045" fmla="*/ 1493374 h 6380470"/>
              <a:gd name="connsiteX4046" fmla="*/ 7368669 w 11625583"/>
              <a:gd name="connsiteY4046" fmla="*/ 1428710 h 6380470"/>
              <a:gd name="connsiteX4047" fmla="*/ 7212096 w 11625583"/>
              <a:gd name="connsiteY4047" fmla="*/ 1428710 h 6380470"/>
              <a:gd name="connsiteX4048" fmla="*/ 7276762 w 11625583"/>
              <a:gd name="connsiteY4048" fmla="*/ 1493374 h 6380470"/>
              <a:gd name="connsiteX4049" fmla="*/ 7212096 w 11625583"/>
              <a:gd name="connsiteY4049" fmla="*/ 1558040 h 6380470"/>
              <a:gd name="connsiteX4050" fmla="*/ 7147430 w 11625583"/>
              <a:gd name="connsiteY4050" fmla="*/ 1493374 h 6380470"/>
              <a:gd name="connsiteX4051" fmla="*/ 7212096 w 11625583"/>
              <a:gd name="connsiteY4051" fmla="*/ 1428710 h 6380470"/>
              <a:gd name="connsiteX4052" fmla="*/ 7055523 w 11625583"/>
              <a:gd name="connsiteY4052" fmla="*/ 1428710 h 6380470"/>
              <a:gd name="connsiteX4053" fmla="*/ 7120189 w 11625583"/>
              <a:gd name="connsiteY4053" fmla="*/ 1493374 h 6380470"/>
              <a:gd name="connsiteX4054" fmla="*/ 7055523 w 11625583"/>
              <a:gd name="connsiteY4054" fmla="*/ 1558040 h 6380470"/>
              <a:gd name="connsiteX4055" fmla="*/ 6990857 w 11625583"/>
              <a:gd name="connsiteY4055" fmla="*/ 1493374 h 6380470"/>
              <a:gd name="connsiteX4056" fmla="*/ 7055523 w 11625583"/>
              <a:gd name="connsiteY4056" fmla="*/ 1428710 h 6380470"/>
              <a:gd name="connsiteX4057" fmla="*/ 6895037 w 11625583"/>
              <a:gd name="connsiteY4057" fmla="*/ 1428710 h 6380470"/>
              <a:gd name="connsiteX4058" fmla="*/ 6959703 w 11625583"/>
              <a:gd name="connsiteY4058" fmla="*/ 1493374 h 6380470"/>
              <a:gd name="connsiteX4059" fmla="*/ 6895037 w 11625583"/>
              <a:gd name="connsiteY4059" fmla="*/ 1558040 h 6380470"/>
              <a:gd name="connsiteX4060" fmla="*/ 6830371 w 11625583"/>
              <a:gd name="connsiteY4060" fmla="*/ 1493374 h 6380470"/>
              <a:gd name="connsiteX4061" fmla="*/ 6895037 w 11625583"/>
              <a:gd name="connsiteY4061" fmla="*/ 1428710 h 6380470"/>
              <a:gd name="connsiteX4062" fmla="*/ 6742375 w 11625583"/>
              <a:gd name="connsiteY4062" fmla="*/ 1428710 h 6380470"/>
              <a:gd name="connsiteX4063" fmla="*/ 6807041 w 11625583"/>
              <a:gd name="connsiteY4063" fmla="*/ 1493374 h 6380470"/>
              <a:gd name="connsiteX4064" fmla="*/ 6742375 w 11625583"/>
              <a:gd name="connsiteY4064" fmla="*/ 1558040 h 6380470"/>
              <a:gd name="connsiteX4065" fmla="*/ 6677709 w 11625583"/>
              <a:gd name="connsiteY4065" fmla="*/ 1493374 h 6380470"/>
              <a:gd name="connsiteX4066" fmla="*/ 6742375 w 11625583"/>
              <a:gd name="connsiteY4066" fmla="*/ 1428710 h 6380470"/>
              <a:gd name="connsiteX4067" fmla="*/ 6585802 w 11625583"/>
              <a:gd name="connsiteY4067" fmla="*/ 1428710 h 6380470"/>
              <a:gd name="connsiteX4068" fmla="*/ 6650468 w 11625583"/>
              <a:gd name="connsiteY4068" fmla="*/ 1493374 h 6380470"/>
              <a:gd name="connsiteX4069" fmla="*/ 6585802 w 11625583"/>
              <a:gd name="connsiteY4069" fmla="*/ 1558040 h 6380470"/>
              <a:gd name="connsiteX4070" fmla="*/ 6521136 w 11625583"/>
              <a:gd name="connsiteY4070" fmla="*/ 1493374 h 6380470"/>
              <a:gd name="connsiteX4071" fmla="*/ 6585802 w 11625583"/>
              <a:gd name="connsiteY4071" fmla="*/ 1428710 h 6380470"/>
              <a:gd name="connsiteX4072" fmla="*/ 6429229 w 11625583"/>
              <a:gd name="connsiteY4072" fmla="*/ 1428710 h 6380470"/>
              <a:gd name="connsiteX4073" fmla="*/ 6493895 w 11625583"/>
              <a:gd name="connsiteY4073" fmla="*/ 1493374 h 6380470"/>
              <a:gd name="connsiteX4074" fmla="*/ 6429229 w 11625583"/>
              <a:gd name="connsiteY4074" fmla="*/ 1558040 h 6380470"/>
              <a:gd name="connsiteX4075" fmla="*/ 6364563 w 11625583"/>
              <a:gd name="connsiteY4075" fmla="*/ 1493374 h 6380470"/>
              <a:gd name="connsiteX4076" fmla="*/ 6429229 w 11625583"/>
              <a:gd name="connsiteY4076" fmla="*/ 1428710 h 6380470"/>
              <a:gd name="connsiteX4077" fmla="*/ 6276571 w 11625583"/>
              <a:gd name="connsiteY4077" fmla="*/ 1428710 h 6380470"/>
              <a:gd name="connsiteX4078" fmla="*/ 6341237 w 11625583"/>
              <a:gd name="connsiteY4078" fmla="*/ 1493374 h 6380470"/>
              <a:gd name="connsiteX4079" fmla="*/ 6276571 w 11625583"/>
              <a:gd name="connsiteY4079" fmla="*/ 1558040 h 6380470"/>
              <a:gd name="connsiteX4080" fmla="*/ 6211905 w 11625583"/>
              <a:gd name="connsiteY4080" fmla="*/ 1493374 h 6380470"/>
              <a:gd name="connsiteX4081" fmla="*/ 6276571 w 11625583"/>
              <a:gd name="connsiteY4081" fmla="*/ 1428710 h 6380470"/>
              <a:gd name="connsiteX4082" fmla="*/ 5967338 w 11625583"/>
              <a:gd name="connsiteY4082" fmla="*/ 1428710 h 6380470"/>
              <a:gd name="connsiteX4083" fmla="*/ 6032004 w 11625583"/>
              <a:gd name="connsiteY4083" fmla="*/ 1493374 h 6380470"/>
              <a:gd name="connsiteX4084" fmla="*/ 5967338 w 11625583"/>
              <a:gd name="connsiteY4084" fmla="*/ 1558040 h 6380470"/>
              <a:gd name="connsiteX4085" fmla="*/ 5902672 w 11625583"/>
              <a:gd name="connsiteY4085" fmla="*/ 1493374 h 6380470"/>
              <a:gd name="connsiteX4086" fmla="*/ 5967338 w 11625583"/>
              <a:gd name="connsiteY4086" fmla="*/ 1428710 h 6380470"/>
              <a:gd name="connsiteX4087" fmla="*/ 5810805 w 11625583"/>
              <a:gd name="connsiteY4087" fmla="*/ 1428710 h 6380470"/>
              <a:gd name="connsiteX4088" fmla="*/ 5875431 w 11625583"/>
              <a:gd name="connsiteY4088" fmla="*/ 1493374 h 6380470"/>
              <a:gd name="connsiteX4089" fmla="*/ 5810805 w 11625583"/>
              <a:gd name="connsiteY4089" fmla="*/ 1558040 h 6380470"/>
              <a:gd name="connsiteX4090" fmla="*/ 5746119 w 11625583"/>
              <a:gd name="connsiteY4090" fmla="*/ 1493374 h 6380470"/>
              <a:gd name="connsiteX4091" fmla="*/ 5810805 w 11625583"/>
              <a:gd name="connsiteY4091" fmla="*/ 1428710 h 6380470"/>
              <a:gd name="connsiteX4092" fmla="*/ 5658108 w 11625583"/>
              <a:gd name="connsiteY4092" fmla="*/ 1428710 h 6380470"/>
              <a:gd name="connsiteX4093" fmla="*/ 5722785 w 11625583"/>
              <a:gd name="connsiteY4093" fmla="*/ 1493374 h 6380470"/>
              <a:gd name="connsiteX4094" fmla="*/ 5658108 w 11625583"/>
              <a:gd name="connsiteY4094" fmla="*/ 1558040 h 6380470"/>
              <a:gd name="connsiteX4095" fmla="*/ 5593443 w 11625583"/>
              <a:gd name="connsiteY4095" fmla="*/ 1493374 h 6380470"/>
              <a:gd name="connsiteX4096" fmla="*/ 5658108 w 11625583"/>
              <a:gd name="connsiteY4096" fmla="*/ 1428710 h 6380470"/>
              <a:gd name="connsiteX4097" fmla="*/ 526542 w 11625583"/>
              <a:gd name="connsiteY4097" fmla="*/ 1428710 h 6380470"/>
              <a:gd name="connsiteX4098" fmla="*/ 591208 w 11625583"/>
              <a:gd name="connsiteY4098" fmla="*/ 1493374 h 6380470"/>
              <a:gd name="connsiteX4099" fmla="*/ 526542 w 11625583"/>
              <a:gd name="connsiteY4099" fmla="*/ 1558040 h 6380470"/>
              <a:gd name="connsiteX4100" fmla="*/ 461877 w 11625583"/>
              <a:gd name="connsiteY4100" fmla="*/ 1493374 h 6380470"/>
              <a:gd name="connsiteX4101" fmla="*/ 526542 w 11625583"/>
              <a:gd name="connsiteY4101" fmla="*/ 1428710 h 6380470"/>
              <a:gd name="connsiteX4102" fmla="*/ 373886 w 11625583"/>
              <a:gd name="connsiteY4102" fmla="*/ 1428710 h 6380470"/>
              <a:gd name="connsiteX4103" fmla="*/ 438551 w 11625583"/>
              <a:gd name="connsiteY4103" fmla="*/ 1493374 h 6380470"/>
              <a:gd name="connsiteX4104" fmla="*/ 373886 w 11625583"/>
              <a:gd name="connsiteY4104" fmla="*/ 1558040 h 6380470"/>
              <a:gd name="connsiteX4105" fmla="*/ 309221 w 11625583"/>
              <a:gd name="connsiteY4105" fmla="*/ 1493374 h 6380470"/>
              <a:gd name="connsiteX4106" fmla="*/ 373886 w 11625583"/>
              <a:gd name="connsiteY4106" fmla="*/ 1428710 h 6380470"/>
              <a:gd name="connsiteX4107" fmla="*/ 217317 w 11625583"/>
              <a:gd name="connsiteY4107" fmla="*/ 1428710 h 6380470"/>
              <a:gd name="connsiteX4108" fmla="*/ 281982 w 11625583"/>
              <a:gd name="connsiteY4108" fmla="*/ 1493374 h 6380470"/>
              <a:gd name="connsiteX4109" fmla="*/ 217317 w 11625583"/>
              <a:gd name="connsiteY4109" fmla="*/ 1558040 h 6380470"/>
              <a:gd name="connsiteX4110" fmla="*/ 152652 w 11625583"/>
              <a:gd name="connsiteY4110" fmla="*/ 1493374 h 6380470"/>
              <a:gd name="connsiteX4111" fmla="*/ 217317 w 11625583"/>
              <a:gd name="connsiteY4111" fmla="*/ 1428710 h 6380470"/>
              <a:gd name="connsiteX4112" fmla="*/ 5348888 w 11625583"/>
              <a:gd name="connsiteY4112" fmla="*/ 1428708 h 6380470"/>
              <a:gd name="connsiteX4113" fmla="*/ 5413557 w 11625583"/>
              <a:gd name="connsiteY4113" fmla="*/ 1493374 h 6380470"/>
              <a:gd name="connsiteX4114" fmla="*/ 5348888 w 11625583"/>
              <a:gd name="connsiteY4114" fmla="*/ 1558038 h 6380470"/>
              <a:gd name="connsiteX4115" fmla="*/ 5284237 w 11625583"/>
              <a:gd name="connsiteY4115" fmla="*/ 1493374 h 6380470"/>
              <a:gd name="connsiteX4116" fmla="*/ 5348888 w 11625583"/>
              <a:gd name="connsiteY4116" fmla="*/ 1428708 h 6380470"/>
              <a:gd name="connsiteX4117" fmla="*/ 3321398 w 11625583"/>
              <a:gd name="connsiteY4117" fmla="*/ 1428708 h 6380470"/>
              <a:gd name="connsiteX4118" fmla="*/ 3386040 w 11625583"/>
              <a:gd name="connsiteY4118" fmla="*/ 1493374 h 6380470"/>
              <a:gd name="connsiteX4119" fmla="*/ 3321398 w 11625583"/>
              <a:gd name="connsiteY4119" fmla="*/ 1558038 h 6380470"/>
              <a:gd name="connsiteX4120" fmla="*/ 3256733 w 11625583"/>
              <a:gd name="connsiteY4120" fmla="*/ 1493374 h 6380470"/>
              <a:gd name="connsiteX4121" fmla="*/ 3321398 w 11625583"/>
              <a:gd name="connsiteY4121" fmla="*/ 1428708 h 6380470"/>
              <a:gd name="connsiteX4122" fmla="*/ 3172644 w 11625583"/>
              <a:gd name="connsiteY4122" fmla="*/ 1428708 h 6380470"/>
              <a:gd name="connsiteX4123" fmla="*/ 3237318 w 11625583"/>
              <a:gd name="connsiteY4123" fmla="*/ 1493374 h 6380470"/>
              <a:gd name="connsiteX4124" fmla="*/ 3172644 w 11625583"/>
              <a:gd name="connsiteY4124" fmla="*/ 1558038 h 6380470"/>
              <a:gd name="connsiteX4125" fmla="*/ 3107959 w 11625583"/>
              <a:gd name="connsiteY4125" fmla="*/ 1493374 h 6380470"/>
              <a:gd name="connsiteX4126" fmla="*/ 3172644 w 11625583"/>
              <a:gd name="connsiteY4126" fmla="*/ 1428708 h 6380470"/>
              <a:gd name="connsiteX4127" fmla="*/ 3012125 w 11625583"/>
              <a:gd name="connsiteY4127" fmla="*/ 1428708 h 6380470"/>
              <a:gd name="connsiteX4128" fmla="*/ 3076794 w 11625583"/>
              <a:gd name="connsiteY4128" fmla="*/ 1493374 h 6380470"/>
              <a:gd name="connsiteX4129" fmla="*/ 3012125 w 11625583"/>
              <a:gd name="connsiteY4129" fmla="*/ 1558038 h 6380470"/>
              <a:gd name="connsiteX4130" fmla="*/ 2947469 w 11625583"/>
              <a:gd name="connsiteY4130" fmla="*/ 1493374 h 6380470"/>
              <a:gd name="connsiteX4131" fmla="*/ 3012125 w 11625583"/>
              <a:gd name="connsiteY4131" fmla="*/ 1428708 h 6380470"/>
              <a:gd name="connsiteX4132" fmla="*/ 2389803 w 11625583"/>
              <a:gd name="connsiteY4132" fmla="*/ 1428708 h 6380470"/>
              <a:gd name="connsiteX4133" fmla="*/ 2454493 w 11625583"/>
              <a:gd name="connsiteY4133" fmla="*/ 1493374 h 6380470"/>
              <a:gd name="connsiteX4134" fmla="*/ 2389803 w 11625583"/>
              <a:gd name="connsiteY4134" fmla="*/ 1558038 h 6380470"/>
              <a:gd name="connsiteX4135" fmla="*/ 2325157 w 11625583"/>
              <a:gd name="connsiteY4135" fmla="*/ 1493374 h 6380470"/>
              <a:gd name="connsiteX4136" fmla="*/ 2389803 w 11625583"/>
              <a:gd name="connsiteY4136" fmla="*/ 1428708 h 6380470"/>
              <a:gd name="connsiteX4137" fmla="*/ 2237136 w 11625583"/>
              <a:gd name="connsiteY4137" fmla="*/ 1428708 h 6380470"/>
              <a:gd name="connsiteX4138" fmla="*/ 2301822 w 11625583"/>
              <a:gd name="connsiteY4138" fmla="*/ 1493374 h 6380470"/>
              <a:gd name="connsiteX4139" fmla="*/ 2237136 w 11625583"/>
              <a:gd name="connsiteY4139" fmla="*/ 1558038 h 6380470"/>
              <a:gd name="connsiteX4140" fmla="*/ 2172451 w 11625583"/>
              <a:gd name="connsiteY4140" fmla="*/ 1493374 h 6380470"/>
              <a:gd name="connsiteX4141" fmla="*/ 2237136 w 11625583"/>
              <a:gd name="connsiteY4141" fmla="*/ 1428708 h 6380470"/>
              <a:gd name="connsiteX4142" fmla="*/ 2084457 w 11625583"/>
              <a:gd name="connsiteY4142" fmla="*/ 1428708 h 6380470"/>
              <a:gd name="connsiteX4143" fmla="*/ 2149118 w 11625583"/>
              <a:gd name="connsiteY4143" fmla="*/ 1493374 h 6380470"/>
              <a:gd name="connsiteX4144" fmla="*/ 2084457 w 11625583"/>
              <a:gd name="connsiteY4144" fmla="*/ 1558038 h 6380470"/>
              <a:gd name="connsiteX4145" fmla="*/ 2019816 w 11625583"/>
              <a:gd name="connsiteY4145" fmla="*/ 1493374 h 6380470"/>
              <a:gd name="connsiteX4146" fmla="*/ 2084457 w 11625583"/>
              <a:gd name="connsiteY4146" fmla="*/ 1428708 h 6380470"/>
              <a:gd name="connsiteX4147" fmla="*/ 1927872 w 11625583"/>
              <a:gd name="connsiteY4147" fmla="*/ 1428708 h 6380470"/>
              <a:gd name="connsiteX4148" fmla="*/ 1992557 w 11625583"/>
              <a:gd name="connsiteY4148" fmla="*/ 1493374 h 6380470"/>
              <a:gd name="connsiteX4149" fmla="*/ 1927872 w 11625583"/>
              <a:gd name="connsiteY4149" fmla="*/ 1558038 h 6380470"/>
              <a:gd name="connsiteX4150" fmla="*/ 1863233 w 11625583"/>
              <a:gd name="connsiteY4150" fmla="*/ 1493374 h 6380470"/>
              <a:gd name="connsiteX4151" fmla="*/ 1927872 w 11625583"/>
              <a:gd name="connsiteY4151" fmla="*/ 1428708 h 6380470"/>
              <a:gd name="connsiteX4152" fmla="*/ 1775219 w 11625583"/>
              <a:gd name="connsiteY4152" fmla="*/ 1428708 h 6380470"/>
              <a:gd name="connsiteX4153" fmla="*/ 1839905 w 11625583"/>
              <a:gd name="connsiteY4153" fmla="*/ 1493374 h 6380470"/>
              <a:gd name="connsiteX4154" fmla="*/ 1775219 w 11625583"/>
              <a:gd name="connsiteY4154" fmla="*/ 1558038 h 6380470"/>
              <a:gd name="connsiteX4155" fmla="*/ 1710549 w 11625583"/>
              <a:gd name="connsiteY4155" fmla="*/ 1493374 h 6380470"/>
              <a:gd name="connsiteX4156" fmla="*/ 1775219 w 11625583"/>
              <a:gd name="connsiteY4156" fmla="*/ 1428708 h 6380470"/>
              <a:gd name="connsiteX4157" fmla="*/ 1618636 w 11625583"/>
              <a:gd name="connsiteY4157" fmla="*/ 1428708 h 6380470"/>
              <a:gd name="connsiteX4158" fmla="*/ 1683307 w 11625583"/>
              <a:gd name="connsiteY4158" fmla="*/ 1493374 h 6380470"/>
              <a:gd name="connsiteX4159" fmla="*/ 1618636 w 11625583"/>
              <a:gd name="connsiteY4159" fmla="*/ 1558038 h 6380470"/>
              <a:gd name="connsiteX4160" fmla="*/ 1553973 w 11625583"/>
              <a:gd name="connsiteY4160" fmla="*/ 1493374 h 6380470"/>
              <a:gd name="connsiteX4161" fmla="*/ 1618636 w 11625583"/>
              <a:gd name="connsiteY4161" fmla="*/ 1428708 h 6380470"/>
              <a:gd name="connsiteX4162" fmla="*/ 1465980 w 11625583"/>
              <a:gd name="connsiteY4162" fmla="*/ 1428708 h 6380470"/>
              <a:gd name="connsiteX4163" fmla="*/ 1530647 w 11625583"/>
              <a:gd name="connsiteY4163" fmla="*/ 1493374 h 6380470"/>
              <a:gd name="connsiteX4164" fmla="*/ 1465980 w 11625583"/>
              <a:gd name="connsiteY4164" fmla="*/ 1558038 h 6380470"/>
              <a:gd name="connsiteX4165" fmla="*/ 1401318 w 11625583"/>
              <a:gd name="connsiteY4165" fmla="*/ 1493374 h 6380470"/>
              <a:gd name="connsiteX4166" fmla="*/ 1465980 w 11625583"/>
              <a:gd name="connsiteY4166" fmla="*/ 1428708 h 6380470"/>
              <a:gd name="connsiteX4167" fmla="*/ 1309407 w 11625583"/>
              <a:gd name="connsiteY4167" fmla="*/ 1428708 h 6380470"/>
              <a:gd name="connsiteX4168" fmla="*/ 1374073 w 11625583"/>
              <a:gd name="connsiteY4168" fmla="*/ 1493374 h 6380470"/>
              <a:gd name="connsiteX4169" fmla="*/ 1309407 w 11625583"/>
              <a:gd name="connsiteY4169" fmla="*/ 1558038 h 6380470"/>
              <a:gd name="connsiteX4170" fmla="*/ 1244742 w 11625583"/>
              <a:gd name="connsiteY4170" fmla="*/ 1493374 h 6380470"/>
              <a:gd name="connsiteX4171" fmla="*/ 1309407 w 11625583"/>
              <a:gd name="connsiteY4171" fmla="*/ 1428708 h 6380470"/>
              <a:gd name="connsiteX4172" fmla="*/ 1148923 w 11625583"/>
              <a:gd name="connsiteY4172" fmla="*/ 1428708 h 6380470"/>
              <a:gd name="connsiteX4173" fmla="*/ 1213588 w 11625583"/>
              <a:gd name="connsiteY4173" fmla="*/ 1493374 h 6380470"/>
              <a:gd name="connsiteX4174" fmla="*/ 1148923 w 11625583"/>
              <a:gd name="connsiteY4174" fmla="*/ 1558038 h 6380470"/>
              <a:gd name="connsiteX4175" fmla="*/ 1084258 w 11625583"/>
              <a:gd name="connsiteY4175" fmla="*/ 1493374 h 6380470"/>
              <a:gd name="connsiteX4176" fmla="*/ 1148923 w 11625583"/>
              <a:gd name="connsiteY4176" fmla="*/ 1428708 h 6380470"/>
              <a:gd name="connsiteX4177" fmla="*/ 11095111 w 11625583"/>
              <a:gd name="connsiteY4177" fmla="*/ 1287791 h 6380470"/>
              <a:gd name="connsiteX4178" fmla="*/ 11159777 w 11625583"/>
              <a:gd name="connsiteY4178" fmla="*/ 1352456 h 6380470"/>
              <a:gd name="connsiteX4179" fmla="*/ 11095111 w 11625583"/>
              <a:gd name="connsiteY4179" fmla="*/ 1417123 h 6380470"/>
              <a:gd name="connsiteX4180" fmla="*/ 11030445 w 11625583"/>
              <a:gd name="connsiteY4180" fmla="*/ 1352456 h 6380470"/>
              <a:gd name="connsiteX4181" fmla="*/ 11095111 w 11625583"/>
              <a:gd name="connsiteY4181" fmla="*/ 1287791 h 6380470"/>
              <a:gd name="connsiteX4182" fmla="*/ 10938538 w 11625583"/>
              <a:gd name="connsiteY4182" fmla="*/ 1287791 h 6380470"/>
              <a:gd name="connsiteX4183" fmla="*/ 11003204 w 11625583"/>
              <a:gd name="connsiteY4183" fmla="*/ 1352456 h 6380470"/>
              <a:gd name="connsiteX4184" fmla="*/ 10938538 w 11625583"/>
              <a:gd name="connsiteY4184" fmla="*/ 1417123 h 6380470"/>
              <a:gd name="connsiteX4185" fmla="*/ 10873872 w 11625583"/>
              <a:gd name="connsiteY4185" fmla="*/ 1352456 h 6380470"/>
              <a:gd name="connsiteX4186" fmla="*/ 10938538 w 11625583"/>
              <a:gd name="connsiteY4186" fmla="*/ 1287791 h 6380470"/>
              <a:gd name="connsiteX4187" fmla="*/ 10778051 w 11625583"/>
              <a:gd name="connsiteY4187" fmla="*/ 1287791 h 6380470"/>
              <a:gd name="connsiteX4188" fmla="*/ 10842717 w 11625583"/>
              <a:gd name="connsiteY4188" fmla="*/ 1352456 h 6380470"/>
              <a:gd name="connsiteX4189" fmla="*/ 10778051 w 11625583"/>
              <a:gd name="connsiteY4189" fmla="*/ 1417123 h 6380470"/>
              <a:gd name="connsiteX4190" fmla="*/ 10713385 w 11625583"/>
              <a:gd name="connsiteY4190" fmla="*/ 1352456 h 6380470"/>
              <a:gd name="connsiteX4191" fmla="*/ 10778051 w 11625583"/>
              <a:gd name="connsiteY4191" fmla="*/ 1287791 h 6380470"/>
              <a:gd name="connsiteX4192" fmla="*/ 10625391 w 11625583"/>
              <a:gd name="connsiteY4192" fmla="*/ 1287791 h 6380470"/>
              <a:gd name="connsiteX4193" fmla="*/ 10690057 w 11625583"/>
              <a:gd name="connsiteY4193" fmla="*/ 1352456 h 6380470"/>
              <a:gd name="connsiteX4194" fmla="*/ 10625391 w 11625583"/>
              <a:gd name="connsiteY4194" fmla="*/ 1417123 h 6380470"/>
              <a:gd name="connsiteX4195" fmla="*/ 10560725 w 11625583"/>
              <a:gd name="connsiteY4195" fmla="*/ 1352456 h 6380470"/>
              <a:gd name="connsiteX4196" fmla="*/ 10625391 w 11625583"/>
              <a:gd name="connsiteY4196" fmla="*/ 1287791 h 6380470"/>
              <a:gd name="connsiteX4197" fmla="*/ 10468818 w 11625583"/>
              <a:gd name="connsiteY4197" fmla="*/ 1287791 h 6380470"/>
              <a:gd name="connsiteX4198" fmla="*/ 10533484 w 11625583"/>
              <a:gd name="connsiteY4198" fmla="*/ 1352456 h 6380470"/>
              <a:gd name="connsiteX4199" fmla="*/ 10468818 w 11625583"/>
              <a:gd name="connsiteY4199" fmla="*/ 1417123 h 6380470"/>
              <a:gd name="connsiteX4200" fmla="*/ 10404152 w 11625583"/>
              <a:gd name="connsiteY4200" fmla="*/ 1352456 h 6380470"/>
              <a:gd name="connsiteX4201" fmla="*/ 10468818 w 11625583"/>
              <a:gd name="connsiteY4201" fmla="*/ 1287791 h 6380470"/>
              <a:gd name="connsiteX4202" fmla="*/ 10312244 w 11625583"/>
              <a:gd name="connsiteY4202" fmla="*/ 1287791 h 6380470"/>
              <a:gd name="connsiteX4203" fmla="*/ 10376910 w 11625583"/>
              <a:gd name="connsiteY4203" fmla="*/ 1352456 h 6380470"/>
              <a:gd name="connsiteX4204" fmla="*/ 10312244 w 11625583"/>
              <a:gd name="connsiteY4204" fmla="*/ 1417123 h 6380470"/>
              <a:gd name="connsiteX4205" fmla="*/ 10247578 w 11625583"/>
              <a:gd name="connsiteY4205" fmla="*/ 1352456 h 6380470"/>
              <a:gd name="connsiteX4206" fmla="*/ 10312244 w 11625583"/>
              <a:gd name="connsiteY4206" fmla="*/ 1287791 h 6380470"/>
              <a:gd name="connsiteX4207" fmla="*/ 10159586 w 11625583"/>
              <a:gd name="connsiteY4207" fmla="*/ 1287791 h 6380470"/>
              <a:gd name="connsiteX4208" fmla="*/ 10224252 w 11625583"/>
              <a:gd name="connsiteY4208" fmla="*/ 1352456 h 6380470"/>
              <a:gd name="connsiteX4209" fmla="*/ 10159586 w 11625583"/>
              <a:gd name="connsiteY4209" fmla="*/ 1417123 h 6380470"/>
              <a:gd name="connsiteX4210" fmla="*/ 10094920 w 11625583"/>
              <a:gd name="connsiteY4210" fmla="*/ 1352456 h 6380470"/>
              <a:gd name="connsiteX4211" fmla="*/ 10159586 w 11625583"/>
              <a:gd name="connsiteY4211" fmla="*/ 1287791 h 6380470"/>
              <a:gd name="connsiteX4212" fmla="*/ 10003015 w 11625583"/>
              <a:gd name="connsiteY4212" fmla="*/ 1287791 h 6380470"/>
              <a:gd name="connsiteX4213" fmla="*/ 10067681 w 11625583"/>
              <a:gd name="connsiteY4213" fmla="*/ 1352456 h 6380470"/>
              <a:gd name="connsiteX4214" fmla="*/ 10003015 w 11625583"/>
              <a:gd name="connsiteY4214" fmla="*/ 1417123 h 6380470"/>
              <a:gd name="connsiteX4215" fmla="*/ 9938349 w 11625583"/>
              <a:gd name="connsiteY4215" fmla="*/ 1352456 h 6380470"/>
              <a:gd name="connsiteX4216" fmla="*/ 10003015 w 11625583"/>
              <a:gd name="connsiteY4216" fmla="*/ 1287791 h 6380470"/>
              <a:gd name="connsiteX4217" fmla="*/ 9850355 w 11625583"/>
              <a:gd name="connsiteY4217" fmla="*/ 1287791 h 6380470"/>
              <a:gd name="connsiteX4218" fmla="*/ 9915021 w 11625583"/>
              <a:gd name="connsiteY4218" fmla="*/ 1352456 h 6380470"/>
              <a:gd name="connsiteX4219" fmla="*/ 9850355 w 11625583"/>
              <a:gd name="connsiteY4219" fmla="*/ 1417123 h 6380470"/>
              <a:gd name="connsiteX4220" fmla="*/ 9785689 w 11625583"/>
              <a:gd name="connsiteY4220" fmla="*/ 1352456 h 6380470"/>
              <a:gd name="connsiteX4221" fmla="*/ 9850355 w 11625583"/>
              <a:gd name="connsiteY4221" fmla="*/ 1287791 h 6380470"/>
              <a:gd name="connsiteX4222" fmla="*/ 9693780 w 11625583"/>
              <a:gd name="connsiteY4222" fmla="*/ 1287791 h 6380470"/>
              <a:gd name="connsiteX4223" fmla="*/ 9758446 w 11625583"/>
              <a:gd name="connsiteY4223" fmla="*/ 1352456 h 6380470"/>
              <a:gd name="connsiteX4224" fmla="*/ 9693780 w 11625583"/>
              <a:gd name="connsiteY4224" fmla="*/ 1417123 h 6380470"/>
              <a:gd name="connsiteX4225" fmla="*/ 9629114 w 11625583"/>
              <a:gd name="connsiteY4225" fmla="*/ 1352456 h 6380470"/>
              <a:gd name="connsiteX4226" fmla="*/ 9693780 w 11625583"/>
              <a:gd name="connsiteY4226" fmla="*/ 1287791 h 6380470"/>
              <a:gd name="connsiteX4227" fmla="*/ 9541122 w 11625583"/>
              <a:gd name="connsiteY4227" fmla="*/ 1287791 h 6380470"/>
              <a:gd name="connsiteX4228" fmla="*/ 9605788 w 11625583"/>
              <a:gd name="connsiteY4228" fmla="*/ 1352456 h 6380470"/>
              <a:gd name="connsiteX4229" fmla="*/ 9541122 w 11625583"/>
              <a:gd name="connsiteY4229" fmla="*/ 1417123 h 6380470"/>
              <a:gd name="connsiteX4230" fmla="*/ 9476456 w 11625583"/>
              <a:gd name="connsiteY4230" fmla="*/ 1352456 h 6380470"/>
              <a:gd name="connsiteX4231" fmla="*/ 9541122 w 11625583"/>
              <a:gd name="connsiteY4231" fmla="*/ 1287791 h 6380470"/>
              <a:gd name="connsiteX4232" fmla="*/ 9384549 w 11625583"/>
              <a:gd name="connsiteY4232" fmla="*/ 1287791 h 6380470"/>
              <a:gd name="connsiteX4233" fmla="*/ 9449215 w 11625583"/>
              <a:gd name="connsiteY4233" fmla="*/ 1352456 h 6380470"/>
              <a:gd name="connsiteX4234" fmla="*/ 9384549 w 11625583"/>
              <a:gd name="connsiteY4234" fmla="*/ 1417123 h 6380470"/>
              <a:gd name="connsiteX4235" fmla="*/ 9319883 w 11625583"/>
              <a:gd name="connsiteY4235" fmla="*/ 1352456 h 6380470"/>
              <a:gd name="connsiteX4236" fmla="*/ 9384549 w 11625583"/>
              <a:gd name="connsiteY4236" fmla="*/ 1287791 h 6380470"/>
              <a:gd name="connsiteX4237" fmla="*/ 9227976 w 11625583"/>
              <a:gd name="connsiteY4237" fmla="*/ 1287791 h 6380470"/>
              <a:gd name="connsiteX4238" fmla="*/ 9292642 w 11625583"/>
              <a:gd name="connsiteY4238" fmla="*/ 1352456 h 6380470"/>
              <a:gd name="connsiteX4239" fmla="*/ 9227976 w 11625583"/>
              <a:gd name="connsiteY4239" fmla="*/ 1417123 h 6380470"/>
              <a:gd name="connsiteX4240" fmla="*/ 9163310 w 11625583"/>
              <a:gd name="connsiteY4240" fmla="*/ 1352456 h 6380470"/>
              <a:gd name="connsiteX4241" fmla="*/ 9227976 w 11625583"/>
              <a:gd name="connsiteY4241" fmla="*/ 1287791 h 6380470"/>
              <a:gd name="connsiteX4242" fmla="*/ 9075316 w 11625583"/>
              <a:gd name="connsiteY4242" fmla="*/ 1287791 h 6380470"/>
              <a:gd name="connsiteX4243" fmla="*/ 9139982 w 11625583"/>
              <a:gd name="connsiteY4243" fmla="*/ 1352456 h 6380470"/>
              <a:gd name="connsiteX4244" fmla="*/ 9075316 w 11625583"/>
              <a:gd name="connsiteY4244" fmla="*/ 1417123 h 6380470"/>
              <a:gd name="connsiteX4245" fmla="*/ 9010650 w 11625583"/>
              <a:gd name="connsiteY4245" fmla="*/ 1352456 h 6380470"/>
              <a:gd name="connsiteX4246" fmla="*/ 9075316 w 11625583"/>
              <a:gd name="connsiteY4246" fmla="*/ 1287791 h 6380470"/>
              <a:gd name="connsiteX4247" fmla="*/ 8914828 w 11625583"/>
              <a:gd name="connsiteY4247" fmla="*/ 1287791 h 6380470"/>
              <a:gd name="connsiteX4248" fmla="*/ 8979494 w 11625583"/>
              <a:gd name="connsiteY4248" fmla="*/ 1352456 h 6380470"/>
              <a:gd name="connsiteX4249" fmla="*/ 8914828 w 11625583"/>
              <a:gd name="connsiteY4249" fmla="*/ 1417123 h 6380470"/>
              <a:gd name="connsiteX4250" fmla="*/ 8850162 w 11625583"/>
              <a:gd name="connsiteY4250" fmla="*/ 1352456 h 6380470"/>
              <a:gd name="connsiteX4251" fmla="*/ 8914828 w 11625583"/>
              <a:gd name="connsiteY4251" fmla="*/ 1287791 h 6380470"/>
              <a:gd name="connsiteX4252" fmla="*/ 8766084 w 11625583"/>
              <a:gd name="connsiteY4252" fmla="*/ 1287791 h 6380470"/>
              <a:gd name="connsiteX4253" fmla="*/ 8830750 w 11625583"/>
              <a:gd name="connsiteY4253" fmla="*/ 1352456 h 6380470"/>
              <a:gd name="connsiteX4254" fmla="*/ 8766084 w 11625583"/>
              <a:gd name="connsiteY4254" fmla="*/ 1417123 h 6380470"/>
              <a:gd name="connsiteX4255" fmla="*/ 8701418 w 11625583"/>
              <a:gd name="connsiteY4255" fmla="*/ 1352456 h 6380470"/>
              <a:gd name="connsiteX4256" fmla="*/ 8766084 w 11625583"/>
              <a:gd name="connsiteY4256" fmla="*/ 1287791 h 6380470"/>
              <a:gd name="connsiteX4257" fmla="*/ 8601682 w 11625583"/>
              <a:gd name="connsiteY4257" fmla="*/ 1287791 h 6380470"/>
              <a:gd name="connsiteX4258" fmla="*/ 8666348 w 11625583"/>
              <a:gd name="connsiteY4258" fmla="*/ 1352456 h 6380470"/>
              <a:gd name="connsiteX4259" fmla="*/ 8601682 w 11625583"/>
              <a:gd name="connsiteY4259" fmla="*/ 1417123 h 6380470"/>
              <a:gd name="connsiteX4260" fmla="*/ 8537016 w 11625583"/>
              <a:gd name="connsiteY4260" fmla="*/ 1352456 h 6380470"/>
              <a:gd name="connsiteX4261" fmla="*/ 8601682 w 11625583"/>
              <a:gd name="connsiteY4261" fmla="*/ 1287791 h 6380470"/>
              <a:gd name="connsiteX4262" fmla="*/ 8449023 w 11625583"/>
              <a:gd name="connsiteY4262" fmla="*/ 1287791 h 6380470"/>
              <a:gd name="connsiteX4263" fmla="*/ 8513689 w 11625583"/>
              <a:gd name="connsiteY4263" fmla="*/ 1352456 h 6380470"/>
              <a:gd name="connsiteX4264" fmla="*/ 8449023 w 11625583"/>
              <a:gd name="connsiteY4264" fmla="*/ 1417123 h 6380470"/>
              <a:gd name="connsiteX4265" fmla="*/ 8384357 w 11625583"/>
              <a:gd name="connsiteY4265" fmla="*/ 1352456 h 6380470"/>
              <a:gd name="connsiteX4266" fmla="*/ 8449023 w 11625583"/>
              <a:gd name="connsiteY4266" fmla="*/ 1287791 h 6380470"/>
              <a:gd name="connsiteX4267" fmla="*/ 8296365 w 11625583"/>
              <a:gd name="connsiteY4267" fmla="*/ 1287791 h 6380470"/>
              <a:gd name="connsiteX4268" fmla="*/ 8361031 w 11625583"/>
              <a:gd name="connsiteY4268" fmla="*/ 1352456 h 6380470"/>
              <a:gd name="connsiteX4269" fmla="*/ 8296365 w 11625583"/>
              <a:gd name="connsiteY4269" fmla="*/ 1417123 h 6380470"/>
              <a:gd name="connsiteX4270" fmla="*/ 8231699 w 11625583"/>
              <a:gd name="connsiteY4270" fmla="*/ 1352456 h 6380470"/>
              <a:gd name="connsiteX4271" fmla="*/ 8296365 w 11625583"/>
              <a:gd name="connsiteY4271" fmla="*/ 1287791 h 6380470"/>
              <a:gd name="connsiteX4272" fmla="*/ 8139790 w 11625583"/>
              <a:gd name="connsiteY4272" fmla="*/ 1287791 h 6380470"/>
              <a:gd name="connsiteX4273" fmla="*/ 8204456 w 11625583"/>
              <a:gd name="connsiteY4273" fmla="*/ 1352456 h 6380470"/>
              <a:gd name="connsiteX4274" fmla="*/ 8139790 w 11625583"/>
              <a:gd name="connsiteY4274" fmla="*/ 1417123 h 6380470"/>
              <a:gd name="connsiteX4275" fmla="*/ 8075124 w 11625583"/>
              <a:gd name="connsiteY4275" fmla="*/ 1352456 h 6380470"/>
              <a:gd name="connsiteX4276" fmla="*/ 8139790 w 11625583"/>
              <a:gd name="connsiteY4276" fmla="*/ 1287791 h 6380470"/>
              <a:gd name="connsiteX4277" fmla="*/ 7987132 w 11625583"/>
              <a:gd name="connsiteY4277" fmla="*/ 1287791 h 6380470"/>
              <a:gd name="connsiteX4278" fmla="*/ 8051798 w 11625583"/>
              <a:gd name="connsiteY4278" fmla="*/ 1352456 h 6380470"/>
              <a:gd name="connsiteX4279" fmla="*/ 7987132 w 11625583"/>
              <a:gd name="connsiteY4279" fmla="*/ 1417123 h 6380470"/>
              <a:gd name="connsiteX4280" fmla="*/ 7922466 w 11625583"/>
              <a:gd name="connsiteY4280" fmla="*/ 1352456 h 6380470"/>
              <a:gd name="connsiteX4281" fmla="*/ 7987132 w 11625583"/>
              <a:gd name="connsiteY4281" fmla="*/ 1287791 h 6380470"/>
              <a:gd name="connsiteX4282" fmla="*/ 7830560 w 11625583"/>
              <a:gd name="connsiteY4282" fmla="*/ 1287791 h 6380470"/>
              <a:gd name="connsiteX4283" fmla="*/ 7895226 w 11625583"/>
              <a:gd name="connsiteY4283" fmla="*/ 1352456 h 6380470"/>
              <a:gd name="connsiteX4284" fmla="*/ 7830560 w 11625583"/>
              <a:gd name="connsiteY4284" fmla="*/ 1417123 h 6380470"/>
              <a:gd name="connsiteX4285" fmla="*/ 7765894 w 11625583"/>
              <a:gd name="connsiteY4285" fmla="*/ 1352456 h 6380470"/>
              <a:gd name="connsiteX4286" fmla="*/ 7830560 w 11625583"/>
              <a:gd name="connsiteY4286" fmla="*/ 1287791 h 6380470"/>
              <a:gd name="connsiteX4287" fmla="*/ 7677900 w 11625583"/>
              <a:gd name="connsiteY4287" fmla="*/ 1287791 h 6380470"/>
              <a:gd name="connsiteX4288" fmla="*/ 7742566 w 11625583"/>
              <a:gd name="connsiteY4288" fmla="*/ 1352456 h 6380470"/>
              <a:gd name="connsiteX4289" fmla="*/ 7677900 w 11625583"/>
              <a:gd name="connsiteY4289" fmla="*/ 1417123 h 6380470"/>
              <a:gd name="connsiteX4290" fmla="*/ 7613234 w 11625583"/>
              <a:gd name="connsiteY4290" fmla="*/ 1352456 h 6380470"/>
              <a:gd name="connsiteX4291" fmla="*/ 7677900 w 11625583"/>
              <a:gd name="connsiteY4291" fmla="*/ 1287791 h 6380470"/>
              <a:gd name="connsiteX4292" fmla="*/ 7521327 w 11625583"/>
              <a:gd name="connsiteY4292" fmla="*/ 1287791 h 6380470"/>
              <a:gd name="connsiteX4293" fmla="*/ 7585993 w 11625583"/>
              <a:gd name="connsiteY4293" fmla="*/ 1352456 h 6380470"/>
              <a:gd name="connsiteX4294" fmla="*/ 7521327 w 11625583"/>
              <a:gd name="connsiteY4294" fmla="*/ 1417123 h 6380470"/>
              <a:gd name="connsiteX4295" fmla="*/ 7456661 w 11625583"/>
              <a:gd name="connsiteY4295" fmla="*/ 1352456 h 6380470"/>
              <a:gd name="connsiteX4296" fmla="*/ 7521327 w 11625583"/>
              <a:gd name="connsiteY4296" fmla="*/ 1287791 h 6380470"/>
              <a:gd name="connsiteX4297" fmla="*/ 7368667 w 11625583"/>
              <a:gd name="connsiteY4297" fmla="*/ 1287791 h 6380470"/>
              <a:gd name="connsiteX4298" fmla="*/ 7433333 w 11625583"/>
              <a:gd name="connsiteY4298" fmla="*/ 1352456 h 6380470"/>
              <a:gd name="connsiteX4299" fmla="*/ 7368667 w 11625583"/>
              <a:gd name="connsiteY4299" fmla="*/ 1417123 h 6380470"/>
              <a:gd name="connsiteX4300" fmla="*/ 7304001 w 11625583"/>
              <a:gd name="connsiteY4300" fmla="*/ 1352456 h 6380470"/>
              <a:gd name="connsiteX4301" fmla="*/ 7368667 w 11625583"/>
              <a:gd name="connsiteY4301" fmla="*/ 1287791 h 6380470"/>
              <a:gd name="connsiteX4302" fmla="*/ 7212094 w 11625583"/>
              <a:gd name="connsiteY4302" fmla="*/ 1287791 h 6380470"/>
              <a:gd name="connsiteX4303" fmla="*/ 7276760 w 11625583"/>
              <a:gd name="connsiteY4303" fmla="*/ 1352456 h 6380470"/>
              <a:gd name="connsiteX4304" fmla="*/ 7212094 w 11625583"/>
              <a:gd name="connsiteY4304" fmla="*/ 1417123 h 6380470"/>
              <a:gd name="connsiteX4305" fmla="*/ 7147428 w 11625583"/>
              <a:gd name="connsiteY4305" fmla="*/ 1352456 h 6380470"/>
              <a:gd name="connsiteX4306" fmla="*/ 7212094 w 11625583"/>
              <a:gd name="connsiteY4306" fmla="*/ 1287791 h 6380470"/>
              <a:gd name="connsiteX4307" fmla="*/ 7055521 w 11625583"/>
              <a:gd name="connsiteY4307" fmla="*/ 1287791 h 6380470"/>
              <a:gd name="connsiteX4308" fmla="*/ 7120187 w 11625583"/>
              <a:gd name="connsiteY4308" fmla="*/ 1352456 h 6380470"/>
              <a:gd name="connsiteX4309" fmla="*/ 7055521 w 11625583"/>
              <a:gd name="connsiteY4309" fmla="*/ 1417123 h 6380470"/>
              <a:gd name="connsiteX4310" fmla="*/ 6990855 w 11625583"/>
              <a:gd name="connsiteY4310" fmla="*/ 1352456 h 6380470"/>
              <a:gd name="connsiteX4311" fmla="*/ 7055521 w 11625583"/>
              <a:gd name="connsiteY4311" fmla="*/ 1287791 h 6380470"/>
              <a:gd name="connsiteX4312" fmla="*/ 6895035 w 11625583"/>
              <a:gd name="connsiteY4312" fmla="*/ 1287791 h 6380470"/>
              <a:gd name="connsiteX4313" fmla="*/ 6959701 w 11625583"/>
              <a:gd name="connsiteY4313" fmla="*/ 1352456 h 6380470"/>
              <a:gd name="connsiteX4314" fmla="*/ 6895035 w 11625583"/>
              <a:gd name="connsiteY4314" fmla="*/ 1417123 h 6380470"/>
              <a:gd name="connsiteX4315" fmla="*/ 6830369 w 11625583"/>
              <a:gd name="connsiteY4315" fmla="*/ 1352456 h 6380470"/>
              <a:gd name="connsiteX4316" fmla="*/ 6895035 w 11625583"/>
              <a:gd name="connsiteY4316" fmla="*/ 1287791 h 6380470"/>
              <a:gd name="connsiteX4317" fmla="*/ 6742375 w 11625583"/>
              <a:gd name="connsiteY4317" fmla="*/ 1287791 h 6380470"/>
              <a:gd name="connsiteX4318" fmla="*/ 6807041 w 11625583"/>
              <a:gd name="connsiteY4318" fmla="*/ 1352456 h 6380470"/>
              <a:gd name="connsiteX4319" fmla="*/ 6742375 w 11625583"/>
              <a:gd name="connsiteY4319" fmla="*/ 1417123 h 6380470"/>
              <a:gd name="connsiteX4320" fmla="*/ 6677709 w 11625583"/>
              <a:gd name="connsiteY4320" fmla="*/ 1352456 h 6380470"/>
              <a:gd name="connsiteX4321" fmla="*/ 6742375 w 11625583"/>
              <a:gd name="connsiteY4321" fmla="*/ 1287791 h 6380470"/>
              <a:gd name="connsiteX4322" fmla="*/ 6585801 w 11625583"/>
              <a:gd name="connsiteY4322" fmla="*/ 1287791 h 6380470"/>
              <a:gd name="connsiteX4323" fmla="*/ 6650467 w 11625583"/>
              <a:gd name="connsiteY4323" fmla="*/ 1352456 h 6380470"/>
              <a:gd name="connsiteX4324" fmla="*/ 6585801 w 11625583"/>
              <a:gd name="connsiteY4324" fmla="*/ 1417123 h 6380470"/>
              <a:gd name="connsiteX4325" fmla="*/ 6521135 w 11625583"/>
              <a:gd name="connsiteY4325" fmla="*/ 1352456 h 6380470"/>
              <a:gd name="connsiteX4326" fmla="*/ 6585801 w 11625583"/>
              <a:gd name="connsiteY4326" fmla="*/ 1287791 h 6380470"/>
              <a:gd name="connsiteX4327" fmla="*/ 6429228 w 11625583"/>
              <a:gd name="connsiteY4327" fmla="*/ 1287791 h 6380470"/>
              <a:gd name="connsiteX4328" fmla="*/ 6493894 w 11625583"/>
              <a:gd name="connsiteY4328" fmla="*/ 1352456 h 6380470"/>
              <a:gd name="connsiteX4329" fmla="*/ 6429228 w 11625583"/>
              <a:gd name="connsiteY4329" fmla="*/ 1417123 h 6380470"/>
              <a:gd name="connsiteX4330" fmla="*/ 6364562 w 11625583"/>
              <a:gd name="connsiteY4330" fmla="*/ 1352456 h 6380470"/>
              <a:gd name="connsiteX4331" fmla="*/ 6429228 w 11625583"/>
              <a:gd name="connsiteY4331" fmla="*/ 1287791 h 6380470"/>
              <a:gd name="connsiteX4332" fmla="*/ 6276569 w 11625583"/>
              <a:gd name="connsiteY4332" fmla="*/ 1287791 h 6380470"/>
              <a:gd name="connsiteX4333" fmla="*/ 6341235 w 11625583"/>
              <a:gd name="connsiteY4333" fmla="*/ 1352456 h 6380470"/>
              <a:gd name="connsiteX4334" fmla="*/ 6276569 w 11625583"/>
              <a:gd name="connsiteY4334" fmla="*/ 1417123 h 6380470"/>
              <a:gd name="connsiteX4335" fmla="*/ 6211903 w 11625583"/>
              <a:gd name="connsiteY4335" fmla="*/ 1352456 h 6380470"/>
              <a:gd name="connsiteX4336" fmla="*/ 6276569 w 11625583"/>
              <a:gd name="connsiteY4336" fmla="*/ 1287791 h 6380470"/>
              <a:gd name="connsiteX4337" fmla="*/ 5967336 w 11625583"/>
              <a:gd name="connsiteY4337" fmla="*/ 1287791 h 6380470"/>
              <a:gd name="connsiteX4338" fmla="*/ 6032002 w 11625583"/>
              <a:gd name="connsiteY4338" fmla="*/ 1352456 h 6380470"/>
              <a:gd name="connsiteX4339" fmla="*/ 5967336 w 11625583"/>
              <a:gd name="connsiteY4339" fmla="*/ 1417123 h 6380470"/>
              <a:gd name="connsiteX4340" fmla="*/ 5902670 w 11625583"/>
              <a:gd name="connsiteY4340" fmla="*/ 1352456 h 6380470"/>
              <a:gd name="connsiteX4341" fmla="*/ 5967336 w 11625583"/>
              <a:gd name="connsiteY4341" fmla="*/ 1287791 h 6380470"/>
              <a:gd name="connsiteX4342" fmla="*/ 5810805 w 11625583"/>
              <a:gd name="connsiteY4342" fmla="*/ 1287791 h 6380470"/>
              <a:gd name="connsiteX4343" fmla="*/ 5875429 w 11625583"/>
              <a:gd name="connsiteY4343" fmla="*/ 1352456 h 6380470"/>
              <a:gd name="connsiteX4344" fmla="*/ 5810805 w 11625583"/>
              <a:gd name="connsiteY4344" fmla="*/ 1417123 h 6380470"/>
              <a:gd name="connsiteX4345" fmla="*/ 5746117 w 11625583"/>
              <a:gd name="connsiteY4345" fmla="*/ 1352456 h 6380470"/>
              <a:gd name="connsiteX4346" fmla="*/ 5810805 w 11625583"/>
              <a:gd name="connsiteY4346" fmla="*/ 1287791 h 6380470"/>
              <a:gd name="connsiteX4347" fmla="*/ 5658107 w 11625583"/>
              <a:gd name="connsiteY4347" fmla="*/ 1287791 h 6380470"/>
              <a:gd name="connsiteX4348" fmla="*/ 5722783 w 11625583"/>
              <a:gd name="connsiteY4348" fmla="*/ 1352456 h 6380470"/>
              <a:gd name="connsiteX4349" fmla="*/ 5658107 w 11625583"/>
              <a:gd name="connsiteY4349" fmla="*/ 1417123 h 6380470"/>
              <a:gd name="connsiteX4350" fmla="*/ 5593441 w 11625583"/>
              <a:gd name="connsiteY4350" fmla="*/ 1352456 h 6380470"/>
              <a:gd name="connsiteX4351" fmla="*/ 5658107 w 11625583"/>
              <a:gd name="connsiteY4351" fmla="*/ 1287791 h 6380470"/>
              <a:gd name="connsiteX4352" fmla="*/ 4100247 w 11625583"/>
              <a:gd name="connsiteY4352" fmla="*/ 1287791 h 6380470"/>
              <a:gd name="connsiteX4353" fmla="*/ 4164920 w 11625583"/>
              <a:gd name="connsiteY4353" fmla="*/ 1352456 h 6380470"/>
              <a:gd name="connsiteX4354" fmla="*/ 4100247 w 11625583"/>
              <a:gd name="connsiteY4354" fmla="*/ 1417123 h 6380470"/>
              <a:gd name="connsiteX4355" fmla="*/ 4035590 w 11625583"/>
              <a:gd name="connsiteY4355" fmla="*/ 1352456 h 6380470"/>
              <a:gd name="connsiteX4356" fmla="*/ 4100247 w 11625583"/>
              <a:gd name="connsiteY4356" fmla="*/ 1287791 h 6380470"/>
              <a:gd name="connsiteX4357" fmla="*/ 3012132 w 11625583"/>
              <a:gd name="connsiteY4357" fmla="*/ 1287791 h 6380470"/>
              <a:gd name="connsiteX4358" fmla="*/ 3076802 w 11625583"/>
              <a:gd name="connsiteY4358" fmla="*/ 1352456 h 6380470"/>
              <a:gd name="connsiteX4359" fmla="*/ 3012132 w 11625583"/>
              <a:gd name="connsiteY4359" fmla="*/ 1417123 h 6380470"/>
              <a:gd name="connsiteX4360" fmla="*/ 2947475 w 11625583"/>
              <a:gd name="connsiteY4360" fmla="*/ 1352456 h 6380470"/>
              <a:gd name="connsiteX4361" fmla="*/ 3012132 w 11625583"/>
              <a:gd name="connsiteY4361" fmla="*/ 1287791 h 6380470"/>
              <a:gd name="connsiteX4362" fmla="*/ 2389823 w 11625583"/>
              <a:gd name="connsiteY4362" fmla="*/ 1287791 h 6380470"/>
              <a:gd name="connsiteX4363" fmla="*/ 2454505 w 11625583"/>
              <a:gd name="connsiteY4363" fmla="*/ 1352456 h 6380470"/>
              <a:gd name="connsiteX4364" fmla="*/ 2389823 w 11625583"/>
              <a:gd name="connsiteY4364" fmla="*/ 1417123 h 6380470"/>
              <a:gd name="connsiteX4365" fmla="*/ 2325168 w 11625583"/>
              <a:gd name="connsiteY4365" fmla="*/ 1352456 h 6380470"/>
              <a:gd name="connsiteX4366" fmla="*/ 2389823 w 11625583"/>
              <a:gd name="connsiteY4366" fmla="*/ 1287791 h 6380470"/>
              <a:gd name="connsiteX4367" fmla="*/ 2237146 w 11625583"/>
              <a:gd name="connsiteY4367" fmla="*/ 1287791 h 6380470"/>
              <a:gd name="connsiteX4368" fmla="*/ 2301833 w 11625583"/>
              <a:gd name="connsiteY4368" fmla="*/ 1352456 h 6380470"/>
              <a:gd name="connsiteX4369" fmla="*/ 2237146 w 11625583"/>
              <a:gd name="connsiteY4369" fmla="*/ 1417123 h 6380470"/>
              <a:gd name="connsiteX4370" fmla="*/ 2172460 w 11625583"/>
              <a:gd name="connsiteY4370" fmla="*/ 1352456 h 6380470"/>
              <a:gd name="connsiteX4371" fmla="*/ 2237146 w 11625583"/>
              <a:gd name="connsiteY4371" fmla="*/ 1287791 h 6380470"/>
              <a:gd name="connsiteX4372" fmla="*/ 2084466 w 11625583"/>
              <a:gd name="connsiteY4372" fmla="*/ 1287791 h 6380470"/>
              <a:gd name="connsiteX4373" fmla="*/ 2149126 w 11625583"/>
              <a:gd name="connsiteY4373" fmla="*/ 1352456 h 6380470"/>
              <a:gd name="connsiteX4374" fmla="*/ 2084466 w 11625583"/>
              <a:gd name="connsiteY4374" fmla="*/ 1417123 h 6380470"/>
              <a:gd name="connsiteX4375" fmla="*/ 2019823 w 11625583"/>
              <a:gd name="connsiteY4375" fmla="*/ 1352456 h 6380470"/>
              <a:gd name="connsiteX4376" fmla="*/ 2084466 w 11625583"/>
              <a:gd name="connsiteY4376" fmla="*/ 1287791 h 6380470"/>
              <a:gd name="connsiteX4377" fmla="*/ 1927872 w 11625583"/>
              <a:gd name="connsiteY4377" fmla="*/ 1287791 h 6380470"/>
              <a:gd name="connsiteX4378" fmla="*/ 1992567 w 11625583"/>
              <a:gd name="connsiteY4378" fmla="*/ 1352456 h 6380470"/>
              <a:gd name="connsiteX4379" fmla="*/ 1927872 w 11625583"/>
              <a:gd name="connsiteY4379" fmla="*/ 1417123 h 6380470"/>
              <a:gd name="connsiteX4380" fmla="*/ 1863242 w 11625583"/>
              <a:gd name="connsiteY4380" fmla="*/ 1352456 h 6380470"/>
              <a:gd name="connsiteX4381" fmla="*/ 1927872 w 11625583"/>
              <a:gd name="connsiteY4381" fmla="*/ 1287791 h 6380470"/>
              <a:gd name="connsiteX4382" fmla="*/ 1775228 w 11625583"/>
              <a:gd name="connsiteY4382" fmla="*/ 1287791 h 6380470"/>
              <a:gd name="connsiteX4383" fmla="*/ 1839912 w 11625583"/>
              <a:gd name="connsiteY4383" fmla="*/ 1352456 h 6380470"/>
              <a:gd name="connsiteX4384" fmla="*/ 1775228 w 11625583"/>
              <a:gd name="connsiteY4384" fmla="*/ 1417123 h 6380470"/>
              <a:gd name="connsiteX4385" fmla="*/ 1710556 w 11625583"/>
              <a:gd name="connsiteY4385" fmla="*/ 1352456 h 6380470"/>
              <a:gd name="connsiteX4386" fmla="*/ 1775228 w 11625583"/>
              <a:gd name="connsiteY4386" fmla="*/ 1287791 h 6380470"/>
              <a:gd name="connsiteX4387" fmla="*/ 1618644 w 11625583"/>
              <a:gd name="connsiteY4387" fmla="*/ 1287791 h 6380470"/>
              <a:gd name="connsiteX4388" fmla="*/ 1683314 w 11625583"/>
              <a:gd name="connsiteY4388" fmla="*/ 1352456 h 6380470"/>
              <a:gd name="connsiteX4389" fmla="*/ 1618644 w 11625583"/>
              <a:gd name="connsiteY4389" fmla="*/ 1417123 h 6380470"/>
              <a:gd name="connsiteX4390" fmla="*/ 1553981 w 11625583"/>
              <a:gd name="connsiteY4390" fmla="*/ 1352456 h 6380470"/>
              <a:gd name="connsiteX4391" fmla="*/ 1618644 w 11625583"/>
              <a:gd name="connsiteY4391" fmla="*/ 1287791 h 6380470"/>
              <a:gd name="connsiteX4392" fmla="*/ 1465988 w 11625583"/>
              <a:gd name="connsiteY4392" fmla="*/ 1287791 h 6380470"/>
              <a:gd name="connsiteX4393" fmla="*/ 1530654 w 11625583"/>
              <a:gd name="connsiteY4393" fmla="*/ 1352456 h 6380470"/>
              <a:gd name="connsiteX4394" fmla="*/ 1465988 w 11625583"/>
              <a:gd name="connsiteY4394" fmla="*/ 1417123 h 6380470"/>
              <a:gd name="connsiteX4395" fmla="*/ 1401325 w 11625583"/>
              <a:gd name="connsiteY4395" fmla="*/ 1352456 h 6380470"/>
              <a:gd name="connsiteX4396" fmla="*/ 1465988 w 11625583"/>
              <a:gd name="connsiteY4396" fmla="*/ 1287791 h 6380470"/>
              <a:gd name="connsiteX4397" fmla="*/ 1309415 w 11625583"/>
              <a:gd name="connsiteY4397" fmla="*/ 1287791 h 6380470"/>
              <a:gd name="connsiteX4398" fmla="*/ 1374081 w 11625583"/>
              <a:gd name="connsiteY4398" fmla="*/ 1352456 h 6380470"/>
              <a:gd name="connsiteX4399" fmla="*/ 1309415 w 11625583"/>
              <a:gd name="connsiteY4399" fmla="*/ 1417123 h 6380470"/>
              <a:gd name="connsiteX4400" fmla="*/ 1244749 w 11625583"/>
              <a:gd name="connsiteY4400" fmla="*/ 1352456 h 6380470"/>
              <a:gd name="connsiteX4401" fmla="*/ 1309415 w 11625583"/>
              <a:gd name="connsiteY4401" fmla="*/ 1287791 h 6380470"/>
              <a:gd name="connsiteX4402" fmla="*/ 1148931 w 11625583"/>
              <a:gd name="connsiteY4402" fmla="*/ 1287791 h 6380470"/>
              <a:gd name="connsiteX4403" fmla="*/ 1213596 w 11625583"/>
              <a:gd name="connsiteY4403" fmla="*/ 1352456 h 6380470"/>
              <a:gd name="connsiteX4404" fmla="*/ 1148931 w 11625583"/>
              <a:gd name="connsiteY4404" fmla="*/ 1417123 h 6380470"/>
              <a:gd name="connsiteX4405" fmla="*/ 1084266 w 11625583"/>
              <a:gd name="connsiteY4405" fmla="*/ 1352456 h 6380470"/>
              <a:gd name="connsiteX4406" fmla="*/ 1148931 w 11625583"/>
              <a:gd name="connsiteY4406" fmla="*/ 1287791 h 6380470"/>
              <a:gd name="connsiteX4407" fmla="*/ 992358 w 11625583"/>
              <a:gd name="connsiteY4407" fmla="*/ 1287791 h 6380470"/>
              <a:gd name="connsiteX4408" fmla="*/ 1057023 w 11625583"/>
              <a:gd name="connsiteY4408" fmla="*/ 1352456 h 6380470"/>
              <a:gd name="connsiteX4409" fmla="*/ 992358 w 11625583"/>
              <a:gd name="connsiteY4409" fmla="*/ 1417123 h 6380470"/>
              <a:gd name="connsiteX4410" fmla="*/ 927693 w 11625583"/>
              <a:gd name="connsiteY4410" fmla="*/ 1352456 h 6380470"/>
              <a:gd name="connsiteX4411" fmla="*/ 992358 w 11625583"/>
              <a:gd name="connsiteY4411" fmla="*/ 1287791 h 6380470"/>
              <a:gd name="connsiteX4412" fmla="*/ 839701 w 11625583"/>
              <a:gd name="connsiteY4412" fmla="*/ 1287791 h 6380470"/>
              <a:gd name="connsiteX4413" fmla="*/ 904366 w 11625583"/>
              <a:gd name="connsiteY4413" fmla="*/ 1352456 h 6380470"/>
              <a:gd name="connsiteX4414" fmla="*/ 839701 w 11625583"/>
              <a:gd name="connsiteY4414" fmla="*/ 1417123 h 6380470"/>
              <a:gd name="connsiteX4415" fmla="*/ 775036 w 11625583"/>
              <a:gd name="connsiteY4415" fmla="*/ 1352456 h 6380470"/>
              <a:gd name="connsiteX4416" fmla="*/ 839701 w 11625583"/>
              <a:gd name="connsiteY4416" fmla="*/ 1287791 h 6380470"/>
              <a:gd name="connsiteX4417" fmla="*/ 683129 w 11625583"/>
              <a:gd name="connsiteY4417" fmla="*/ 1287791 h 6380470"/>
              <a:gd name="connsiteX4418" fmla="*/ 747795 w 11625583"/>
              <a:gd name="connsiteY4418" fmla="*/ 1352456 h 6380470"/>
              <a:gd name="connsiteX4419" fmla="*/ 683129 w 11625583"/>
              <a:gd name="connsiteY4419" fmla="*/ 1417123 h 6380470"/>
              <a:gd name="connsiteX4420" fmla="*/ 618464 w 11625583"/>
              <a:gd name="connsiteY4420" fmla="*/ 1352456 h 6380470"/>
              <a:gd name="connsiteX4421" fmla="*/ 683129 w 11625583"/>
              <a:gd name="connsiteY4421" fmla="*/ 1287791 h 6380470"/>
              <a:gd name="connsiteX4422" fmla="*/ 526550 w 11625583"/>
              <a:gd name="connsiteY4422" fmla="*/ 1287791 h 6380470"/>
              <a:gd name="connsiteX4423" fmla="*/ 591215 w 11625583"/>
              <a:gd name="connsiteY4423" fmla="*/ 1352456 h 6380470"/>
              <a:gd name="connsiteX4424" fmla="*/ 526550 w 11625583"/>
              <a:gd name="connsiteY4424" fmla="*/ 1417123 h 6380470"/>
              <a:gd name="connsiteX4425" fmla="*/ 461884 w 11625583"/>
              <a:gd name="connsiteY4425" fmla="*/ 1352456 h 6380470"/>
              <a:gd name="connsiteX4426" fmla="*/ 526550 w 11625583"/>
              <a:gd name="connsiteY4426" fmla="*/ 1287791 h 6380470"/>
              <a:gd name="connsiteX4427" fmla="*/ 373894 w 11625583"/>
              <a:gd name="connsiteY4427" fmla="*/ 1287791 h 6380470"/>
              <a:gd name="connsiteX4428" fmla="*/ 438559 w 11625583"/>
              <a:gd name="connsiteY4428" fmla="*/ 1352456 h 6380470"/>
              <a:gd name="connsiteX4429" fmla="*/ 373894 w 11625583"/>
              <a:gd name="connsiteY4429" fmla="*/ 1417123 h 6380470"/>
              <a:gd name="connsiteX4430" fmla="*/ 309228 w 11625583"/>
              <a:gd name="connsiteY4430" fmla="*/ 1352456 h 6380470"/>
              <a:gd name="connsiteX4431" fmla="*/ 373894 w 11625583"/>
              <a:gd name="connsiteY4431" fmla="*/ 1287791 h 6380470"/>
              <a:gd name="connsiteX4432" fmla="*/ 217323 w 11625583"/>
              <a:gd name="connsiteY4432" fmla="*/ 1287791 h 6380470"/>
              <a:gd name="connsiteX4433" fmla="*/ 281988 w 11625583"/>
              <a:gd name="connsiteY4433" fmla="*/ 1352456 h 6380470"/>
              <a:gd name="connsiteX4434" fmla="*/ 217323 w 11625583"/>
              <a:gd name="connsiteY4434" fmla="*/ 1417123 h 6380470"/>
              <a:gd name="connsiteX4435" fmla="*/ 152658 w 11625583"/>
              <a:gd name="connsiteY4435" fmla="*/ 1352456 h 6380470"/>
              <a:gd name="connsiteX4436" fmla="*/ 217323 w 11625583"/>
              <a:gd name="connsiteY4436" fmla="*/ 1287791 h 6380470"/>
              <a:gd name="connsiteX4437" fmla="*/ 64665 w 11625583"/>
              <a:gd name="connsiteY4437" fmla="*/ 1287791 h 6380470"/>
              <a:gd name="connsiteX4438" fmla="*/ 129330 w 11625583"/>
              <a:gd name="connsiteY4438" fmla="*/ 1352456 h 6380470"/>
              <a:gd name="connsiteX4439" fmla="*/ 64665 w 11625583"/>
              <a:gd name="connsiteY4439" fmla="*/ 1417123 h 6380470"/>
              <a:gd name="connsiteX4440" fmla="*/ 0 w 11625583"/>
              <a:gd name="connsiteY4440" fmla="*/ 1352456 h 6380470"/>
              <a:gd name="connsiteX4441" fmla="*/ 64665 w 11625583"/>
              <a:gd name="connsiteY4441" fmla="*/ 1287791 h 6380470"/>
              <a:gd name="connsiteX4442" fmla="*/ 11251683 w 11625583"/>
              <a:gd name="connsiteY4442" fmla="*/ 1142959 h 6380470"/>
              <a:gd name="connsiteX4443" fmla="*/ 11316349 w 11625583"/>
              <a:gd name="connsiteY4443" fmla="*/ 1207625 h 6380470"/>
              <a:gd name="connsiteX4444" fmla="*/ 11251683 w 11625583"/>
              <a:gd name="connsiteY4444" fmla="*/ 1272290 h 6380470"/>
              <a:gd name="connsiteX4445" fmla="*/ 11187017 w 11625583"/>
              <a:gd name="connsiteY4445" fmla="*/ 1207625 h 6380470"/>
              <a:gd name="connsiteX4446" fmla="*/ 11251683 w 11625583"/>
              <a:gd name="connsiteY4446" fmla="*/ 1142959 h 6380470"/>
              <a:gd name="connsiteX4447" fmla="*/ 11095110 w 11625583"/>
              <a:gd name="connsiteY4447" fmla="*/ 1142959 h 6380470"/>
              <a:gd name="connsiteX4448" fmla="*/ 11159776 w 11625583"/>
              <a:gd name="connsiteY4448" fmla="*/ 1207625 h 6380470"/>
              <a:gd name="connsiteX4449" fmla="*/ 11095110 w 11625583"/>
              <a:gd name="connsiteY4449" fmla="*/ 1272290 h 6380470"/>
              <a:gd name="connsiteX4450" fmla="*/ 11030444 w 11625583"/>
              <a:gd name="connsiteY4450" fmla="*/ 1207625 h 6380470"/>
              <a:gd name="connsiteX4451" fmla="*/ 11095110 w 11625583"/>
              <a:gd name="connsiteY4451" fmla="*/ 1142959 h 6380470"/>
              <a:gd name="connsiteX4452" fmla="*/ 10938537 w 11625583"/>
              <a:gd name="connsiteY4452" fmla="*/ 1142959 h 6380470"/>
              <a:gd name="connsiteX4453" fmla="*/ 11003203 w 11625583"/>
              <a:gd name="connsiteY4453" fmla="*/ 1207623 h 6380470"/>
              <a:gd name="connsiteX4454" fmla="*/ 10938537 w 11625583"/>
              <a:gd name="connsiteY4454" fmla="*/ 1272290 h 6380470"/>
              <a:gd name="connsiteX4455" fmla="*/ 10873871 w 11625583"/>
              <a:gd name="connsiteY4455" fmla="*/ 1207623 h 6380470"/>
              <a:gd name="connsiteX4456" fmla="*/ 10938537 w 11625583"/>
              <a:gd name="connsiteY4456" fmla="*/ 1142959 h 6380470"/>
              <a:gd name="connsiteX4457" fmla="*/ 10778049 w 11625583"/>
              <a:gd name="connsiteY4457" fmla="*/ 1142959 h 6380470"/>
              <a:gd name="connsiteX4458" fmla="*/ 10842715 w 11625583"/>
              <a:gd name="connsiteY4458" fmla="*/ 1207623 h 6380470"/>
              <a:gd name="connsiteX4459" fmla="*/ 10778049 w 11625583"/>
              <a:gd name="connsiteY4459" fmla="*/ 1272290 h 6380470"/>
              <a:gd name="connsiteX4460" fmla="*/ 10713383 w 11625583"/>
              <a:gd name="connsiteY4460" fmla="*/ 1207623 h 6380470"/>
              <a:gd name="connsiteX4461" fmla="*/ 10778049 w 11625583"/>
              <a:gd name="connsiteY4461" fmla="*/ 1142959 h 6380470"/>
              <a:gd name="connsiteX4462" fmla="*/ 10625391 w 11625583"/>
              <a:gd name="connsiteY4462" fmla="*/ 1142959 h 6380470"/>
              <a:gd name="connsiteX4463" fmla="*/ 10690057 w 11625583"/>
              <a:gd name="connsiteY4463" fmla="*/ 1207623 h 6380470"/>
              <a:gd name="connsiteX4464" fmla="*/ 10625391 w 11625583"/>
              <a:gd name="connsiteY4464" fmla="*/ 1272290 h 6380470"/>
              <a:gd name="connsiteX4465" fmla="*/ 10560725 w 11625583"/>
              <a:gd name="connsiteY4465" fmla="*/ 1207623 h 6380470"/>
              <a:gd name="connsiteX4466" fmla="*/ 10625391 w 11625583"/>
              <a:gd name="connsiteY4466" fmla="*/ 1142959 h 6380470"/>
              <a:gd name="connsiteX4467" fmla="*/ 10468818 w 11625583"/>
              <a:gd name="connsiteY4467" fmla="*/ 1142959 h 6380470"/>
              <a:gd name="connsiteX4468" fmla="*/ 10533484 w 11625583"/>
              <a:gd name="connsiteY4468" fmla="*/ 1207625 h 6380470"/>
              <a:gd name="connsiteX4469" fmla="*/ 10468818 w 11625583"/>
              <a:gd name="connsiteY4469" fmla="*/ 1272290 h 6380470"/>
              <a:gd name="connsiteX4470" fmla="*/ 10404152 w 11625583"/>
              <a:gd name="connsiteY4470" fmla="*/ 1207625 h 6380470"/>
              <a:gd name="connsiteX4471" fmla="*/ 10468818 w 11625583"/>
              <a:gd name="connsiteY4471" fmla="*/ 1142959 h 6380470"/>
              <a:gd name="connsiteX4472" fmla="*/ 10312244 w 11625583"/>
              <a:gd name="connsiteY4472" fmla="*/ 1142959 h 6380470"/>
              <a:gd name="connsiteX4473" fmla="*/ 10376910 w 11625583"/>
              <a:gd name="connsiteY4473" fmla="*/ 1207623 h 6380470"/>
              <a:gd name="connsiteX4474" fmla="*/ 10312244 w 11625583"/>
              <a:gd name="connsiteY4474" fmla="*/ 1272290 h 6380470"/>
              <a:gd name="connsiteX4475" fmla="*/ 10247578 w 11625583"/>
              <a:gd name="connsiteY4475" fmla="*/ 1207623 h 6380470"/>
              <a:gd name="connsiteX4476" fmla="*/ 10312244 w 11625583"/>
              <a:gd name="connsiteY4476" fmla="*/ 1142959 h 6380470"/>
              <a:gd name="connsiteX4477" fmla="*/ 10159585 w 11625583"/>
              <a:gd name="connsiteY4477" fmla="*/ 1142959 h 6380470"/>
              <a:gd name="connsiteX4478" fmla="*/ 10224251 w 11625583"/>
              <a:gd name="connsiteY4478" fmla="*/ 1207623 h 6380470"/>
              <a:gd name="connsiteX4479" fmla="*/ 10159585 w 11625583"/>
              <a:gd name="connsiteY4479" fmla="*/ 1272290 h 6380470"/>
              <a:gd name="connsiteX4480" fmla="*/ 10094919 w 11625583"/>
              <a:gd name="connsiteY4480" fmla="*/ 1207623 h 6380470"/>
              <a:gd name="connsiteX4481" fmla="*/ 10159585 w 11625583"/>
              <a:gd name="connsiteY4481" fmla="*/ 1142959 h 6380470"/>
              <a:gd name="connsiteX4482" fmla="*/ 10003013 w 11625583"/>
              <a:gd name="connsiteY4482" fmla="*/ 1142959 h 6380470"/>
              <a:gd name="connsiteX4483" fmla="*/ 10067679 w 11625583"/>
              <a:gd name="connsiteY4483" fmla="*/ 1207623 h 6380470"/>
              <a:gd name="connsiteX4484" fmla="*/ 10003013 w 11625583"/>
              <a:gd name="connsiteY4484" fmla="*/ 1272290 h 6380470"/>
              <a:gd name="connsiteX4485" fmla="*/ 9938347 w 11625583"/>
              <a:gd name="connsiteY4485" fmla="*/ 1207623 h 6380470"/>
              <a:gd name="connsiteX4486" fmla="*/ 10003013 w 11625583"/>
              <a:gd name="connsiteY4486" fmla="*/ 1142959 h 6380470"/>
              <a:gd name="connsiteX4487" fmla="*/ 9850355 w 11625583"/>
              <a:gd name="connsiteY4487" fmla="*/ 1142959 h 6380470"/>
              <a:gd name="connsiteX4488" fmla="*/ 9915021 w 11625583"/>
              <a:gd name="connsiteY4488" fmla="*/ 1207625 h 6380470"/>
              <a:gd name="connsiteX4489" fmla="*/ 9850355 w 11625583"/>
              <a:gd name="connsiteY4489" fmla="*/ 1272290 h 6380470"/>
              <a:gd name="connsiteX4490" fmla="*/ 9785689 w 11625583"/>
              <a:gd name="connsiteY4490" fmla="*/ 1207625 h 6380470"/>
              <a:gd name="connsiteX4491" fmla="*/ 9850355 w 11625583"/>
              <a:gd name="connsiteY4491" fmla="*/ 1142959 h 6380470"/>
              <a:gd name="connsiteX4492" fmla="*/ 9693780 w 11625583"/>
              <a:gd name="connsiteY4492" fmla="*/ 1142959 h 6380470"/>
              <a:gd name="connsiteX4493" fmla="*/ 9758446 w 11625583"/>
              <a:gd name="connsiteY4493" fmla="*/ 1207623 h 6380470"/>
              <a:gd name="connsiteX4494" fmla="*/ 9693780 w 11625583"/>
              <a:gd name="connsiteY4494" fmla="*/ 1272290 h 6380470"/>
              <a:gd name="connsiteX4495" fmla="*/ 9629114 w 11625583"/>
              <a:gd name="connsiteY4495" fmla="*/ 1207623 h 6380470"/>
              <a:gd name="connsiteX4496" fmla="*/ 9693780 w 11625583"/>
              <a:gd name="connsiteY4496" fmla="*/ 1142959 h 6380470"/>
              <a:gd name="connsiteX4497" fmla="*/ 9541120 w 11625583"/>
              <a:gd name="connsiteY4497" fmla="*/ 1142959 h 6380470"/>
              <a:gd name="connsiteX4498" fmla="*/ 9605786 w 11625583"/>
              <a:gd name="connsiteY4498" fmla="*/ 1207623 h 6380470"/>
              <a:gd name="connsiteX4499" fmla="*/ 9541120 w 11625583"/>
              <a:gd name="connsiteY4499" fmla="*/ 1272290 h 6380470"/>
              <a:gd name="connsiteX4500" fmla="*/ 9476454 w 11625583"/>
              <a:gd name="connsiteY4500" fmla="*/ 1207623 h 6380470"/>
              <a:gd name="connsiteX4501" fmla="*/ 9541120 w 11625583"/>
              <a:gd name="connsiteY4501" fmla="*/ 1142959 h 6380470"/>
              <a:gd name="connsiteX4502" fmla="*/ 9384547 w 11625583"/>
              <a:gd name="connsiteY4502" fmla="*/ 1142959 h 6380470"/>
              <a:gd name="connsiteX4503" fmla="*/ 9449213 w 11625583"/>
              <a:gd name="connsiteY4503" fmla="*/ 1207623 h 6380470"/>
              <a:gd name="connsiteX4504" fmla="*/ 9384547 w 11625583"/>
              <a:gd name="connsiteY4504" fmla="*/ 1272290 h 6380470"/>
              <a:gd name="connsiteX4505" fmla="*/ 9319881 w 11625583"/>
              <a:gd name="connsiteY4505" fmla="*/ 1207623 h 6380470"/>
              <a:gd name="connsiteX4506" fmla="*/ 9384547 w 11625583"/>
              <a:gd name="connsiteY4506" fmla="*/ 1142959 h 6380470"/>
              <a:gd name="connsiteX4507" fmla="*/ 9227974 w 11625583"/>
              <a:gd name="connsiteY4507" fmla="*/ 1142959 h 6380470"/>
              <a:gd name="connsiteX4508" fmla="*/ 9292640 w 11625583"/>
              <a:gd name="connsiteY4508" fmla="*/ 1207625 h 6380470"/>
              <a:gd name="connsiteX4509" fmla="*/ 9227974 w 11625583"/>
              <a:gd name="connsiteY4509" fmla="*/ 1272290 h 6380470"/>
              <a:gd name="connsiteX4510" fmla="*/ 9163308 w 11625583"/>
              <a:gd name="connsiteY4510" fmla="*/ 1207625 h 6380470"/>
              <a:gd name="connsiteX4511" fmla="*/ 9227974 w 11625583"/>
              <a:gd name="connsiteY4511" fmla="*/ 1142959 h 6380470"/>
              <a:gd name="connsiteX4512" fmla="*/ 9075316 w 11625583"/>
              <a:gd name="connsiteY4512" fmla="*/ 1142959 h 6380470"/>
              <a:gd name="connsiteX4513" fmla="*/ 9139982 w 11625583"/>
              <a:gd name="connsiteY4513" fmla="*/ 1207625 h 6380470"/>
              <a:gd name="connsiteX4514" fmla="*/ 9075316 w 11625583"/>
              <a:gd name="connsiteY4514" fmla="*/ 1272290 h 6380470"/>
              <a:gd name="connsiteX4515" fmla="*/ 9010650 w 11625583"/>
              <a:gd name="connsiteY4515" fmla="*/ 1207625 h 6380470"/>
              <a:gd name="connsiteX4516" fmla="*/ 9075316 w 11625583"/>
              <a:gd name="connsiteY4516" fmla="*/ 1142959 h 6380470"/>
              <a:gd name="connsiteX4517" fmla="*/ 8914828 w 11625583"/>
              <a:gd name="connsiteY4517" fmla="*/ 1142959 h 6380470"/>
              <a:gd name="connsiteX4518" fmla="*/ 8979494 w 11625583"/>
              <a:gd name="connsiteY4518" fmla="*/ 1207623 h 6380470"/>
              <a:gd name="connsiteX4519" fmla="*/ 8914828 w 11625583"/>
              <a:gd name="connsiteY4519" fmla="*/ 1272290 h 6380470"/>
              <a:gd name="connsiteX4520" fmla="*/ 8850162 w 11625583"/>
              <a:gd name="connsiteY4520" fmla="*/ 1207623 h 6380470"/>
              <a:gd name="connsiteX4521" fmla="*/ 8914828 w 11625583"/>
              <a:gd name="connsiteY4521" fmla="*/ 1142959 h 6380470"/>
              <a:gd name="connsiteX4522" fmla="*/ 8766083 w 11625583"/>
              <a:gd name="connsiteY4522" fmla="*/ 1142959 h 6380470"/>
              <a:gd name="connsiteX4523" fmla="*/ 8830749 w 11625583"/>
              <a:gd name="connsiteY4523" fmla="*/ 1207625 h 6380470"/>
              <a:gd name="connsiteX4524" fmla="*/ 8766083 w 11625583"/>
              <a:gd name="connsiteY4524" fmla="*/ 1272290 h 6380470"/>
              <a:gd name="connsiteX4525" fmla="*/ 8701417 w 11625583"/>
              <a:gd name="connsiteY4525" fmla="*/ 1207625 h 6380470"/>
              <a:gd name="connsiteX4526" fmla="*/ 8766083 w 11625583"/>
              <a:gd name="connsiteY4526" fmla="*/ 1142959 h 6380470"/>
              <a:gd name="connsiteX4527" fmla="*/ 8601682 w 11625583"/>
              <a:gd name="connsiteY4527" fmla="*/ 1142959 h 6380470"/>
              <a:gd name="connsiteX4528" fmla="*/ 8666348 w 11625583"/>
              <a:gd name="connsiteY4528" fmla="*/ 1207625 h 6380470"/>
              <a:gd name="connsiteX4529" fmla="*/ 8601682 w 11625583"/>
              <a:gd name="connsiteY4529" fmla="*/ 1272290 h 6380470"/>
              <a:gd name="connsiteX4530" fmla="*/ 8537016 w 11625583"/>
              <a:gd name="connsiteY4530" fmla="*/ 1207625 h 6380470"/>
              <a:gd name="connsiteX4531" fmla="*/ 8601682 w 11625583"/>
              <a:gd name="connsiteY4531" fmla="*/ 1142959 h 6380470"/>
              <a:gd name="connsiteX4532" fmla="*/ 8449022 w 11625583"/>
              <a:gd name="connsiteY4532" fmla="*/ 1142959 h 6380470"/>
              <a:gd name="connsiteX4533" fmla="*/ 8513688 w 11625583"/>
              <a:gd name="connsiteY4533" fmla="*/ 1207625 h 6380470"/>
              <a:gd name="connsiteX4534" fmla="*/ 8449022 w 11625583"/>
              <a:gd name="connsiteY4534" fmla="*/ 1272290 h 6380470"/>
              <a:gd name="connsiteX4535" fmla="*/ 8384356 w 11625583"/>
              <a:gd name="connsiteY4535" fmla="*/ 1207625 h 6380470"/>
              <a:gd name="connsiteX4536" fmla="*/ 8449022 w 11625583"/>
              <a:gd name="connsiteY4536" fmla="*/ 1142959 h 6380470"/>
              <a:gd name="connsiteX4537" fmla="*/ 8296365 w 11625583"/>
              <a:gd name="connsiteY4537" fmla="*/ 1142959 h 6380470"/>
              <a:gd name="connsiteX4538" fmla="*/ 8361031 w 11625583"/>
              <a:gd name="connsiteY4538" fmla="*/ 1207623 h 6380470"/>
              <a:gd name="connsiteX4539" fmla="*/ 8296365 w 11625583"/>
              <a:gd name="connsiteY4539" fmla="*/ 1272290 h 6380470"/>
              <a:gd name="connsiteX4540" fmla="*/ 8231699 w 11625583"/>
              <a:gd name="connsiteY4540" fmla="*/ 1207623 h 6380470"/>
              <a:gd name="connsiteX4541" fmla="*/ 8296365 w 11625583"/>
              <a:gd name="connsiteY4541" fmla="*/ 1142959 h 6380470"/>
              <a:gd name="connsiteX4542" fmla="*/ 8139790 w 11625583"/>
              <a:gd name="connsiteY4542" fmla="*/ 1142959 h 6380470"/>
              <a:gd name="connsiteX4543" fmla="*/ 8204456 w 11625583"/>
              <a:gd name="connsiteY4543" fmla="*/ 1207625 h 6380470"/>
              <a:gd name="connsiteX4544" fmla="*/ 8139790 w 11625583"/>
              <a:gd name="connsiteY4544" fmla="*/ 1272290 h 6380470"/>
              <a:gd name="connsiteX4545" fmla="*/ 8075124 w 11625583"/>
              <a:gd name="connsiteY4545" fmla="*/ 1207625 h 6380470"/>
              <a:gd name="connsiteX4546" fmla="*/ 8139790 w 11625583"/>
              <a:gd name="connsiteY4546" fmla="*/ 1142959 h 6380470"/>
              <a:gd name="connsiteX4547" fmla="*/ 7987132 w 11625583"/>
              <a:gd name="connsiteY4547" fmla="*/ 1142959 h 6380470"/>
              <a:gd name="connsiteX4548" fmla="*/ 8051798 w 11625583"/>
              <a:gd name="connsiteY4548" fmla="*/ 1207625 h 6380470"/>
              <a:gd name="connsiteX4549" fmla="*/ 7987132 w 11625583"/>
              <a:gd name="connsiteY4549" fmla="*/ 1272290 h 6380470"/>
              <a:gd name="connsiteX4550" fmla="*/ 7922466 w 11625583"/>
              <a:gd name="connsiteY4550" fmla="*/ 1207625 h 6380470"/>
              <a:gd name="connsiteX4551" fmla="*/ 7987132 w 11625583"/>
              <a:gd name="connsiteY4551" fmla="*/ 1142959 h 6380470"/>
              <a:gd name="connsiteX4552" fmla="*/ 7830560 w 11625583"/>
              <a:gd name="connsiteY4552" fmla="*/ 1142959 h 6380470"/>
              <a:gd name="connsiteX4553" fmla="*/ 7895226 w 11625583"/>
              <a:gd name="connsiteY4553" fmla="*/ 1207625 h 6380470"/>
              <a:gd name="connsiteX4554" fmla="*/ 7830560 w 11625583"/>
              <a:gd name="connsiteY4554" fmla="*/ 1272290 h 6380470"/>
              <a:gd name="connsiteX4555" fmla="*/ 7765894 w 11625583"/>
              <a:gd name="connsiteY4555" fmla="*/ 1207625 h 6380470"/>
              <a:gd name="connsiteX4556" fmla="*/ 7830560 w 11625583"/>
              <a:gd name="connsiteY4556" fmla="*/ 1142959 h 6380470"/>
              <a:gd name="connsiteX4557" fmla="*/ 7677900 w 11625583"/>
              <a:gd name="connsiteY4557" fmla="*/ 1142959 h 6380470"/>
              <a:gd name="connsiteX4558" fmla="*/ 7742566 w 11625583"/>
              <a:gd name="connsiteY4558" fmla="*/ 1207623 h 6380470"/>
              <a:gd name="connsiteX4559" fmla="*/ 7677900 w 11625583"/>
              <a:gd name="connsiteY4559" fmla="*/ 1272290 h 6380470"/>
              <a:gd name="connsiteX4560" fmla="*/ 7613234 w 11625583"/>
              <a:gd name="connsiteY4560" fmla="*/ 1207623 h 6380470"/>
              <a:gd name="connsiteX4561" fmla="*/ 7677900 w 11625583"/>
              <a:gd name="connsiteY4561" fmla="*/ 1142959 h 6380470"/>
              <a:gd name="connsiteX4562" fmla="*/ 7521327 w 11625583"/>
              <a:gd name="connsiteY4562" fmla="*/ 1142959 h 6380470"/>
              <a:gd name="connsiteX4563" fmla="*/ 7585993 w 11625583"/>
              <a:gd name="connsiteY4563" fmla="*/ 1207623 h 6380470"/>
              <a:gd name="connsiteX4564" fmla="*/ 7521327 w 11625583"/>
              <a:gd name="connsiteY4564" fmla="*/ 1272290 h 6380470"/>
              <a:gd name="connsiteX4565" fmla="*/ 7456661 w 11625583"/>
              <a:gd name="connsiteY4565" fmla="*/ 1207623 h 6380470"/>
              <a:gd name="connsiteX4566" fmla="*/ 7521327 w 11625583"/>
              <a:gd name="connsiteY4566" fmla="*/ 1142959 h 6380470"/>
              <a:gd name="connsiteX4567" fmla="*/ 7368667 w 11625583"/>
              <a:gd name="connsiteY4567" fmla="*/ 1142959 h 6380470"/>
              <a:gd name="connsiteX4568" fmla="*/ 7433333 w 11625583"/>
              <a:gd name="connsiteY4568" fmla="*/ 1207625 h 6380470"/>
              <a:gd name="connsiteX4569" fmla="*/ 7368667 w 11625583"/>
              <a:gd name="connsiteY4569" fmla="*/ 1272290 h 6380470"/>
              <a:gd name="connsiteX4570" fmla="*/ 7304001 w 11625583"/>
              <a:gd name="connsiteY4570" fmla="*/ 1207625 h 6380470"/>
              <a:gd name="connsiteX4571" fmla="*/ 7368667 w 11625583"/>
              <a:gd name="connsiteY4571" fmla="*/ 1142959 h 6380470"/>
              <a:gd name="connsiteX4572" fmla="*/ 7212094 w 11625583"/>
              <a:gd name="connsiteY4572" fmla="*/ 1142959 h 6380470"/>
              <a:gd name="connsiteX4573" fmla="*/ 7276760 w 11625583"/>
              <a:gd name="connsiteY4573" fmla="*/ 1207623 h 6380470"/>
              <a:gd name="connsiteX4574" fmla="*/ 7212094 w 11625583"/>
              <a:gd name="connsiteY4574" fmla="*/ 1272290 h 6380470"/>
              <a:gd name="connsiteX4575" fmla="*/ 7147428 w 11625583"/>
              <a:gd name="connsiteY4575" fmla="*/ 1207623 h 6380470"/>
              <a:gd name="connsiteX4576" fmla="*/ 7212094 w 11625583"/>
              <a:gd name="connsiteY4576" fmla="*/ 1142959 h 6380470"/>
              <a:gd name="connsiteX4577" fmla="*/ 7055520 w 11625583"/>
              <a:gd name="connsiteY4577" fmla="*/ 1142959 h 6380470"/>
              <a:gd name="connsiteX4578" fmla="*/ 7120186 w 11625583"/>
              <a:gd name="connsiteY4578" fmla="*/ 1207623 h 6380470"/>
              <a:gd name="connsiteX4579" fmla="*/ 7055520 w 11625583"/>
              <a:gd name="connsiteY4579" fmla="*/ 1272290 h 6380470"/>
              <a:gd name="connsiteX4580" fmla="*/ 6990854 w 11625583"/>
              <a:gd name="connsiteY4580" fmla="*/ 1207623 h 6380470"/>
              <a:gd name="connsiteX4581" fmla="*/ 7055520 w 11625583"/>
              <a:gd name="connsiteY4581" fmla="*/ 1142959 h 6380470"/>
              <a:gd name="connsiteX4582" fmla="*/ 6895035 w 11625583"/>
              <a:gd name="connsiteY4582" fmla="*/ 1142959 h 6380470"/>
              <a:gd name="connsiteX4583" fmla="*/ 6959701 w 11625583"/>
              <a:gd name="connsiteY4583" fmla="*/ 1207623 h 6380470"/>
              <a:gd name="connsiteX4584" fmla="*/ 6895035 w 11625583"/>
              <a:gd name="connsiteY4584" fmla="*/ 1272290 h 6380470"/>
              <a:gd name="connsiteX4585" fmla="*/ 6830369 w 11625583"/>
              <a:gd name="connsiteY4585" fmla="*/ 1207623 h 6380470"/>
              <a:gd name="connsiteX4586" fmla="*/ 6895035 w 11625583"/>
              <a:gd name="connsiteY4586" fmla="*/ 1142959 h 6380470"/>
              <a:gd name="connsiteX4587" fmla="*/ 6742374 w 11625583"/>
              <a:gd name="connsiteY4587" fmla="*/ 1142959 h 6380470"/>
              <a:gd name="connsiteX4588" fmla="*/ 6807040 w 11625583"/>
              <a:gd name="connsiteY4588" fmla="*/ 1207625 h 6380470"/>
              <a:gd name="connsiteX4589" fmla="*/ 6742374 w 11625583"/>
              <a:gd name="connsiteY4589" fmla="*/ 1272290 h 6380470"/>
              <a:gd name="connsiteX4590" fmla="*/ 6677708 w 11625583"/>
              <a:gd name="connsiteY4590" fmla="*/ 1207625 h 6380470"/>
              <a:gd name="connsiteX4591" fmla="*/ 6742374 w 11625583"/>
              <a:gd name="connsiteY4591" fmla="*/ 1142959 h 6380470"/>
              <a:gd name="connsiteX4592" fmla="*/ 6585801 w 11625583"/>
              <a:gd name="connsiteY4592" fmla="*/ 1142959 h 6380470"/>
              <a:gd name="connsiteX4593" fmla="*/ 6650467 w 11625583"/>
              <a:gd name="connsiteY4593" fmla="*/ 1207623 h 6380470"/>
              <a:gd name="connsiteX4594" fmla="*/ 6585801 w 11625583"/>
              <a:gd name="connsiteY4594" fmla="*/ 1272290 h 6380470"/>
              <a:gd name="connsiteX4595" fmla="*/ 6521135 w 11625583"/>
              <a:gd name="connsiteY4595" fmla="*/ 1207623 h 6380470"/>
              <a:gd name="connsiteX4596" fmla="*/ 6585801 w 11625583"/>
              <a:gd name="connsiteY4596" fmla="*/ 1142959 h 6380470"/>
              <a:gd name="connsiteX4597" fmla="*/ 6429228 w 11625583"/>
              <a:gd name="connsiteY4597" fmla="*/ 1142959 h 6380470"/>
              <a:gd name="connsiteX4598" fmla="*/ 6493894 w 11625583"/>
              <a:gd name="connsiteY4598" fmla="*/ 1207625 h 6380470"/>
              <a:gd name="connsiteX4599" fmla="*/ 6429228 w 11625583"/>
              <a:gd name="connsiteY4599" fmla="*/ 1272290 h 6380470"/>
              <a:gd name="connsiteX4600" fmla="*/ 6364562 w 11625583"/>
              <a:gd name="connsiteY4600" fmla="*/ 1207625 h 6380470"/>
              <a:gd name="connsiteX4601" fmla="*/ 6429228 w 11625583"/>
              <a:gd name="connsiteY4601" fmla="*/ 1142959 h 6380470"/>
              <a:gd name="connsiteX4602" fmla="*/ 6276569 w 11625583"/>
              <a:gd name="connsiteY4602" fmla="*/ 1142959 h 6380470"/>
              <a:gd name="connsiteX4603" fmla="*/ 6341235 w 11625583"/>
              <a:gd name="connsiteY4603" fmla="*/ 1207625 h 6380470"/>
              <a:gd name="connsiteX4604" fmla="*/ 6276569 w 11625583"/>
              <a:gd name="connsiteY4604" fmla="*/ 1272290 h 6380470"/>
              <a:gd name="connsiteX4605" fmla="*/ 6211903 w 11625583"/>
              <a:gd name="connsiteY4605" fmla="*/ 1207625 h 6380470"/>
              <a:gd name="connsiteX4606" fmla="*/ 6276569 w 11625583"/>
              <a:gd name="connsiteY4606" fmla="*/ 1142959 h 6380470"/>
              <a:gd name="connsiteX4607" fmla="*/ 6119998 w 11625583"/>
              <a:gd name="connsiteY4607" fmla="*/ 1142959 h 6380470"/>
              <a:gd name="connsiteX4608" fmla="*/ 6184664 w 11625583"/>
              <a:gd name="connsiteY4608" fmla="*/ 1207623 h 6380470"/>
              <a:gd name="connsiteX4609" fmla="*/ 6119998 w 11625583"/>
              <a:gd name="connsiteY4609" fmla="*/ 1272290 h 6380470"/>
              <a:gd name="connsiteX4610" fmla="*/ 6055332 w 11625583"/>
              <a:gd name="connsiteY4610" fmla="*/ 1207623 h 6380470"/>
              <a:gd name="connsiteX4611" fmla="*/ 6119998 w 11625583"/>
              <a:gd name="connsiteY4611" fmla="*/ 1142959 h 6380470"/>
              <a:gd name="connsiteX4612" fmla="*/ 5967336 w 11625583"/>
              <a:gd name="connsiteY4612" fmla="*/ 1142959 h 6380470"/>
              <a:gd name="connsiteX4613" fmla="*/ 6032002 w 11625583"/>
              <a:gd name="connsiteY4613" fmla="*/ 1207625 h 6380470"/>
              <a:gd name="connsiteX4614" fmla="*/ 5967336 w 11625583"/>
              <a:gd name="connsiteY4614" fmla="*/ 1272290 h 6380470"/>
              <a:gd name="connsiteX4615" fmla="*/ 5902670 w 11625583"/>
              <a:gd name="connsiteY4615" fmla="*/ 1207625 h 6380470"/>
              <a:gd name="connsiteX4616" fmla="*/ 5967336 w 11625583"/>
              <a:gd name="connsiteY4616" fmla="*/ 1142959 h 6380470"/>
              <a:gd name="connsiteX4617" fmla="*/ 5810807 w 11625583"/>
              <a:gd name="connsiteY4617" fmla="*/ 1142959 h 6380470"/>
              <a:gd name="connsiteX4618" fmla="*/ 5875431 w 11625583"/>
              <a:gd name="connsiteY4618" fmla="*/ 1207625 h 6380470"/>
              <a:gd name="connsiteX4619" fmla="*/ 5810807 w 11625583"/>
              <a:gd name="connsiteY4619" fmla="*/ 1272290 h 6380470"/>
              <a:gd name="connsiteX4620" fmla="*/ 5746117 w 11625583"/>
              <a:gd name="connsiteY4620" fmla="*/ 1207625 h 6380470"/>
              <a:gd name="connsiteX4621" fmla="*/ 5810807 w 11625583"/>
              <a:gd name="connsiteY4621" fmla="*/ 1142959 h 6380470"/>
              <a:gd name="connsiteX4622" fmla="*/ 5031849 w 11625583"/>
              <a:gd name="connsiteY4622" fmla="*/ 1142959 h 6380470"/>
              <a:gd name="connsiteX4623" fmla="*/ 5096509 w 11625583"/>
              <a:gd name="connsiteY4623" fmla="*/ 1207623 h 6380470"/>
              <a:gd name="connsiteX4624" fmla="*/ 5031849 w 11625583"/>
              <a:gd name="connsiteY4624" fmla="*/ 1272290 h 6380470"/>
              <a:gd name="connsiteX4625" fmla="*/ 4967172 w 11625583"/>
              <a:gd name="connsiteY4625" fmla="*/ 1207623 h 6380470"/>
              <a:gd name="connsiteX4626" fmla="*/ 5031849 w 11625583"/>
              <a:gd name="connsiteY4626" fmla="*/ 1142959 h 6380470"/>
              <a:gd name="connsiteX4627" fmla="*/ 4875262 w 11625583"/>
              <a:gd name="connsiteY4627" fmla="*/ 1142959 h 6380470"/>
              <a:gd name="connsiteX4628" fmla="*/ 4939938 w 11625583"/>
              <a:gd name="connsiteY4628" fmla="*/ 1207625 h 6380470"/>
              <a:gd name="connsiteX4629" fmla="*/ 4875262 w 11625583"/>
              <a:gd name="connsiteY4629" fmla="*/ 1272290 h 6380470"/>
              <a:gd name="connsiteX4630" fmla="*/ 4810599 w 11625583"/>
              <a:gd name="connsiteY4630" fmla="*/ 1207625 h 6380470"/>
              <a:gd name="connsiteX4631" fmla="*/ 4875262 w 11625583"/>
              <a:gd name="connsiteY4631" fmla="*/ 1142959 h 6380470"/>
              <a:gd name="connsiteX4632" fmla="*/ 4722604 w 11625583"/>
              <a:gd name="connsiteY4632" fmla="*/ 1142959 h 6380470"/>
              <a:gd name="connsiteX4633" fmla="*/ 4787268 w 11625583"/>
              <a:gd name="connsiteY4633" fmla="*/ 1207625 h 6380470"/>
              <a:gd name="connsiteX4634" fmla="*/ 4722604 w 11625583"/>
              <a:gd name="connsiteY4634" fmla="*/ 1272290 h 6380470"/>
              <a:gd name="connsiteX4635" fmla="*/ 4657945 w 11625583"/>
              <a:gd name="connsiteY4635" fmla="*/ 1207625 h 6380470"/>
              <a:gd name="connsiteX4636" fmla="*/ 4722604 w 11625583"/>
              <a:gd name="connsiteY4636" fmla="*/ 1142959 h 6380470"/>
              <a:gd name="connsiteX4637" fmla="*/ 4100249 w 11625583"/>
              <a:gd name="connsiteY4637" fmla="*/ 1142959 h 6380470"/>
              <a:gd name="connsiteX4638" fmla="*/ 4164920 w 11625583"/>
              <a:gd name="connsiteY4638" fmla="*/ 1207623 h 6380470"/>
              <a:gd name="connsiteX4639" fmla="*/ 4100249 w 11625583"/>
              <a:gd name="connsiteY4639" fmla="*/ 1272290 h 6380470"/>
              <a:gd name="connsiteX4640" fmla="*/ 4035594 w 11625583"/>
              <a:gd name="connsiteY4640" fmla="*/ 1207623 h 6380470"/>
              <a:gd name="connsiteX4641" fmla="*/ 4100249 w 11625583"/>
              <a:gd name="connsiteY4641" fmla="*/ 1142959 h 6380470"/>
              <a:gd name="connsiteX4642" fmla="*/ 3947573 w 11625583"/>
              <a:gd name="connsiteY4642" fmla="*/ 1142959 h 6380470"/>
              <a:gd name="connsiteX4643" fmla="*/ 4012257 w 11625583"/>
              <a:gd name="connsiteY4643" fmla="*/ 1207625 h 6380470"/>
              <a:gd name="connsiteX4644" fmla="*/ 3947573 w 11625583"/>
              <a:gd name="connsiteY4644" fmla="*/ 1272290 h 6380470"/>
              <a:gd name="connsiteX4645" fmla="*/ 3883028 w 11625583"/>
              <a:gd name="connsiteY4645" fmla="*/ 1207625 h 6380470"/>
              <a:gd name="connsiteX4646" fmla="*/ 3947573 w 11625583"/>
              <a:gd name="connsiteY4646" fmla="*/ 1142959 h 6380470"/>
              <a:gd name="connsiteX4647" fmla="*/ 3321416 w 11625583"/>
              <a:gd name="connsiteY4647" fmla="*/ 1142959 h 6380470"/>
              <a:gd name="connsiteX4648" fmla="*/ 3386056 w 11625583"/>
              <a:gd name="connsiteY4648" fmla="*/ 1207623 h 6380470"/>
              <a:gd name="connsiteX4649" fmla="*/ 3321416 w 11625583"/>
              <a:gd name="connsiteY4649" fmla="*/ 1272290 h 6380470"/>
              <a:gd name="connsiteX4650" fmla="*/ 3256751 w 11625583"/>
              <a:gd name="connsiteY4650" fmla="*/ 1207623 h 6380470"/>
              <a:gd name="connsiteX4651" fmla="*/ 3321416 w 11625583"/>
              <a:gd name="connsiteY4651" fmla="*/ 1142959 h 6380470"/>
              <a:gd name="connsiteX4652" fmla="*/ 3172663 w 11625583"/>
              <a:gd name="connsiteY4652" fmla="*/ 1142959 h 6380470"/>
              <a:gd name="connsiteX4653" fmla="*/ 3237336 w 11625583"/>
              <a:gd name="connsiteY4653" fmla="*/ 1207625 h 6380470"/>
              <a:gd name="connsiteX4654" fmla="*/ 3172663 w 11625583"/>
              <a:gd name="connsiteY4654" fmla="*/ 1272290 h 6380470"/>
              <a:gd name="connsiteX4655" fmla="*/ 3107975 w 11625583"/>
              <a:gd name="connsiteY4655" fmla="*/ 1207625 h 6380470"/>
              <a:gd name="connsiteX4656" fmla="*/ 3172663 w 11625583"/>
              <a:gd name="connsiteY4656" fmla="*/ 1142959 h 6380470"/>
              <a:gd name="connsiteX4657" fmla="*/ 2699047 w 11625583"/>
              <a:gd name="connsiteY4657" fmla="*/ 1142959 h 6380470"/>
              <a:gd name="connsiteX4658" fmla="*/ 2763701 w 11625583"/>
              <a:gd name="connsiteY4658" fmla="*/ 1207623 h 6380470"/>
              <a:gd name="connsiteX4659" fmla="*/ 2699047 w 11625583"/>
              <a:gd name="connsiteY4659" fmla="*/ 1272290 h 6380470"/>
              <a:gd name="connsiteX4660" fmla="*/ 2634393 w 11625583"/>
              <a:gd name="connsiteY4660" fmla="*/ 1207623 h 6380470"/>
              <a:gd name="connsiteX4661" fmla="*/ 2699047 w 11625583"/>
              <a:gd name="connsiteY4661" fmla="*/ 1142959 h 6380470"/>
              <a:gd name="connsiteX4662" fmla="*/ 2546410 w 11625583"/>
              <a:gd name="connsiteY4662" fmla="*/ 1142959 h 6380470"/>
              <a:gd name="connsiteX4663" fmla="*/ 2611069 w 11625583"/>
              <a:gd name="connsiteY4663" fmla="*/ 1207625 h 6380470"/>
              <a:gd name="connsiteX4664" fmla="*/ 2546410 w 11625583"/>
              <a:gd name="connsiteY4664" fmla="*/ 1272290 h 6380470"/>
              <a:gd name="connsiteX4665" fmla="*/ 2481752 w 11625583"/>
              <a:gd name="connsiteY4665" fmla="*/ 1207625 h 6380470"/>
              <a:gd name="connsiteX4666" fmla="*/ 2546410 w 11625583"/>
              <a:gd name="connsiteY4666" fmla="*/ 1142959 h 6380470"/>
              <a:gd name="connsiteX4667" fmla="*/ 2389823 w 11625583"/>
              <a:gd name="connsiteY4667" fmla="*/ 1142959 h 6380470"/>
              <a:gd name="connsiteX4668" fmla="*/ 2454516 w 11625583"/>
              <a:gd name="connsiteY4668" fmla="*/ 1207623 h 6380470"/>
              <a:gd name="connsiteX4669" fmla="*/ 2389823 w 11625583"/>
              <a:gd name="connsiteY4669" fmla="*/ 1272290 h 6380470"/>
              <a:gd name="connsiteX4670" fmla="*/ 2325179 w 11625583"/>
              <a:gd name="connsiteY4670" fmla="*/ 1207623 h 6380470"/>
              <a:gd name="connsiteX4671" fmla="*/ 2389823 w 11625583"/>
              <a:gd name="connsiteY4671" fmla="*/ 1142959 h 6380470"/>
              <a:gd name="connsiteX4672" fmla="*/ 2237158 w 11625583"/>
              <a:gd name="connsiteY4672" fmla="*/ 1142959 h 6380470"/>
              <a:gd name="connsiteX4673" fmla="*/ 2301845 w 11625583"/>
              <a:gd name="connsiteY4673" fmla="*/ 1207623 h 6380470"/>
              <a:gd name="connsiteX4674" fmla="*/ 2237158 w 11625583"/>
              <a:gd name="connsiteY4674" fmla="*/ 1272290 h 6380470"/>
              <a:gd name="connsiteX4675" fmla="*/ 2172473 w 11625583"/>
              <a:gd name="connsiteY4675" fmla="*/ 1207623 h 6380470"/>
              <a:gd name="connsiteX4676" fmla="*/ 2237158 w 11625583"/>
              <a:gd name="connsiteY4676" fmla="*/ 1142959 h 6380470"/>
              <a:gd name="connsiteX4677" fmla="*/ 2084472 w 11625583"/>
              <a:gd name="connsiteY4677" fmla="*/ 1142959 h 6380470"/>
              <a:gd name="connsiteX4678" fmla="*/ 2149139 w 11625583"/>
              <a:gd name="connsiteY4678" fmla="*/ 1207623 h 6380470"/>
              <a:gd name="connsiteX4679" fmla="*/ 2084472 w 11625583"/>
              <a:gd name="connsiteY4679" fmla="*/ 1272290 h 6380470"/>
              <a:gd name="connsiteX4680" fmla="*/ 2019837 w 11625583"/>
              <a:gd name="connsiteY4680" fmla="*/ 1207623 h 6380470"/>
              <a:gd name="connsiteX4681" fmla="*/ 2084472 w 11625583"/>
              <a:gd name="connsiteY4681" fmla="*/ 1142959 h 6380470"/>
              <a:gd name="connsiteX4682" fmla="*/ 1927885 w 11625583"/>
              <a:gd name="connsiteY4682" fmla="*/ 1142959 h 6380470"/>
              <a:gd name="connsiteX4683" fmla="*/ 1992577 w 11625583"/>
              <a:gd name="connsiteY4683" fmla="*/ 1207623 h 6380470"/>
              <a:gd name="connsiteX4684" fmla="*/ 1927885 w 11625583"/>
              <a:gd name="connsiteY4684" fmla="*/ 1272290 h 6380470"/>
              <a:gd name="connsiteX4685" fmla="*/ 1863252 w 11625583"/>
              <a:gd name="connsiteY4685" fmla="*/ 1207623 h 6380470"/>
              <a:gd name="connsiteX4686" fmla="*/ 1927885 w 11625583"/>
              <a:gd name="connsiteY4686" fmla="*/ 1142959 h 6380470"/>
              <a:gd name="connsiteX4687" fmla="*/ 1775237 w 11625583"/>
              <a:gd name="connsiteY4687" fmla="*/ 1142959 h 6380470"/>
              <a:gd name="connsiteX4688" fmla="*/ 1839926 w 11625583"/>
              <a:gd name="connsiteY4688" fmla="*/ 1207623 h 6380470"/>
              <a:gd name="connsiteX4689" fmla="*/ 1775237 w 11625583"/>
              <a:gd name="connsiteY4689" fmla="*/ 1272290 h 6380470"/>
              <a:gd name="connsiteX4690" fmla="*/ 1710566 w 11625583"/>
              <a:gd name="connsiteY4690" fmla="*/ 1207623 h 6380470"/>
              <a:gd name="connsiteX4691" fmla="*/ 1775237 w 11625583"/>
              <a:gd name="connsiteY4691" fmla="*/ 1142959 h 6380470"/>
              <a:gd name="connsiteX4692" fmla="*/ 1618652 w 11625583"/>
              <a:gd name="connsiteY4692" fmla="*/ 1142959 h 6380470"/>
              <a:gd name="connsiteX4693" fmla="*/ 1683323 w 11625583"/>
              <a:gd name="connsiteY4693" fmla="*/ 1207623 h 6380470"/>
              <a:gd name="connsiteX4694" fmla="*/ 1618652 w 11625583"/>
              <a:gd name="connsiteY4694" fmla="*/ 1272290 h 6380470"/>
              <a:gd name="connsiteX4695" fmla="*/ 1553991 w 11625583"/>
              <a:gd name="connsiteY4695" fmla="*/ 1207623 h 6380470"/>
              <a:gd name="connsiteX4696" fmla="*/ 1618652 w 11625583"/>
              <a:gd name="connsiteY4696" fmla="*/ 1142959 h 6380470"/>
              <a:gd name="connsiteX4697" fmla="*/ 1465997 w 11625583"/>
              <a:gd name="connsiteY4697" fmla="*/ 1142959 h 6380470"/>
              <a:gd name="connsiteX4698" fmla="*/ 1530664 w 11625583"/>
              <a:gd name="connsiteY4698" fmla="*/ 1207625 h 6380470"/>
              <a:gd name="connsiteX4699" fmla="*/ 1465997 w 11625583"/>
              <a:gd name="connsiteY4699" fmla="*/ 1272290 h 6380470"/>
              <a:gd name="connsiteX4700" fmla="*/ 1401335 w 11625583"/>
              <a:gd name="connsiteY4700" fmla="*/ 1207625 h 6380470"/>
              <a:gd name="connsiteX4701" fmla="*/ 1465997 w 11625583"/>
              <a:gd name="connsiteY4701" fmla="*/ 1142959 h 6380470"/>
              <a:gd name="connsiteX4702" fmla="*/ 1309424 w 11625583"/>
              <a:gd name="connsiteY4702" fmla="*/ 1142959 h 6380470"/>
              <a:gd name="connsiteX4703" fmla="*/ 1374089 w 11625583"/>
              <a:gd name="connsiteY4703" fmla="*/ 1207623 h 6380470"/>
              <a:gd name="connsiteX4704" fmla="*/ 1309424 w 11625583"/>
              <a:gd name="connsiteY4704" fmla="*/ 1272290 h 6380470"/>
              <a:gd name="connsiteX4705" fmla="*/ 1244757 w 11625583"/>
              <a:gd name="connsiteY4705" fmla="*/ 1207623 h 6380470"/>
              <a:gd name="connsiteX4706" fmla="*/ 1309424 w 11625583"/>
              <a:gd name="connsiteY4706" fmla="*/ 1142959 h 6380470"/>
              <a:gd name="connsiteX4707" fmla="*/ 1148940 w 11625583"/>
              <a:gd name="connsiteY4707" fmla="*/ 1142959 h 6380470"/>
              <a:gd name="connsiteX4708" fmla="*/ 1213605 w 11625583"/>
              <a:gd name="connsiteY4708" fmla="*/ 1207623 h 6380470"/>
              <a:gd name="connsiteX4709" fmla="*/ 1148940 w 11625583"/>
              <a:gd name="connsiteY4709" fmla="*/ 1272290 h 6380470"/>
              <a:gd name="connsiteX4710" fmla="*/ 1084275 w 11625583"/>
              <a:gd name="connsiteY4710" fmla="*/ 1207623 h 6380470"/>
              <a:gd name="connsiteX4711" fmla="*/ 1148940 w 11625583"/>
              <a:gd name="connsiteY4711" fmla="*/ 1142959 h 6380470"/>
              <a:gd name="connsiteX4712" fmla="*/ 992366 w 11625583"/>
              <a:gd name="connsiteY4712" fmla="*/ 1142959 h 6380470"/>
              <a:gd name="connsiteX4713" fmla="*/ 1057031 w 11625583"/>
              <a:gd name="connsiteY4713" fmla="*/ 1207625 h 6380470"/>
              <a:gd name="connsiteX4714" fmla="*/ 992366 w 11625583"/>
              <a:gd name="connsiteY4714" fmla="*/ 1272290 h 6380470"/>
              <a:gd name="connsiteX4715" fmla="*/ 927701 w 11625583"/>
              <a:gd name="connsiteY4715" fmla="*/ 1207625 h 6380470"/>
              <a:gd name="connsiteX4716" fmla="*/ 992366 w 11625583"/>
              <a:gd name="connsiteY4716" fmla="*/ 1142959 h 6380470"/>
              <a:gd name="connsiteX4717" fmla="*/ 839710 w 11625583"/>
              <a:gd name="connsiteY4717" fmla="*/ 1142959 h 6380470"/>
              <a:gd name="connsiteX4718" fmla="*/ 904376 w 11625583"/>
              <a:gd name="connsiteY4718" fmla="*/ 1207623 h 6380470"/>
              <a:gd name="connsiteX4719" fmla="*/ 839710 w 11625583"/>
              <a:gd name="connsiteY4719" fmla="*/ 1272290 h 6380470"/>
              <a:gd name="connsiteX4720" fmla="*/ 775045 w 11625583"/>
              <a:gd name="connsiteY4720" fmla="*/ 1207623 h 6380470"/>
              <a:gd name="connsiteX4721" fmla="*/ 839710 w 11625583"/>
              <a:gd name="connsiteY4721" fmla="*/ 1142959 h 6380470"/>
              <a:gd name="connsiteX4722" fmla="*/ 683139 w 11625583"/>
              <a:gd name="connsiteY4722" fmla="*/ 1142959 h 6380470"/>
              <a:gd name="connsiteX4723" fmla="*/ 747804 w 11625583"/>
              <a:gd name="connsiteY4723" fmla="*/ 1207623 h 6380470"/>
              <a:gd name="connsiteX4724" fmla="*/ 683139 w 11625583"/>
              <a:gd name="connsiteY4724" fmla="*/ 1272290 h 6380470"/>
              <a:gd name="connsiteX4725" fmla="*/ 618474 w 11625583"/>
              <a:gd name="connsiteY4725" fmla="*/ 1207623 h 6380470"/>
              <a:gd name="connsiteX4726" fmla="*/ 683139 w 11625583"/>
              <a:gd name="connsiteY4726" fmla="*/ 1142959 h 6380470"/>
              <a:gd name="connsiteX4727" fmla="*/ 526558 w 11625583"/>
              <a:gd name="connsiteY4727" fmla="*/ 1142959 h 6380470"/>
              <a:gd name="connsiteX4728" fmla="*/ 591224 w 11625583"/>
              <a:gd name="connsiteY4728" fmla="*/ 1207623 h 6380470"/>
              <a:gd name="connsiteX4729" fmla="*/ 526558 w 11625583"/>
              <a:gd name="connsiteY4729" fmla="*/ 1272290 h 6380470"/>
              <a:gd name="connsiteX4730" fmla="*/ 461893 w 11625583"/>
              <a:gd name="connsiteY4730" fmla="*/ 1207623 h 6380470"/>
              <a:gd name="connsiteX4731" fmla="*/ 526558 w 11625583"/>
              <a:gd name="connsiteY4731" fmla="*/ 1142959 h 6380470"/>
              <a:gd name="connsiteX4732" fmla="*/ 373903 w 11625583"/>
              <a:gd name="connsiteY4732" fmla="*/ 1142959 h 6380470"/>
              <a:gd name="connsiteX4733" fmla="*/ 438568 w 11625583"/>
              <a:gd name="connsiteY4733" fmla="*/ 1207623 h 6380470"/>
              <a:gd name="connsiteX4734" fmla="*/ 373903 w 11625583"/>
              <a:gd name="connsiteY4734" fmla="*/ 1272290 h 6380470"/>
              <a:gd name="connsiteX4735" fmla="*/ 309237 w 11625583"/>
              <a:gd name="connsiteY4735" fmla="*/ 1207623 h 6380470"/>
              <a:gd name="connsiteX4736" fmla="*/ 373903 w 11625583"/>
              <a:gd name="connsiteY4736" fmla="*/ 1142959 h 6380470"/>
              <a:gd name="connsiteX4737" fmla="*/ 217332 w 11625583"/>
              <a:gd name="connsiteY4737" fmla="*/ 1142959 h 6380470"/>
              <a:gd name="connsiteX4738" fmla="*/ 281997 w 11625583"/>
              <a:gd name="connsiteY4738" fmla="*/ 1207623 h 6380470"/>
              <a:gd name="connsiteX4739" fmla="*/ 217332 w 11625583"/>
              <a:gd name="connsiteY4739" fmla="*/ 1272290 h 6380470"/>
              <a:gd name="connsiteX4740" fmla="*/ 152667 w 11625583"/>
              <a:gd name="connsiteY4740" fmla="*/ 1207623 h 6380470"/>
              <a:gd name="connsiteX4741" fmla="*/ 217332 w 11625583"/>
              <a:gd name="connsiteY4741" fmla="*/ 1142959 h 6380470"/>
              <a:gd name="connsiteX4742" fmla="*/ 64674 w 11625583"/>
              <a:gd name="connsiteY4742" fmla="*/ 1142959 h 6380470"/>
              <a:gd name="connsiteX4743" fmla="*/ 129339 w 11625583"/>
              <a:gd name="connsiteY4743" fmla="*/ 1207623 h 6380470"/>
              <a:gd name="connsiteX4744" fmla="*/ 64674 w 11625583"/>
              <a:gd name="connsiteY4744" fmla="*/ 1272290 h 6380470"/>
              <a:gd name="connsiteX4745" fmla="*/ 9 w 11625583"/>
              <a:gd name="connsiteY4745" fmla="*/ 1207623 h 6380470"/>
              <a:gd name="connsiteX4746" fmla="*/ 64674 w 11625583"/>
              <a:gd name="connsiteY4746" fmla="*/ 1142959 h 6380470"/>
              <a:gd name="connsiteX4747" fmla="*/ 11095111 w 11625583"/>
              <a:gd name="connsiteY4747" fmla="*/ 1002044 h 6380470"/>
              <a:gd name="connsiteX4748" fmla="*/ 11159777 w 11625583"/>
              <a:gd name="connsiteY4748" fmla="*/ 1066709 h 6380470"/>
              <a:gd name="connsiteX4749" fmla="*/ 11095111 w 11625583"/>
              <a:gd name="connsiteY4749" fmla="*/ 1131375 h 6380470"/>
              <a:gd name="connsiteX4750" fmla="*/ 11030445 w 11625583"/>
              <a:gd name="connsiteY4750" fmla="*/ 1066709 h 6380470"/>
              <a:gd name="connsiteX4751" fmla="*/ 11095111 w 11625583"/>
              <a:gd name="connsiteY4751" fmla="*/ 1002044 h 6380470"/>
              <a:gd name="connsiteX4752" fmla="*/ 10938538 w 11625583"/>
              <a:gd name="connsiteY4752" fmla="*/ 1002044 h 6380470"/>
              <a:gd name="connsiteX4753" fmla="*/ 11003204 w 11625583"/>
              <a:gd name="connsiteY4753" fmla="*/ 1066709 h 6380470"/>
              <a:gd name="connsiteX4754" fmla="*/ 10938538 w 11625583"/>
              <a:gd name="connsiteY4754" fmla="*/ 1131375 h 6380470"/>
              <a:gd name="connsiteX4755" fmla="*/ 10873872 w 11625583"/>
              <a:gd name="connsiteY4755" fmla="*/ 1066709 h 6380470"/>
              <a:gd name="connsiteX4756" fmla="*/ 10938538 w 11625583"/>
              <a:gd name="connsiteY4756" fmla="*/ 1002044 h 6380470"/>
              <a:gd name="connsiteX4757" fmla="*/ 10778051 w 11625583"/>
              <a:gd name="connsiteY4757" fmla="*/ 1002044 h 6380470"/>
              <a:gd name="connsiteX4758" fmla="*/ 10842717 w 11625583"/>
              <a:gd name="connsiteY4758" fmla="*/ 1066709 h 6380470"/>
              <a:gd name="connsiteX4759" fmla="*/ 10778051 w 11625583"/>
              <a:gd name="connsiteY4759" fmla="*/ 1131375 h 6380470"/>
              <a:gd name="connsiteX4760" fmla="*/ 10713385 w 11625583"/>
              <a:gd name="connsiteY4760" fmla="*/ 1066709 h 6380470"/>
              <a:gd name="connsiteX4761" fmla="*/ 10778051 w 11625583"/>
              <a:gd name="connsiteY4761" fmla="*/ 1002044 h 6380470"/>
              <a:gd name="connsiteX4762" fmla="*/ 10625392 w 11625583"/>
              <a:gd name="connsiteY4762" fmla="*/ 1002044 h 6380470"/>
              <a:gd name="connsiteX4763" fmla="*/ 10690058 w 11625583"/>
              <a:gd name="connsiteY4763" fmla="*/ 1066709 h 6380470"/>
              <a:gd name="connsiteX4764" fmla="*/ 10625392 w 11625583"/>
              <a:gd name="connsiteY4764" fmla="*/ 1131375 h 6380470"/>
              <a:gd name="connsiteX4765" fmla="*/ 10560726 w 11625583"/>
              <a:gd name="connsiteY4765" fmla="*/ 1066709 h 6380470"/>
              <a:gd name="connsiteX4766" fmla="*/ 10625392 w 11625583"/>
              <a:gd name="connsiteY4766" fmla="*/ 1002044 h 6380470"/>
              <a:gd name="connsiteX4767" fmla="*/ 10468818 w 11625583"/>
              <a:gd name="connsiteY4767" fmla="*/ 1002044 h 6380470"/>
              <a:gd name="connsiteX4768" fmla="*/ 10533484 w 11625583"/>
              <a:gd name="connsiteY4768" fmla="*/ 1066709 h 6380470"/>
              <a:gd name="connsiteX4769" fmla="*/ 10468818 w 11625583"/>
              <a:gd name="connsiteY4769" fmla="*/ 1131375 h 6380470"/>
              <a:gd name="connsiteX4770" fmla="*/ 10404152 w 11625583"/>
              <a:gd name="connsiteY4770" fmla="*/ 1066709 h 6380470"/>
              <a:gd name="connsiteX4771" fmla="*/ 10468818 w 11625583"/>
              <a:gd name="connsiteY4771" fmla="*/ 1002044 h 6380470"/>
              <a:gd name="connsiteX4772" fmla="*/ 10312244 w 11625583"/>
              <a:gd name="connsiteY4772" fmla="*/ 1002044 h 6380470"/>
              <a:gd name="connsiteX4773" fmla="*/ 10376910 w 11625583"/>
              <a:gd name="connsiteY4773" fmla="*/ 1066709 h 6380470"/>
              <a:gd name="connsiteX4774" fmla="*/ 10312244 w 11625583"/>
              <a:gd name="connsiteY4774" fmla="*/ 1131375 h 6380470"/>
              <a:gd name="connsiteX4775" fmla="*/ 10247578 w 11625583"/>
              <a:gd name="connsiteY4775" fmla="*/ 1066709 h 6380470"/>
              <a:gd name="connsiteX4776" fmla="*/ 10312244 w 11625583"/>
              <a:gd name="connsiteY4776" fmla="*/ 1002044 h 6380470"/>
              <a:gd name="connsiteX4777" fmla="*/ 10159586 w 11625583"/>
              <a:gd name="connsiteY4777" fmla="*/ 1002044 h 6380470"/>
              <a:gd name="connsiteX4778" fmla="*/ 10224252 w 11625583"/>
              <a:gd name="connsiteY4778" fmla="*/ 1066709 h 6380470"/>
              <a:gd name="connsiteX4779" fmla="*/ 10159586 w 11625583"/>
              <a:gd name="connsiteY4779" fmla="*/ 1131375 h 6380470"/>
              <a:gd name="connsiteX4780" fmla="*/ 10094920 w 11625583"/>
              <a:gd name="connsiteY4780" fmla="*/ 1066709 h 6380470"/>
              <a:gd name="connsiteX4781" fmla="*/ 10159586 w 11625583"/>
              <a:gd name="connsiteY4781" fmla="*/ 1002044 h 6380470"/>
              <a:gd name="connsiteX4782" fmla="*/ 10003015 w 11625583"/>
              <a:gd name="connsiteY4782" fmla="*/ 1002044 h 6380470"/>
              <a:gd name="connsiteX4783" fmla="*/ 10067681 w 11625583"/>
              <a:gd name="connsiteY4783" fmla="*/ 1066709 h 6380470"/>
              <a:gd name="connsiteX4784" fmla="*/ 10003015 w 11625583"/>
              <a:gd name="connsiteY4784" fmla="*/ 1131375 h 6380470"/>
              <a:gd name="connsiteX4785" fmla="*/ 9938349 w 11625583"/>
              <a:gd name="connsiteY4785" fmla="*/ 1066709 h 6380470"/>
              <a:gd name="connsiteX4786" fmla="*/ 10003015 w 11625583"/>
              <a:gd name="connsiteY4786" fmla="*/ 1002044 h 6380470"/>
              <a:gd name="connsiteX4787" fmla="*/ 9850355 w 11625583"/>
              <a:gd name="connsiteY4787" fmla="*/ 1002044 h 6380470"/>
              <a:gd name="connsiteX4788" fmla="*/ 9915021 w 11625583"/>
              <a:gd name="connsiteY4788" fmla="*/ 1066709 h 6380470"/>
              <a:gd name="connsiteX4789" fmla="*/ 9850355 w 11625583"/>
              <a:gd name="connsiteY4789" fmla="*/ 1131375 h 6380470"/>
              <a:gd name="connsiteX4790" fmla="*/ 9785689 w 11625583"/>
              <a:gd name="connsiteY4790" fmla="*/ 1066709 h 6380470"/>
              <a:gd name="connsiteX4791" fmla="*/ 9850355 w 11625583"/>
              <a:gd name="connsiteY4791" fmla="*/ 1002044 h 6380470"/>
              <a:gd name="connsiteX4792" fmla="*/ 9693780 w 11625583"/>
              <a:gd name="connsiteY4792" fmla="*/ 1002044 h 6380470"/>
              <a:gd name="connsiteX4793" fmla="*/ 9758446 w 11625583"/>
              <a:gd name="connsiteY4793" fmla="*/ 1066709 h 6380470"/>
              <a:gd name="connsiteX4794" fmla="*/ 9693780 w 11625583"/>
              <a:gd name="connsiteY4794" fmla="*/ 1131375 h 6380470"/>
              <a:gd name="connsiteX4795" fmla="*/ 9629114 w 11625583"/>
              <a:gd name="connsiteY4795" fmla="*/ 1066709 h 6380470"/>
              <a:gd name="connsiteX4796" fmla="*/ 9693780 w 11625583"/>
              <a:gd name="connsiteY4796" fmla="*/ 1002044 h 6380470"/>
              <a:gd name="connsiteX4797" fmla="*/ 9541122 w 11625583"/>
              <a:gd name="connsiteY4797" fmla="*/ 1002044 h 6380470"/>
              <a:gd name="connsiteX4798" fmla="*/ 9605788 w 11625583"/>
              <a:gd name="connsiteY4798" fmla="*/ 1066709 h 6380470"/>
              <a:gd name="connsiteX4799" fmla="*/ 9541122 w 11625583"/>
              <a:gd name="connsiteY4799" fmla="*/ 1131375 h 6380470"/>
              <a:gd name="connsiteX4800" fmla="*/ 9476456 w 11625583"/>
              <a:gd name="connsiteY4800" fmla="*/ 1066709 h 6380470"/>
              <a:gd name="connsiteX4801" fmla="*/ 9541122 w 11625583"/>
              <a:gd name="connsiteY4801" fmla="*/ 1002044 h 6380470"/>
              <a:gd name="connsiteX4802" fmla="*/ 9384549 w 11625583"/>
              <a:gd name="connsiteY4802" fmla="*/ 1002044 h 6380470"/>
              <a:gd name="connsiteX4803" fmla="*/ 9449215 w 11625583"/>
              <a:gd name="connsiteY4803" fmla="*/ 1066709 h 6380470"/>
              <a:gd name="connsiteX4804" fmla="*/ 9384549 w 11625583"/>
              <a:gd name="connsiteY4804" fmla="*/ 1131375 h 6380470"/>
              <a:gd name="connsiteX4805" fmla="*/ 9319883 w 11625583"/>
              <a:gd name="connsiteY4805" fmla="*/ 1066709 h 6380470"/>
              <a:gd name="connsiteX4806" fmla="*/ 9384549 w 11625583"/>
              <a:gd name="connsiteY4806" fmla="*/ 1002044 h 6380470"/>
              <a:gd name="connsiteX4807" fmla="*/ 9227976 w 11625583"/>
              <a:gd name="connsiteY4807" fmla="*/ 1002044 h 6380470"/>
              <a:gd name="connsiteX4808" fmla="*/ 9292642 w 11625583"/>
              <a:gd name="connsiteY4808" fmla="*/ 1066709 h 6380470"/>
              <a:gd name="connsiteX4809" fmla="*/ 9227976 w 11625583"/>
              <a:gd name="connsiteY4809" fmla="*/ 1131375 h 6380470"/>
              <a:gd name="connsiteX4810" fmla="*/ 9163310 w 11625583"/>
              <a:gd name="connsiteY4810" fmla="*/ 1066709 h 6380470"/>
              <a:gd name="connsiteX4811" fmla="*/ 9227976 w 11625583"/>
              <a:gd name="connsiteY4811" fmla="*/ 1002044 h 6380470"/>
              <a:gd name="connsiteX4812" fmla="*/ 9075316 w 11625583"/>
              <a:gd name="connsiteY4812" fmla="*/ 1002044 h 6380470"/>
              <a:gd name="connsiteX4813" fmla="*/ 9139982 w 11625583"/>
              <a:gd name="connsiteY4813" fmla="*/ 1066709 h 6380470"/>
              <a:gd name="connsiteX4814" fmla="*/ 9075316 w 11625583"/>
              <a:gd name="connsiteY4814" fmla="*/ 1131375 h 6380470"/>
              <a:gd name="connsiteX4815" fmla="*/ 9010650 w 11625583"/>
              <a:gd name="connsiteY4815" fmla="*/ 1066709 h 6380470"/>
              <a:gd name="connsiteX4816" fmla="*/ 9075316 w 11625583"/>
              <a:gd name="connsiteY4816" fmla="*/ 1002044 h 6380470"/>
              <a:gd name="connsiteX4817" fmla="*/ 8914829 w 11625583"/>
              <a:gd name="connsiteY4817" fmla="*/ 1002044 h 6380470"/>
              <a:gd name="connsiteX4818" fmla="*/ 8979495 w 11625583"/>
              <a:gd name="connsiteY4818" fmla="*/ 1066709 h 6380470"/>
              <a:gd name="connsiteX4819" fmla="*/ 8914829 w 11625583"/>
              <a:gd name="connsiteY4819" fmla="*/ 1131375 h 6380470"/>
              <a:gd name="connsiteX4820" fmla="*/ 8850163 w 11625583"/>
              <a:gd name="connsiteY4820" fmla="*/ 1066709 h 6380470"/>
              <a:gd name="connsiteX4821" fmla="*/ 8914829 w 11625583"/>
              <a:gd name="connsiteY4821" fmla="*/ 1002044 h 6380470"/>
              <a:gd name="connsiteX4822" fmla="*/ 8766084 w 11625583"/>
              <a:gd name="connsiteY4822" fmla="*/ 1002044 h 6380470"/>
              <a:gd name="connsiteX4823" fmla="*/ 8830750 w 11625583"/>
              <a:gd name="connsiteY4823" fmla="*/ 1066709 h 6380470"/>
              <a:gd name="connsiteX4824" fmla="*/ 8766084 w 11625583"/>
              <a:gd name="connsiteY4824" fmla="*/ 1131375 h 6380470"/>
              <a:gd name="connsiteX4825" fmla="*/ 8701418 w 11625583"/>
              <a:gd name="connsiteY4825" fmla="*/ 1066709 h 6380470"/>
              <a:gd name="connsiteX4826" fmla="*/ 8766084 w 11625583"/>
              <a:gd name="connsiteY4826" fmla="*/ 1002044 h 6380470"/>
              <a:gd name="connsiteX4827" fmla="*/ 8601682 w 11625583"/>
              <a:gd name="connsiteY4827" fmla="*/ 1002044 h 6380470"/>
              <a:gd name="connsiteX4828" fmla="*/ 8666348 w 11625583"/>
              <a:gd name="connsiteY4828" fmla="*/ 1066709 h 6380470"/>
              <a:gd name="connsiteX4829" fmla="*/ 8601682 w 11625583"/>
              <a:gd name="connsiteY4829" fmla="*/ 1131375 h 6380470"/>
              <a:gd name="connsiteX4830" fmla="*/ 8537016 w 11625583"/>
              <a:gd name="connsiteY4830" fmla="*/ 1066709 h 6380470"/>
              <a:gd name="connsiteX4831" fmla="*/ 8601682 w 11625583"/>
              <a:gd name="connsiteY4831" fmla="*/ 1002044 h 6380470"/>
              <a:gd name="connsiteX4832" fmla="*/ 8449023 w 11625583"/>
              <a:gd name="connsiteY4832" fmla="*/ 1002044 h 6380470"/>
              <a:gd name="connsiteX4833" fmla="*/ 8513689 w 11625583"/>
              <a:gd name="connsiteY4833" fmla="*/ 1066709 h 6380470"/>
              <a:gd name="connsiteX4834" fmla="*/ 8449023 w 11625583"/>
              <a:gd name="connsiteY4834" fmla="*/ 1131375 h 6380470"/>
              <a:gd name="connsiteX4835" fmla="*/ 8384357 w 11625583"/>
              <a:gd name="connsiteY4835" fmla="*/ 1066709 h 6380470"/>
              <a:gd name="connsiteX4836" fmla="*/ 8449023 w 11625583"/>
              <a:gd name="connsiteY4836" fmla="*/ 1002044 h 6380470"/>
              <a:gd name="connsiteX4837" fmla="*/ 8296367 w 11625583"/>
              <a:gd name="connsiteY4837" fmla="*/ 1002044 h 6380470"/>
              <a:gd name="connsiteX4838" fmla="*/ 8361033 w 11625583"/>
              <a:gd name="connsiteY4838" fmla="*/ 1066709 h 6380470"/>
              <a:gd name="connsiteX4839" fmla="*/ 8296367 w 11625583"/>
              <a:gd name="connsiteY4839" fmla="*/ 1131375 h 6380470"/>
              <a:gd name="connsiteX4840" fmla="*/ 8231701 w 11625583"/>
              <a:gd name="connsiteY4840" fmla="*/ 1066709 h 6380470"/>
              <a:gd name="connsiteX4841" fmla="*/ 8296367 w 11625583"/>
              <a:gd name="connsiteY4841" fmla="*/ 1002044 h 6380470"/>
              <a:gd name="connsiteX4842" fmla="*/ 8139792 w 11625583"/>
              <a:gd name="connsiteY4842" fmla="*/ 1002044 h 6380470"/>
              <a:gd name="connsiteX4843" fmla="*/ 8204458 w 11625583"/>
              <a:gd name="connsiteY4843" fmla="*/ 1066709 h 6380470"/>
              <a:gd name="connsiteX4844" fmla="*/ 8139792 w 11625583"/>
              <a:gd name="connsiteY4844" fmla="*/ 1131375 h 6380470"/>
              <a:gd name="connsiteX4845" fmla="*/ 8075126 w 11625583"/>
              <a:gd name="connsiteY4845" fmla="*/ 1066709 h 6380470"/>
              <a:gd name="connsiteX4846" fmla="*/ 8139792 w 11625583"/>
              <a:gd name="connsiteY4846" fmla="*/ 1002044 h 6380470"/>
              <a:gd name="connsiteX4847" fmla="*/ 7987132 w 11625583"/>
              <a:gd name="connsiteY4847" fmla="*/ 1002044 h 6380470"/>
              <a:gd name="connsiteX4848" fmla="*/ 8051798 w 11625583"/>
              <a:gd name="connsiteY4848" fmla="*/ 1066709 h 6380470"/>
              <a:gd name="connsiteX4849" fmla="*/ 7987132 w 11625583"/>
              <a:gd name="connsiteY4849" fmla="*/ 1131375 h 6380470"/>
              <a:gd name="connsiteX4850" fmla="*/ 7922466 w 11625583"/>
              <a:gd name="connsiteY4850" fmla="*/ 1066709 h 6380470"/>
              <a:gd name="connsiteX4851" fmla="*/ 7987132 w 11625583"/>
              <a:gd name="connsiteY4851" fmla="*/ 1002044 h 6380470"/>
              <a:gd name="connsiteX4852" fmla="*/ 7830560 w 11625583"/>
              <a:gd name="connsiteY4852" fmla="*/ 1002044 h 6380470"/>
              <a:gd name="connsiteX4853" fmla="*/ 7895226 w 11625583"/>
              <a:gd name="connsiteY4853" fmla="*/ 1066709 h 6380470"/>
              <a:gd name="connsiteX4854" fmla="*/ 7830560 w 11625583"/>
              <a:gd name="connsiteY4854" fmla="*/ 1131375 h 6380470"/>
              <a:gd name="connsiteX4855" fmla="*/ 7765894 w 11625583"/>
              <a:gd name="connsiteY4855" fmla="*/ 1066709 h 6380470"/>
              <a:gd name="connsiteX4856" fmla="*/ 7830560 w 11625583"/>
              <a:gd name="connsiteY4856" fmla="*/ 1002044 h 6380470"/>
              <a:gd name="connsiteX4857" fmla="*/ 7677902 w 11625583"/>
              <a:gd name="connsiteY4857" fmla="*/ 1002044 h 6380470"/>
              <a:gd name="connsiteX4858" fmla="*/ 7742568 w 11625583"/>
              <a:gd name="connsiteY4858" fmla="*/ 1066709 h 6380470"/>
              <a:gd name="connsiteX4859" fmla="*/ 7677902 w 11625583"/>
              <a:gd name="connsiteY4859" fmla="*/ 1131375 h 6380470"/>
              <a:gd name="connsiteX4860" fmla="*/ 7613236 w 11625583"/>
              <a:gd name="connsiteY4860" fmla="*/ 1066709 h 6380470"/>
              <a:gd name="connsiteX4861" fmla="*/ 7677902 w 11625583"/>
              <a:gd name="connsiteY4861" fmla="*/ 1002044 h 6380470"/>
              <a:gd name="connsiteX4862" fmla="*/ 7521329 w 11625583"/>
              <a:gd name="connsiteY4862" fmla="*/ 1002044 h 6380470"/>
              <a:gd name="connsiteX4863" fmla="*/ 7585995 w 11625583"/>
              <a:gd name="connsiteY4863" fmla="*/ 1066709 h 6380470"/>
              <a:gd name="connsiteX4864" fmla="*/ 7521329 w 11625583"/>
              <a:gd name="connsiteY4864" fmla="*/ 1131375 h 6380470"/>
              <a:gd name="connsiteX4865" fmla="*/ 7456663 w 11625583"/>
              <a:gd name="connsiteY4865" fmla="*/ 1066709 h 6380470"/>
              <a:gd name="connsiteX4866" fmla="*/ 7521329 w 11625583"/>
              <a:gd name="connsiteY4866" fmla="*/ 1002044 h 6380470"/>
              <a:gd name="connsiteX4867" fmla="*/ 7368667 w 11625583"/>
              <a:gd name="connsiteY4867" fmla="*/ 1002044 h 6380470"/>
              <a:gd name="connsiteX4868" fmla="*/ 7433333 w 11625583"/>
              <a:gd name="connsiteY4868" fmla="*/ 1066709 h 6380470"/>
              <a:gd name="connsiteX4869" fmla="*/ 7368667 w 11625583"/>
              <a:gd name="connsiteY4869" fmla="*/ 1131375 h 6380470"/>
              <a:gd name="connsiteX4870" fmla="*/ 7304001 w 11625583"/>
              <a:gd name="connsiteY4870" fmla="*/ 1066709 h 6380470"/>
              <a:gd name="connsiteX4871" fmla="*/ 7368667 w 11625583"/>
              <a:gd name="connsiteY4871" fmla="*/ 1002044 h 6380470"/>
              <a:gd name="connsiteX4872" fmla="*/ 7212094 w 11625583"/>
              <a:gd name="connsiteY4872" fmla="*/ 1002044 h 6380470"/>
              <a:gd name="connsiteX4873" fmla="*/ 7276760 w 11625583"/>
              <a:gd name="connsiteY4873" fmla="*/ 1066709 h 6380470"/>
              <a:gd name="connsiteX4874" fmla="*/ 7212094 w 11625583"/>
              <a:gd name="connsiteY4874" fmla="*/ 1131375 h 6380470"/>
              <a:gd name="connsiteX4875" fmla="*/ 7147428 w 11625583"/>
              <a:gd name="connsiteY4875" fmla="*/ 1066709 h 6380470"/>
              <a:gd name="connsiteX4876" fmla="*/ 7212094 w 11625583"/>
              <a:gd name="connsiteY4876" fmla="*/ 1002044 h 6380470"/>
              <a:gd name="connsiteX4877" fmla="*/ 7055521 w 11625583"/>
              <a:gd name="connsiteY4877" fmla="*/ 1002044 h 6380470"/>
              <a:gd name="connsiteX4878" fmla="*/ 7120187 w 11625583"/>
              <a:gd name="connsiteY4878" fmla="*/ 1066709 h 6380470"/>
              <a:gd name="connsiteX4879" fmla="*/ 7055521 w 11625583"/>
              <a:gd name="connsiteY4879" fmla="*/ 1131375 h 6380470"/>
              <a:gd name="connsiteX4880" fmla="*/ 6990855 w 11625583"/>
              <a:gd name="connsiteY4880" fmla="*/ 1066709 h 6380470"/>
              <a:gd name="connsiteX4881" fmla="*/ 7055521 w 11625583"/>
              <a:gd name="connsiteY4881" fmla="*/ 1002044 h 6380470"/>
              <a:gd name="connsiteX4882" fmla="*/ 6895035 w 11625583"/>
              <a:gd name="connsiteY4882" fmla="*/ 1002044 h 6380470"/>
              <a:gd name="connsiteX4883" fmla="*/ 6959701 w 11625583"/>
              <a:gd name="connsiteY4883" fmla="*/ 1066709 h 6380470"/>
              <a:gd name="connsiteX4884" fmla="*/ 6895035 w 11625583"/>
              <a:gd name="connsiteY4884" fmla="*/ 1131375 h 6380470"/>
              <a:gd name="connsiteX4885" fmla="*/ 6830369 w 11625583"/>
              <a:gd name="connsiteY4885" fmla="*/ 1066709 h 6380470"/>
              <a:gd name="connsiteX4886" fmla="*/ 6895035 w 11625583"/>
              <a:gd name="connsiteY4886" fmla="*/ 1002044 h 6380470"/>
              <a:gd name="connsiteX4887" fmla="*/ 6742375 w 11625583"/>
              <a:gd name="connsiteY4887" fmla="*/ 1002044 h 6380470"/>
              <a:gd name="connsiteX4888" fmla="*/ 6807041 w 11625583"/>
              <a:gd name="connsiteY4888" fmla="*/ 1066709 h 6380470"/>
              <a:gd name="connsiteX4889" fmla="*/ 6742375 w 11625583"/>
              <a:gd name="connsiteY4889" fmla="*/ 1131375 h 6380470"/>
              <a:gd name="connsiteX4890" fmla="*/ 6677709 w 11625583"/>
              <a:gd name="connsiteY4890" fmla="*/ 1066709 h 6380470"/>
              <a:gd name="connsiteX4891" fmla="*/ 6742375 w 11625583"/>
              <a:gd name="connsiteY4891" fmla="*/ 1002044 h 6380470"/>
              <a:gd name="connsiteX4892" fmla="*/ 6585802 w 11625583"/>
              <a:gd name="connsiteY4892" fmla="*/ 1002044 h 6380470"/>
              <a:gd name="connsiteX4893" fmla="*/ 6650468 w 11625583"/>
              <a:gd name="connsiteY4893" fmla="*/ 1066709 h 6380470"/>
              <a:gd name="connsiteX4894" fmla="*/ 6585802 w 11625583"/>
              <a:gd name="connsiteY4894" fmla="*/ 1131375 h 6380470"/>
              <a:gd name="connsiteX4895" fmla="*/ 6521136 w 11625583"/>
              <a:gd name="connsiteY4895" fmla="*/ 1066709 h 6380470"/>
              <a:gd name="connsiteX4896" fmla="*/ 6585802 w 11625583"/>
              <a:gd name="connsiteY4896" fmla="*/ 1002044 h 6380470"/>
              <a:gd name="connsiteX4897" fmla="*/ 6429229 w 11625583"/>
              <a:gd name="connsiteY4897" fmla="*/ 1002044 h 6380470"/>
              <a:gd name="connsiteX4898" fmla="*/ 6493895 w 11625583"/>
              <a:gd name="connsiteY4898" fmla="*/ 1066709 h 6380470"/>
              <a:gd name="connsiteX4899" fmla="*/ 6429229 w 11625583"/>
              <a:gd name="connsiteY4899" fmla="*/ 1131375 h 6380470"/>
              <a:gd name="connsiteX4900" fmla="*/ 6364563 w 11625583"/>
              <a:gd name="connsiteY4900" fmla="*/ 1066709 h 6380470"/>
              <a:gd name="connsiteX4901" fmla="*/ 6429229 w 11625583"/>
              <a:gd name="connsiteY4901" fmla="*/ 1002044 h 6380470"/>
              <a:gd name="connsiteX4902" fmla="*/ 6276569 w 11625583"/>
              <a:gd name="connsiteY4902" fmla="*/ 1002044 h 6380470"/>
              <a:gd name="connsiteX4903" fmla="*/ 6341235 w 11625583"/>
              <a:gd name="connsiteY4903" fmla="*/ 1066709 h 6380470"/>
              <a:gd name="connsiteX4904" fmla="*/ 6276569 w 11625583"/>
              <a:gd name="connsiteY4904" fmla="*/ 1131375 h 6380470"/>
              <a:gd name="connsiteX4905" fmla="*/ 6211903 w 11625583"/>
              <a:gd name="connsiteY4905" fmla="*/ 1066709 h 6380470"/>
              <a:gd name="connsiteX4906" fmla="*/ 6276569 w 11625583"/>
              <a:gd name="connsiteY4906" fmla="*/ 1002044 h 6380470"/>
              <a:gd name="connsiteX4907" fmla="*/ 6119998 w 11625583"/>
              <a:gd name="connsiteY4907" fmla="*/ 1002044 h 6380470"/>
              <a:gd name="connsiteX4908" fmla="*/ 6184664 w 11625583"/>
              <a:gd name="connsiteY4908" fmla="*/ 1066709 h 6380470"/>
              <a:gd name="connsiteX4909" fmla="*/ 6119998 w 11625583"/>
              <a:gd name="connsiteY4909" fmla="*/ 1131375 h 6380470"/>
              <a:gd name="connsiteX4910" fmla="*/ 6055332 w 11625583"/>
              <a:gd name="connsiteY4910" fmla="*/ 1066709 h 6380470"/>
              <a:gd name="connsiteX4911" fmla="*/ 6119998 w 11625583"/>
              <a:gd name="connsiteY4911" fmla="*/ 1002044 h 6380470"/>
              <a:gd name="connsiteX4912" fmla="*/ 5967338 w 11625583"/>
              <a:gd name="connsiteY4912" fmla="*/ 1002044 h 6380470"/>
              <a:gd name="connsiteX4913" fmla="*/ 6032004 w 11625583"/>
              <a:gd name="connsiteY4913" fmla="*/ 1066709 h 6380470"/>
              <a:gd name="connsiteX4914" fmla="*/ 5967338 w 11625583"/>
              <a:gd name="connsiteY4914" fmla="*/ 1131375 h 6380470"/>
              <a:gd name="connsiteX4915" fmla="*/ 5902672 w 11625583"/>
              <a:gd name="connsiteY4915" fmla="*/ 1066709 h 6380470"/>
              <a:gd name="connsiteX4916" fmla="*/ 5967338 w 11625583"/>
              <a:gd name="connsiteY4916" fmla="*/ 1002044 h 6380470"/>
              <a:gd name="connsiteX4917" fmla="*/ 4875265 w 11625583"/>
              <a:gd name="connsiteY4917" fmla="*/ 1002044 h 6380470"/>
              <a:gd name="connsiteX4918" fmla="*/ 4939939 w 11625583"/>
              <a:gd name="connsiteY4918" fmla="*/ 1066709 h 6380470"/>
              <a:gd name="connsiteX4919" fmla="*/ 4875265 w 11625583"/>
              <a:gd name="connsiteY4919" fmla="*/ 1131375 h 6380470"/>
              <a:gd name="connsiteX4920" fmla="*/ 4810599 w 11625583"/>
              <a:gd name="connsiteY4920" fmla="*/ 1066709 h 6380470"/>
              <a:gd name="connsiteX4921" fmla="*/ 4875265 w 11625583"/>
              <a:gd name="connsiteY4921" fmla="*/ 1002044 h 6380470"/>
              <a:gd name="connsiteX4922" fmla="*/ 4256823 w 11625583"/>
              <a:gd name="connsiteY4922" fmla="*/ 1002044 h 6380470"/>
              <a:gd name="connsiteX4923" fmla="*/ 4321467 w 11625583"/>
              <a:gd name="connsiteY4923" fmla="*/ 1066709 h 6380470"/>
              <a:gd name="connsiteX4924" fmla="*/ 4256823 w 11625583"/>
              <a:gd name="connsiteY4924" fmla="*/ 1131375 h 6380470"/>
              <a:gd name="connsiteX4925" fmla="*/ 4192125 w 11625583"/>
              <a:gd name="connsiteY4925" fmla="*/ 1066709 h 6380470"/>
              <a:gd name="connsiteX4926" fmla="*/ 4256823 w 11625583"/>
              <a:gd name="connsiteY4926" fmla="*/ 1002044 h 6380470"/>
              <a:gd name="connsiteX4927" fmla="*/ 4100249 w 11625583"/>
              <a:gd name="connsiteY4927" fmla="*/ 1002044 h 6380470"/>
              <a:gd name="connsiteX4928" fmla="*/ 4164920 w 11625583"/>
              <a:gd name="connsiteY4928" fmla="*/ 1066709 h 6380470"/>
              <a:gd name="connsiteX4929" fmla="*/ 4100249 w 11625583"/>
              <a:gd name="connsiteY4929" fmla="*/ 1131375 h 6380470"/>
              <a:gd name="connsiteX4930" fmla="*/ 4035594 w 11625583"/>
              <a:gd name="connsiteY4930" fmla="*/ 1066709 h 6380470"/>
              <a:gd name="connsiteX4931" fmla="*/ 4100249 w 11625583"/>
              <a:gd name="connsiteY4931" fmla="*/ 1002044 h 6380470"/>
              <a:gd name="connsiteX4932" fmla="*/ 3947573 w 11625583"/>
              <a:gd name="connsiteY4932" fmla="*/ 1002044 h 6380470"/>
              <a:gd name="connsiteX4933" fmla="*/ 4012257 w 11625583"/>
              <a:gd name="connsiteY4933" fmla="*/ 1066709 h 6380470"/>
              <a:gd name="connsiteX4934" fmla="*/ 3947573 w 11625583"/>
              <a:gd name="connsiteY4934" fmla="*/ 1131375 h 6380470"/>
              <a:gd name="connsiteX4935" fmla="*/ 3883039 w 11625583"/>
              <a:gd name="connsiteY4935" fmla="*/ 1066709 h 6380470"/>
              <a:gd name="connsiteX4936" fmla="*/ 3947573 w 11625583"/>
              <a:gd name="connsiteY4936" fmla="*/ 1002044 h 6380470"/>
              <a:gd name="connsiteX4937" fmla="*/ 3321427 w 11625583"/>
              <a:gd name="connsiteY4937" fmla="*/ 1002044 h 6380470"/>
              <a:gd name="connsiteX4938" fmla="*/ 3386066 w 11625583"/>
              <a:gd name="connsiteY4938" fmla="*/ 1066709 h 6380470"/>
              <a:gd name="connsiteX4939" fmla="*/ 3321427 w 11625583"/>
              <a:gd name="connsiteY4939" fmla="*/ 1131375 h 6380470"/>
              <a:gd name="connsiteX4940" fmla="*/ 3256763 w 11625583"/>
              <a:gd name="connsiteY4940" fmla="*/ 1066709 h 6380470"/>
              <a:gd name="connsiteX4941" fmla="*/ 3321427 w 11625583"/>
              <a:gd name="connsiteY4941" fmla="*/ 1002044 h 6380470"/>
              <a:gd name="connsiteX4942" fmla="*/ 3172672 w 11625583"/>
              <a:gd name="connsiteY4942" fmla="*/ 1002044 h 6380470"/>
              <a:gd name="connsiteX4943" fmla="*/ 3237345 w 11625583"/>
              <a:gd name="connsiteY4943" fmla="*/ 1066709 h 6380470"/>
              <a:gd name="connsiteX4944" fmla="*/ 3172672 w 11625583"/>
              <a:gd name="connsiteY4944" fmla="*/ 1131375 h 6380470"/>
              <a:gd name="connsiteX4945" fmla="*/ 3107984 w 11625583"/>
              <a:gd name="connsiteY4945" fmla="*/ 1066709 h 6380470"/>
              <a:gd name="connsiteX4946" fmla="*/ 3172672 w 11625583"/>
              <a:gd name="connsiteY4946" fmla="*/ 1002044 h 6380470"/>
              <a:gd name="connsiteX4947" fmla="*/ 3012149 w 11625583"/>
              <a:gd name="connsiteY4947" fmla="*/ 1002044 h 6380470"/>
              <a:gd name="connsiteX4948" fmla="*/ 3076821 w 11625583"/>
              <a:gd name="connsiteY4948" fmla="*/ 1066709 h 6380470"/>
              <a:gd name="connsiteX4949" fmla="*/ 3012149 w 11625583"/>
              <a:gd name="connsiteY4949" fmla="*/ 1131375 h 6380470"/>
              <a:gd name="connsiteX4950" fmla="*/ 2947494 w 11625583"/>
              <a:gd name="connsiteY4950" fmla="*/ 1066709 h 6380470"/>
              <a:gd name="connsiteX4951" fmla="*/ 3012149 w 11625583"/>
              <a:gd name="connsiteY4951" fmla="*/ 1002044 h 6380470"/>
              <a:gd name="connsiteX4952" fmla="*/ 2699057 w 11625583"/>
              <a:gd name="connsiteY4952" fmla="*/ 1002044 h 6380470"/>
              <a:gd name="connsiteX4953" fmla="*/ 2763710 w 11625583"/>
              <a:gd name="connsiteY4953" fmla="*/ 1066709 h 6380470"/>
              <a:gd name="connsiteX4954" fmla="*/ 2699057 w 11625583"/>
              <a:gd name="connsiteY4954" fmla="*/ 1131375 h 6380470"/>
              <a:gd name="connsiteX4955" fmla="*/ 2634401 w 11625583"/>
              <a:gd name="connsiteY4955" fmla="*/ 1066709 h 6380470"/>
              <a:gd name="connsiteX4956" fmla="*/ 2699057 w 11625583"/>
              <a:gd name="connsiteY4956" fmla="*/ 1002044 h 6380470"/>
              <a:gd name="connsiteX4957" fmla="*/ 2546420 w 11625583"/>
              <a:gd name="connsiteY4957" fmla="*/ 1002044 h 6380470"/>
              <a:gd name="connsiteX4958" fmla="*/ 2611080 w 11625583"/>
              <a:gd name="connsiteY4958" fmla="*/ 1066709 h 6380470"/>
              <a:gd name="connsiteX4959" fmla="*/ 2546420 w 11625583"/>
              <a:gd name="connsiteY4959" fmla="*/ 1131375 h 6380470"/>
              <a:gd name="connsiteX4960" fmla="*/ 2481765 w 11625583"/>
              <a:gd name="connsiteY4960" fmla="*/ 1066709 h 6380470"/>
              <a:gd name="connsiteX4961" fmla="*/ 2546420 w 11625583"/>
              <a:gd name="connsiteY4961" fmla="*/ 1002044 h 6380470"/>
              <a:gd name="connsiteX4962" fmla="*/ 2389845 w 11625583"/>
              <a:gd name="connsiteY4962" fmla="*/ 1002044 h 6380470"/>
              <a:gd name="connsiteX4963" fmla="*/ 2454531 w 11625583"/>
              <a:gd name="connsiteY4963" fmla="*/ 1066709 h 6380470"/>
              <a:gd name="connsiteX4964" fmla="*/ 2389845 w 11625583"/>
              <a:gd name="connsiteY4964" fmla="*/ 1131375 h 6380470"/>
              <a:gd name="connsiteX4965" fmla="*/ 2325192 w 11625583"/>
              <a:gd name="connsiteY4965" fmla="*/ 1066709 h 6380470"/>
              <a:gd name="connsiteX4966" fmla="*/ 2389845 w 11625583"/>
              <a:gd name="connsiteY4966" fmla="*/ 1002044 h 6380470"/>
              <a:gd name="connsiteX4967" fmla="*/ 2237166 w 11625583"/>
              <a:gd name="connsiteY4967" fmla="*/ 1002044 h 6380470"/>
              <a:gd name="connsiteX4968" fmla="*/ 2301856 w 11625583"/>
              <a:gd name="connsiteY4968" fmla="*/ 1066709 h 6380470"/>
              <a:gd name="connsiteX4969" fmla="*/ 2237166 w 11625583"/>
              <a:gd name="connsiteY4969" fmla="*/ 1131375 h 6380470"/>
              <a:gd name="connsiteX4970" fmla="*/ 2172482 w 11625583"/>
              <a:gd name="connsiteY4970" fmla="*/ 1066709 h 6380470"/>
              <a:gd name="connsiteX4971" fmla="*/ 2237166 w 11625583"/>
              <a:gd name="connsiteY4971" fmla="*/ 1002044 h 6380470"/>
              <a:gd name="connsiteX4972" fmla="*/ 2084488 w 11625583"/>
              <a:gd name="connsiteY4972" fmla="*/ 1002044 h 6380470"/>
              <a:gd name="connsiteX4973" fmla="*/ 2149149 w 11625583"/>
              <a:gd name="connsiteY4973" fmla="*/ 1066709 h 6380470"/>
              <a:gd name="connsiteX4974" fmla="*/ 2084488 w 11625583"/>
              <a:gd name="connsiteY4974" fmla="*/ 1131375 h 6380470"/>
              <a:gd name="connsiteX4975" fmla="*/ 2019843 w 11625583"/>
              <a:gd name="connsiteY4975" fmla="*/ 1066709 h 6380470"/>
              <a:gd name="connsiteX4976" fmla="*/ 2084488 w 11625583"/>
              <a:gd name="connsiteY4976" fmla="*/ 1002044 h 6380470"/>
              <a:gd name="connsiteX4977" fmla="*/ 1927899 w 11625583"/>
              <a:gd name="connsiteY4977" fmla="*/ 1002044 h 6380470"/>
              <a:gd name="connsiteX4978" fmla="*/ 1992589 w 11625583"/>
              <a:gd name="connsiteY4978" fmla="*/ 1066709 h 6380470"/>
              <a:gd name="connsiteX4979" fmla="*/ 1927899 w 11625583"/>
              <a:gd name="connsiteY4979" fmla="*/ 1131375 h 6380470"/>
              <a:gd name="connsiteX4980" fmla="*/ 1863266 w 11625583"/>
              <a:gd name="connsiteY4980" fmla="*/ 1066709 h 6380470"/>
              <a:gd name="connsiteX4981" fmla="*/ 1927899 w 11625583"/>
              <a:gd name="connsiteY4981" fmla="*/ 1002044 h 6380470"/>
              <a:gd name="connsiteX4982" fmla="*/ 1775247 w 11625583"/>
              <a:gd name="connsiteY4982" fmla="*/ 1002044 h 6380470"/>
              <a:gd name="connsiteX4983" fmla="*/ 1839934 w 11625583"/>
              <a:gd name="connsiteY4983" fmla="*/ 1066709 h 6380470"/>
              <a:gd name="connsiteX4984" fmla="*/ 1775247 w 11625583"/>
              <a:gd name="connsiteY4984" fmla="*/ 1131375 h 6380470"/>
              <a:gd name="connsiteX4985" fmla="*/ 1710575 w 11625583"/>
              <a:gd name="connsiteY4985" fmla="*/ 1066709 h 6380470"/>
              <a:gd name="connsiteX4986" fmla="*/ 1775247 w 11625583"/>
              <a:gd name="connsiteY4986" fmla="*/ 1002044 h 6380470"/>
              <a:gd name="connsiteX4987" fmla="*/ 1618661 w 11625583"/>
              <a:gd name="connsiteY4987" fmla="*/ 1002044 h 6380470"/>
              <a:gd name="connsiteX4988" fmla="*/ 1683332 w 11625583"/>
              <a:gd name="connsiteY4988" fmla="*/ 1066709 h 6380470"/>
              <a:gd name="connsiteX4989" fmla="*/ 1618661 w 11625583"/>
              <a:gd name="connsiteY4989" fmla="*/ 1131375 h 6380470"/>
              <a:gd name="connsiteX4990" fmla="*/ 1554000 w 11625583"/>
              <a:gd name="connsiteY4990" fmla="*/ 1066709 h 6380470"/>
              <a:gd name="connsiteX4991" fmla="*/ 1618661 w 11625583"/>
              <a:gd name="connsiteY4991" fmla="*/ 1002044 h 6380470"/>
              <a:gd name="connsiteX4992" fmla="*/ 1466007 w 11625583"/>
              <a:gd name="connsiteY4992" fmla="*/ 1002044 h 6380470"/>
              <a:gd name="connsiteX4993" fmla="*/ 1530672 w 11625583"/>
              <a:gd name="connsiteY4993" fmla="*/ 1066709 h 6380470"/>
              <a:gd name="connsiteX4994" fmla="*/ 1466007 w 11625583"/>
              <a:gd name="connsiteY4994" fmla="*/ 1131375 h 6380470"/>
              <a:gd name="connsiteX4995" fmla="*/ 1401343 w 11625583"/>
              <a:gd name="connsiteY4995" fmla="*/ 1066709 h 6380470"/>
              <a:gd name="connsiteX4996" fmla="*/ 1466007 w 11625583"/>
              <a:gd name="connsiteY4996" fmla="*/ 1002044 h 6380470"/>
              <a:gd name="connsiteX4997" fmla="*/ 1309433 w 11625583"/>
              <a:gd name="connsiteY4997" fmla="*/ 1002044 h 6380470"/>
              <a:gd name="connsiteX4998" fmla="*/ 1374099 w 11625583"/>
              <a:gd name="connsiteY4998" fmla="*/ 1066709 h 6380470"/>
              <a:gd name="connsiteX4999" fmla="*/ 1309433 w 11625583"/>
              <a:gd name="connsiteY4999" fmla="*/ 1131375 h 6380470"/>
              <a:gd name="connsiteX5000" fmla="*/ 1244768 w 11625583"/>
              <a:gd name="connsiteY5000" fmla="*/ 1066709 h 6380470"/>
              <a:gd name="connsiteX5001" fmla="*/ 1309433 w 11625583"/>
              <a:gd name="connsiteY5001" fmla="*/ 1002044 h 6380470"/>
              <a:gd name="connsiteX5002" fmla="*/ 1148949 w 11625583"/>
              <a:gd name="connsiteY5002" fmla="*/ 1002044 h 6380470"/>
              <a:gd name="connsiteX5003" fmla="*/ 1213614 w 11625583"/>
              <a:gd name="connsiteY5003" fmla="*/ 1066709 h 6380470"/>
              <a:gd name="connsiteX5004" fmla="*/ 1148949 w 11625583"/>
              <a:gd name="connsiteY5004" fmla="*/ 1131375 h 6380470"/>
              <a:gd name="connsiteX5005" fmla="*/ 1084284 w 11625583"/>
              <a:gd name="connsiteY5005" fmla="*/ 1066709 h 6380470"/>
              <a:gd name="connsiteX5006" fmla="*/ 1148949 w 11625583"/>
              <a:gd name="connsiteY5006" fmla="*/ 1002044 h 6380470"/>
              <a:gd name="connsiteX5007" fmla="*/ 992376 w 11625583"/>
              <a:gd name="connsiteY5007" fmla="*/ 1002044 h 6380470"/>
              <a:gd name="connsiteX5008" fmla="*/ 1057041 w 11625583"/>
              <a:gd name="connsiteY5008" fmla="*/ 1066709 h 6380470"/>
              <a:gd name="connsiteX5009" fmla="*/ 992376 w 11625583"/>
              <a:gd name="connsiteY5009" fmla="*/ 1131375 h 6380470"/>
              <a:gd name="connsiteX5010" fmla="*/ 927711 w 11625583"/>
              <a:gd name="connsiteY5010" fmla="*/ 1066709 h 6380470"/>
              <a:gd name="connsiteX5011" fmla="*/ 992376 w 11625583"/>
              <a:gd name="connsiteY5011" fmla="*/ 1002044 h 6380470"/>
              <a:gd name="connsiteX5012" fmla="*/ 839721 w 11625583"/>
              <a:gd name="connsiteY5012" fmla="*/ 1002044 h 6380470"/>
              <a:gd name="connsiteX5013" fmla="*/ 904386 w 11625583"/>
              <a:gd name="connsiteY5013" fmla="*/ 1066709 h 6380470"/>
              <a:gd name="connsiteX5014" fmla="*/ 839721 w 11625583"/>
              <a:gd name="connsiteY5014" fmla="*/ 1131375 h 6380470"/>
              <a:gd name="connsiteX5015" fmla="*/ 775056 w 11625583"/>
              <a:gd name="connsiteY5015" fmla="*/ 1066709 h 6380470"/>
              <a:gd name="connsiteX5016" fmla="*/ 839721 w 11625583"/>
              <a:gd name="connsiteY5016" fmla="*/ 1002044 h 6380470"/>
              <a:gd name="connsiteX5017" fmla="*/ 683148 w 11625583"/>
              <a:gd name="connsiteY5017" fmla="*/ 1002044 h 6380470"/>
              <a:gd name="connsiteX5018" fmla="*/ 747813 w 11625583"/>
              <a:gd name="connsiteY5018" fmla="*/ 1066709 h 6380470"/>
              <a:gd name="connsiteX5019" fmla="*/ 683148 w 11625583"/>
              <a:gd name="connsiteY5019" fmla="*/ 1131375 h 6380470"/>
              <a:gd name="connsiteX5020" fmla="*/ 618483 w 11625583"/>
              <a:gd name="connsiteY5020" fmla="*/ 1066709 h 6380470"/>
              <a:gd name="connsiteX5021" fmla="*/ 683148 w 11625583"/>
              <a:gd name="connsiteY5021" fmla="*/ 1002044 h 6380470"/>
              <a:gd name="connsiteX5022" fmla="*/ 11560917 w 11625583"/>
              <a:gd name="connsiteY5022" fmla="*/ 1002040 h 6380470"/>
              <a:gd name="connsiteX5023" fmla="*/ 11625583 w 11625583"/>
              <a:gd name="connsiteY5023" fmla="*/ 1066706 h 6380470"/>
              <a:gd name="connsiteX5024" fmla="*/ 11560917 w 11625583"/>
              <a:gd name="connsiteY5024" fmla="*/ 1131374 h 6380470"/>
              <a:gd name="connsiteX5025" fmla="*/ 11496251 w 11625583"/>
              <a:gd name="connsiteY5025" fmla="*/ 1066706 h 6380470"/>
              <a:gd name="connsiteX5026" fmla="*/ 11560917 w 11625583"/>
              <a:gd name="connsiteY5026" fmla="*/ 1002040 h 6380470"/>
              <a:gd name="connsiteX5027" fmla="*/ 11404343 w 11625583"/>
              <a:gd name="connsiteY5027" fmla="*/ 1002040 h 6380470"/>
              <a:gd name="connsiteX5028" fmla="*/ 11469009 w 11625583"/>
              <a:gd name="connsiteY5028" fmla="*/ 1066706 h 6380470"/>
              <a:gd name="connsiteX5029" fmla="*/ 11404343 w 11625583"/>
              <a:gd name="connsiteY5029" fmla="*/ 1131374 h 6380470"/>
              <a:gd name="connsiteX5030" fmla="*/ 11339677 w 11625583"/>
              <a:gd name="connsiteY5030" fmla="*/ 1066706 h 6380470"/>
              <a:gd name="connsiteX5031" fmla="*/ 11404343 w 11625583"/>
              <a:gd name="connsiteY5031" fmla="*/ 1002040 h 6380470"/>
              <a:gd name="connsiteX5032" fmla="*/ 11251683 w 11625583"/>
              <a:gd name="connsiteY5032" fmla="*/ 1002040 h 6380470"/>
              <a:gd name="connsiteX5033" fmla="*/ 11316349 w 11625583"/>
              <a:gd name="connsiteY5033" fmla="*/ 1066706 h 6380470"/>
              <a:gd name="connsiteX5034" fmla="*/ 11251683 w 11625583"/>
              <a:gd name="connsiteY5034" fmla="*/ 1131374 h 6380470"/>
              <a:gd name="connsiteX5035" fmla="*/ 11187017 w 11625583"/>
              <a:gd name="connsiteY5035" fmla="*/ 1066706 h 6380470"/>
              <a:gd name="connsiteX5036" fmla="*/ 11251683 w 11625583"/>
              <a:gd name="connsiteY5036" fmla="*/ 1002040 h 6380470"/>
              <a:gd name="connsiteX5037" fmla="*/ 526568 w 11625583"/>
              <a:gd name="connsiteY5037" fmla="*/ 1002040 h 6380470"/>
              <a:gd name="connsiteX5038" fmla="*/ 591233 w 11625583"/>
              <a:gd name="connsiteY5038" fmla="*/ 1066706 h 6380470"/>
              <a:gd name="connsiteX5039" fmla="*/ 526568 w 11625583"/>
              <a:gd name="connsiteY5039" fmla="*/ 1131374 h 6380470"/>
              <a:gd name="connsiteX5040" fmla="*/ 461903 w 11625583"/>
              <a:gd name="connsiteY5040" fmla="*/ 1066706 h 6380470"/>
              <a:gd name="connsiteX5041" fmla="*/ 526568 w 11625583"/>
              <a:gd name="connsiteY5041" fmla="*/ 1002040 h 6380470"/>
              <a:gd name="connsiteX5042" fmla="*/ 373912 w 11625583"/>
              <a:gd name="connsiteY5042" fmla="*/ 1002040 h 6380470"/>
              <a:gd name="connsiteX5043" fmla="*/ 438577 w 11625583"/>
              <a:gd name="connsiteY5043" fmla="*/ 1066706 h 6380470"/>
              <a:gd name="connsiteX5044" fmla="*/ 373912 w 11625583"/>
              <a:gd name="connsiteY5044" fmla="*/ 1131374 h 6380470"/>
              <a:gd name="connsiteX5045" fmla="*/ 309247 w 11625583"/>
              <a:gd name="connsiteY5045" fmla="*/ 1066706 h 6380470"/>
              <a:gd name="connsiteX5046" fmla="*/ 373912 w 11625583"/>
              <a:gd name="connsiteY5046" fmla="*/ 1002040 h 6380470"/>
              <a:gd name="connsiteX5047" fmla="*/ 217342 w 11625583"/>
              <a:gd name="connsiteY5047" fmla="*/ 1002040 h 6380470"/>
              <a:gd name="connsiteX5048" fmla="*/ 282007 w 11625583"/>
              <a:gd name="connsiteY5048" fmla="*/ 1066706 h 6380470"/>
              <a:gd name="connsiteX5049" fmla="*/ 217342 w 11625583"/>
              <a:gd name="connsiteY5049" fmla="*/ 1131374 h 6380470"/>
              <a:gd name="connsiteX5050" fmla="*/ 152676 w 11625583"/>
              <a:gd name="connsiteY5050" fmla="*/ 1066706 h 6380470"/>
              <a:gd name="connsiteX5051" fmla="*/ 217342 w 11625583"/>
              <a:gd name="connsiteY5051" fmla="*/ 1002040 h 6380470"/>
              <a:gd name="connsiteX5052" fmla="*/ 992384 w 11625583"/>
              <a:gd name="connsiteY5052" fmla="*/ 849416 h 6380470"/>
              <a:gd name="connsiteX5053" fmla="*/ 1057050 w 11625583"/>
              <a:gd name="connsiteY5053" fmla="*/ 914081 h 6380470"/>
              <a:gd name="connsiteX5054" fmla="*/ 992384 w 11625583"/>
              <a:gd name="connsiteY5054" fmla="*/ 978717 h 6380470"/>
              <a:gd name="connsiteX5055" fmla="*/ 927719 w 11625583"/>
              <a:gd name="connsiteY5055" fmla="*/ 914081 h 6380470"/>
              <a:gd name="connsiteX5056" fmla="*/ 992384 w 11625583"/>
              <a:gd name="connsiteY5056" fmla="*/ 849416 h 6380470"/>
              <a:gd name="connsiteX5057" fmla="*/ 839729 w 11625583"/>
              <a:gd name="connsiteY5057" fmla="*/ 849416 h 6380470"/>
              <a:gd name="connsiteX5058" fmla="*/ 904394 w 11625583"/>
              <a:gd name="connsiteY5058" fmla="*/ 914081 h 6380470"/>
              <a:gd name="connsiteX5059" fmla="*/ 839729 w 11625583"/>
              <a:gd name="connsiteY5059" fmla="*/ 978717 h 6380470"/>
              <a:gd name="connsiteX5060" fmla="*/ 775064 w 11625583"/>
              <a:gd name="connsiteY5060" fmla="*/ 914081 h 6380470"/>
              <a:gd name="connsiteX5061" fmla="*/ 839729 w 11625583"/>
              <a:gd name="connsiteY5061" fmla="*/ 849416 h 6380470"/>
              <a:gd name="connsiteX5062" fmla="*/ 683158 w 11625583"/>
              <a:gd name="connsiteY5062" fmla="*/ 849416 h 6380470"/>
              <a:gd name="connsiteX5063" fmla="*/ 747824 w 11625583"/>
              <a:gd name="connsiteY5063" fmla="*/ 914081 h 6380470"/>
              <a:gd name="connsiteX5064" fmla="*/ 683158 w 11625583"/>
              <a:gd name="connsiteY5064" fmla="*/ 978717 h 6380470"/>
              <a:gd name="connsiteX5065" fmla="*/ 618493 w 11625583"/>
              <a:gd name="connsiteY5065" fmla="*/ 914081 h 6380470"/>
              <a:gd name="connsiteX5066" fmla="*/ 683158 w 11625583"/>
              <a:gd name="connsiteY5066" fmla="*/ 849416 h 6380470"/>
              <a:gd name="connsiteX5067" fmla="*/ 7677904 w 11625583"/>
              <a:gd name="connsiteY5067" fmla="*/ 849415 h 6380470"/>
              <a:gd name="connsiteX5068" fmla="*/ 7742570 w 11625583"/>
              <a:gd name="connsiteY5068" fmla="*/ 914080 h 6380470"/>
              <a:gd name="connsiteX5069" fmla="*/ 7677904 w 11625583"/>
              <a:gd name="connsiteY5069" fmla="*/ 978717 h 6380470"/>
              <a:gd name="connsiteX5070" fmla="*/ 7613238 w 11625583"/>
              <a:gd name="connsiteY5070" fmla="*/ 914080 h 6380470"/>
              <a:gd name="connsiteX5071" fmla="*/ 7677904 w 11625583"/>
              <a:gd name="connsiteY5071" fmla="*/ 849415 h 6380470"/>
              <a:gd name="connsiteX5072" fmla="*/ 7521331 w 11625583"/>
              <a:gd name="connsiteY5072" fmla="*/ 849415 h 6380470"/>
              <a:gd name="connsiteX5073" fmla="*/ 7585997 w 11625583"/>
              <a:gd name="connsiteY5073" fmla="*/ 914080 h 6380470"/>
              <a:gd name="connsiteX5074" fmla="*/ 7521331 w 11625583"/>
              <a:gd name="connsiteY5074" fmla="*/ 978717 h 6380470"/>
              <a:gd name="connsiteX5075" fmla="*/ 7456665 w 11625583"/>
              <a:gd name="connsiteY5075" fmla="*/ 914080 h 6380470"/>
              <a:gd name="connsiteX5076" fmla="*/ 7521331 w 11625583"/>
              <a:gd name="connsiteY5076" fmla="*/ 849415 h 6380470"/>
              <a:gd name="connsiteX5077" fmla="*/ 7368669 w 11625583"/>
              <a:gd name="connsiteY5077" fmla="*/ 849415 h 6380470"/>
              <a:gd name="connsiteX5078" fmla="*/ 7433335 w 11625583"/>
              <a:gd name="connsiteY5078" fmla="*/ 914080 h 6380470"/>
              <a:gd name="connsiteX5079" fmla="*/ 7368669 w 11625583"/>
              <a:gd name="connsiteY5079" fmla="*/ 978717 h 6380470"/>
              <a:gd name="connsiteX5080" fmla="*/ 7304003 w 11625583"/>
              <a:gd name="connsiteY5080" fmla="*/ 914080 h 6380470"/>
              <a:gd name="connsiteX5081" fmla="*/ 7368669 w 11625583"/>
              <a:gd name="connsiteY5081" fmla="*/ 849415 h 6380470"/>
              <a:gd name="connsiteX5082" fmla="*/ 7212096 w 11625583"/>
              <a:gd name="connsiteY5082" fmla="*/ 849415 h 6380470"/>
              <a:gd name="connsiteX5083" fmla="*/ 7276762 w 11625583"/>
              <a:gd name="connsiteY5083" fmla="*/ 914080 h 6380470"/>
              <a:gd name="connsiteX5084" fmla="*/ 7212096 w 11625583"/>
              <a:gd name="connsiteY5084" fmla="*/ 978717 h 6380470"/>
              <a:gd name="connsiteX5085" fmla="*/ 7147430 w 11625583"/>
              <a:gd name="connsiteY5085" fmla="*/ 914080 h 6380470"/>
              <a:gd name="connsiteX5086" fmla="*/ 7212096 w 11625583"/>
              <a:gd name="connsiteY5086" fmla="*/ 849415 h 6380470"/>
              <a:gd name="connsiteX5087" fmla="*/ 6585804 w 11625583"/>
              <a:gd name="connsiteY5087" fmla="*/ 849415 h 6380470"/>
              <a:gd name="connsiteX5088" fmla="*/ 6650470 w 11625583"/>
              <a:gd name="connsiteY5088" fmla="*/ 914080 h 6380470"/>
              <a:gd name="connsiteX5089" fmla="*/ 6585804 w 11625583"/>
              <a:gd name="connsiteY5089" fmla="*/ 978717 h 6380470"/>
              <a:gd name="connsiteX5090" fmla="*/ 6521138 w 11625583"/>
              <a:gd name="connsiteY5090" fmla="*/ 914080 h 6380470"/>
              <a:gd name="connsiteX5091" fmla="*/ 6585804 w 11625583"/>
              <a:gd name="connsiteY5091" fmla="*/ 849415 h 6380470"/>
              <a:gd name="connsiteX5092" fmla="*/ 6429229 w 11625583"/>
              <a:gd name="connsiteY5092" fmla="*/ 849415 h 6380470"/>
              <a:gd name="connsiteX5093" fmla="*/ 6493895 w 11625583"/>
              <a:gd name="connsiteY5093" fmla="*/ 914080 h 6380470"/>
              <a:gd name="connsiteX5094" fmla="*/ 6429229 w 11625583"/>
              <a:gd name="connsiteY5094" fmla="*/ 978717 h 6380470"/>
              <a:gd name="connsiteX5095" fmla="*/ 6364563 w 11625583"/>
              <a:gd name="connsiteY5095" fmla="*/ 914080 h 6380470"/>
              <a:gd name="connsiteX5096" fmla="*/ 6429229 w 11625583"/>
              <a:gd name="connsiteY5096" fmla="*/ 849415 h 6380470"/>
              <a:gd name="connsiteX5097" fmla="*/ 6276571 w 11625583"/>
              <a:gd name="connsiteY5097" fmla="*/ 849415 h 6380470"/>
              <a:gd name="connsiteX5098" fmla="*/ 6341237 w 11625583"/>
              <a:gd name="connsiteY5098" fmla="*/ 914080 h 6380470"/>
              <a:gd name="connsiteX5099" fmla="*/ 6276571 w 11625583"/>
              <a:gd name="connsiteY5099" fmla="*/ 978717 h 6380470"/>
              <a:gd name="connsiteX5100" fmla="*/ 6211905 w 11625583"/>
              <a:gd name="connsiteY5100" fmla="*/ 914080 h 6380470"/>
              <a:gd name="connsiteX5101" fmla="*/ 6276571 w 11625583"/>
              <a:gd name="connsiteY5101" fmla="*/ 849415 h 6380470"/>
              <a:gd name="connsiteX5102" fmla="*/ 6119999 w 11625583"/>
              <a:gd name="connsiteY5102" fmla="*/ 849415 h 6380470"/>
              <a:gd name="connsiteX5103" fmla="*/ 6184665 w 11625583"/>
              <a:gd name="connsiteY5103" fmla="*/ 914080 h 6380470"/>
              <a:gd name="connsiteX5104" fmla="*/ 6119999 w 11625583"/>
              <a:gd name="connsiteY5104" fmla="*/ 978717 h 6380470"/>
              <a:gd name="connsiteX5105" fmla="*/ 6055333 w 11625583"/>
              <a:gd name="connsiteY5105" fmla="*/ 914080 h 6380470"/>
              <a:gd name="connsiteX5106" fmla="*/ 6119999 w 11625583"/>
              <a:gd name="connsiteY5106" fmla="*/ 849415 h 6380470"/>
              <a:gd name="connsiteX5107" fmla="*/ 5967339 w 11625583"/>
              <a:gd name="connsiteY5107" fmla="*/ 849415 h 6380470"/>
              <a:gd name="connsiteX5108" fmla="*/ 6032005 w 11625583"/>
              <a:gd name="connsiteY5108" fmla="*/ 914080 h 6380470"/>
              <a:gd name="connsiteX5109" fmla="*/ 5967339 w 11625583"/>
              <a:gd name="connsiteY5109" fmla="*/ 978717 h 6380470"/>
              <a:gd name="connsiteX5110" fmla="*/ 5902673 w 11625583"/>
              <a:gd name="connsiteY5110" fmla="*/ 914080 h 6380470"/>
              <a:gd name="connsiteX5111" fmla="*/ 5967339 w 11625583"/>
              <a:gd name="connsiteY5111" fmla="*/ 849415 h 6380470"/>
              <a:gd name="connsiteX5112" fmla="*/ 4566030 w 11625583"/>
              <a:gd name="connsiteY5112" fmla="*/ 849415 h 6380470"/>
              <a:gd name="connsiteX5113" fmla="*/ 4630712 w 11625583"/>
              <a:gd name="connsiteY5113" fmla="*/ 914081 h 6380470"/>
              <a:gd name="connsiteX5114" fmla="*/ 4566030 w 11625583"/>
              <a:gd name="connsiteY5114" fmla="*/ 978717 h 6380470"/>
              <a:gd name="connsiteX5115" fmla="*/ 4501345 w 11625583"/>
              <a:gd name="connsiteY5115" fmla="*/ 914081 h 6380470"/>
              <a:gd name="connsiteX5116" fmla="*/ 4566030 w 11625583"/>
              <a:gd name="connsiteY5116" fmla="*/ 849415 h 6380470"/>
              <a:gd name="connsiteX5117" fmla="*/ 4409471 w 11625583"/>
              <a:gd name="connsiteY5117" fmla="*/ 849415 h 6380470"/>
              <a:gd name="connsiteX5118" fmla="*/ 4474113 w 11625583"/>
              <a:gd name="connsiteY5118" fmla="*/ 914081 h 6380470"/>
              <a:gd name="connsiteX5119" fmla="*/ 4409471 w 11625583"/>
              <a:gd name="connsiteY5119" fmla="*/ 978717 h 6380470"/>
              <a:gd name="connsiteX5120" fmla="*/ 4344809 w 11625583"/>
              <a:gd name="connsiteY5120" fmla="*/ 914081 h 6380470"/>
              <a:gd name="connsiteX5121" fmla="*/ 4409471 w 11625583"/>
              <a:gd name="connsiteY5121" fmla="*/ 849415 h 6380470"/>
              <a:gd name="connsiteX5122" fmla="*/ 4256823 w 11625583"/>
              <a:gd name="connsiteY5122" fmla="*/ 849415 h 6380470"/>
              <a:gd name="connsiteX5123" fmla="*/ 4321471 w 11625583"/>
              <a:gd name="connsiteY5123" fmla="*/ 914081 h 6380470"/>
              <a:gd name="connsiteX5124" fmla="*/ 4256823 w 11625583"/>
              <a:gd name="connsiteY5124" fmla="*/ 978717 h 6380470"/>
              <a:gd name="connsiteX5125" fmla="*/ 4192125 w 11625583"/>
              <a:gd name="connsiteY5125" fmla="*/ 914081 h 6380470"/>
              <a:gd name="connsiteX5126" fmla="*/ 4256823 w 11625583"/>
              <a:gd name="connsiteY5126" fmla="*/ 849415 h 6380470"/>
              <a:gd name="connsiteX5127" fmla="*/ 4100249 w 11625583"/>
              <a:gd name="connsiteY5127" fmla="*/ 849415 h 6380470"/>
              <a:gd name="connsiteX5128" fmla="*/ 4164920 w 11625583"/>
              <a:gd name="connsiteY5128" fmla="*/ 914081 h 6380470"/>
              <a:gd name="connsiteX5129" fmla="*/ 4100249 w 11625583"/>
              <a:gd name="connsiteY5129" fmla="*/ 978717 h 6380470"/>
              <a:gd name="connsiteX5130" fmla="*/ 4035594 w 11625583"/>
              <a:gd name="connsiteY5130" fmla="*/ 914081 h 6380470"/>
              <a:gd name="connsiteX5131" fmla="*/ 4100249 w 11625583"/>
              <a:gd name="connsiteY5131" fmla="*/ 849415 h 6380470"/>
              <a:gd name="connsiteX5132" fmla="*/ 3947579 w 11625583"/>
              <a:gd name="connsiteY5132" fmla="*/ 849415 h 6380470"/>
              <a:gd name="connsiteX5133" fmla="*/ 4012257 w 11625583"/>
              <a:gd name="connsiteY5133" fmla="*/ 914081 h 6380470"/>
              <a:gd name="connsiteX5134" fmla="*/ 3947579 w 11625583"/>
              <a:gd name="connsiteY5134" fmla="*/ 978717 h 6380470"/>
              <a:gd name="connsiteX5135" fmla="*/ 3883050 w 11625583"/>
              <a:gd name="connsiteY5135" fmla="*/ 914081 h 6380470"/>
              <a:gd name="connsiteX5136" fmla="*/ 3947579 w 11625583"/>
              <a:gd name="connsiteY5136" fmla="*/ 849415 h 6380470"/>
              <a:gd name="connsiteX5137" fmla="*/ 3321438 w 11625583"/>
              <a:gd name="connsiteY5137" fmla="*/ 849415 h 6380470"/>
              <a:gd name="connsiteX5138" fmla="*/ 3386080 w 11625583"/>
              <a:gd name="connsiteY5138" fmla="*/ 914081 h 6380470"/>
              <a:gd name="connsiteX5139" fmla="*/ 3321438 w 11625583"/>
              <a:gd name="connsiteY5139" fmla="*/ 978717 h 6380470"/>
              <a:gd name="connsiteX5140" fmla="*/ 3256776 w 11625583"/>
              <a:gd name="connsiteY5140" fmla="*/ 914081 h 6380470"/>
              <a:gd name="connsiteX5141" fmla="*/ 3321438 w 11625583"/>
              <a:gd name="connsiteY5141" fmla="*/ 849415 h 6380470"/>
              <a:gd name="connsiteX5142" fmla="*/ 3172684 w 11625583"/>
              <a:gd name="connsiteY5142" fmla="*/ 849415 h 6380470"/>
              <a:gd name="connsiteX5143" fmla="*/ 3237355 w 11625583"/>
              <a:gd name="connsiteY5143" fmla="*/ 914081 h 6380470"/>
              <a:gd name="connsiteX5144" fmla="*/ 3172684 w 11625583"/>
              <a:gd name="connsiteY5144" fmla="*/ 978717 h 6380470"/>
              <a:gd name="connsiteX5145" fmla="*/ 3107997 w 11625583"/>
              <a:gd name="connsiteY5145" fmla="*/ 914081 h 6380470"/>
              <a:gd name="connsiteX5146" fmla="*/ 3172684 w 11625583"/>
              <a:gd name="connsiteY5146" fmla="*/ 849415 h 6380470"/>
              <a:gd name="connsiteX5147" fmla="*/ 3012161 w 11625583"/>
              <a:gd name="connsiteY5147" fmla="*/ 849415 h 6380470"/>
              <a:gd name="connsiteX5148" fmla="*/ 3076833 w 11625583"/>
              <a:gd name="connsiteY5148" fmla="*/ 914081 h 6380470"/>
              <a:gd name="connsiteX5149" fmla="*/ 3012161 w 11625583"/>
              <a:gd name="connsiteY5149" fmla="*/ 978717 h 6380470"/>
              <a:gd name="connsiteX5150" fmla="*/ 2947506 w 11625583"/>
              <a:gd name="connsiteY5150" fmla="*/ 914081 h 6380470"/>
              <a:gd name="connsiteX5151" fmla="*/ 3012161 w 11625583"/>
              <a:gd name="connsiteY5151" fmla="*/ 849415 h 6380470"/>
              <a:gd name="connsiteX5152" fmla="*/ 2855618 w 11625583"/>
              <a:gd name="connsiteY5152" fmla="*/ 849415 h 6380470"/>
              <a:gd name="connsiteX5153" fmla="*/ 2920269 w 11625583"/>
              <a:gd name="connsiteY5153" fmla="*/ 914081 h 6380470"/>
              <a:gd name="connsiteX5154" fmla="*/ 2855618 w 11625583"/>
              <a:gd name="connsiteY5154" fmla="*/ 978717 h 6380470"/>
              <a:gd name="connsiteX5155" fmla="*/ 2790958 w 11625583"/>
              <a:gd name="connsiteY5155" fmla="*/ 914081 h 6380470"/>
              <a:gd name="connsiteX5156" fmla="*/ 2855618 w 11625583"/>
              <a:gd name="connsiteY5156" fmla="*/ 849415 h 6380470"/>
              <a:gd name="connsiteX5157" fmla="*/ 2699069 w 11625583"/>
              <a:gd name="connsiteY5157" fmla="*/ 849415 h 6380470"/>
              <a:gd name="connsiteX5158" fmla="*/ 2763723 w 11625583"/>
              <a:gd name="connsiteY5158" fmla="*/ 914081 h 6380470"/>
              <a:gd name="connsiteX5159" fmla="*/ 2699069 w 11625583"/>
              <a:gd name="connsiteY5159" fmla="*/ 978717 h 6380470"/>
              <a:gd name="connsiteX5160" fmla="*/ 2634414 w 11625583"/>
              <a:gd name="connsiteY5160" fmla="*/ 914081 h 6380470"/>
              <a:gd name="connsiteX5161" fmla="*/ 2699069 w 11625583"/>
              <a:gd name="connsiteY5161" fmla="*/ 849415 h 6380470"/>
              <a:gd name="connsiteX5162" fmla="*/ 2546436 w 11625583"/>
              <a:gd name="connsiteY5162" fmla="*/ 849415 h 6380470"/>
              <a:gd name="connsiteX5163" fmla="*/ 2611091 w 11625583"/>
              <a:gd name="connsiteY5163" fmla="*/ 914081 h 6380470"/>
              <a:gd name="connsiteX5164" fmla="*/ 2546436 w 11625583"/>
              <a:gd name="connsiteY5164" fmla="*/ 978717 h 6380470"/>
              <a:gd name="connsiteX5165" fmla="*/ 2481777 w 11625583"/>
              <a:gd name="connsiteY5165" fmla="*/ 914081 h 6380470"/>
              <a:gd name="connsiteX5166" fmla="*/ 2546436 w 11625583"/>
              <a:gd name="connsiteY5166" fmla="*/ 849415 h 6380470"/>
              <a:gd name="connsiteX5167" fmla="*/ 2389845 w 11625583"/>
              <a:gd name="connsiteY5167" fmla="*/ 849415 h 6380470"/>
              <a:gd name="connsiteX5168" fmla="*/ 2454543 w 11625583"/>
              <a:gd name="connsiteY5168" fmla="*/ 914081 h 6380470"/>
              <a:gd name="connsiteX5169" fmla="*/ 2389845 w 11625583"/>
              <a:gd name="connsiteY5169" fmla="*/ 978717 h 6380470"/>
              <a:gd name="connsiteX5170" fmla="*/ 2325205 w 11625583"/>
              <a:gd name="connsiteY5170" fmla="*/ 914081 h 6380470"/>
              <a:gd name="connsiteX5171" fmla="*/ 2389845 w 11625583"/>
              <a:gd name="connsiteY5171" fmla="*/ 849415 h 6380470"/>
              <a:gd name="connsiteX5172" fmla="*/ 2237181 w 11625583"/>
              <a:gd name="connsiteY5172" fmla="*/ 849415 h 6380470"/>
              <a:gd name="connsiteX5173" fmla="*/ 2301870 w 11625583"/>
              <a:gd name="connsiteY5173" fmla="*/ 914081 h 6380470"/>
              <a:gd name="connsiteX5174" fmla="*/ 2237181 w 11625583"/>
              <a:gd name="connsiteY5174" fmla="*/ 978717 h 6380470"/>
              <a:gd name="connsiteX5175" fmla="*/ 2172494 w 11625583"/>
              <a:gd name="connsiteY5175" fmla="*/ 914081 h 6380470"/>
              <a:gd name="connsiteX5176" fmla="*/ 2237181 w 11625583"/>
              <a:gd name="connsiteY5176" fmla="*/ 849415 h 6380470"/>
              <a:gd name="connsiteX5177" fmla="*/ 2084492 w 11625583"/>
              <a:gd name="connsiteY5177" fmla="*/ 849415 h 6380470"/>
              <a:gd name="connsiteX5178" fmla="*/ 2149161 w 11625583"/>
              <a:gd name="connsiteY5178" fmla="*/ 914081 h 6380470"/>
              <a:gd name="connsiteX5179" fmla="*/ 2084492 w 11625583"/>
              <a:gd name="connsiteY5179" fmla="*/ 978717 h 6380470"/>
              <a:gd name="connsiteX5180" fmla="*/ 2019859 w 11625583"/>
              <a:gd name="connsiteY5180" fmla="*/ 914081 h 6380470"/>
              <a:gd name="connsiteX5181" fmla="*/ 2084492 w 11625583"/>
              <a:gd name="connsiteY5181" fmla="*/ 849415 h 6380470"/>
              <a:gd name="connsiteX5182" fmla="*/ 1927912 w 11625583"/>
              <a:gd name="connsiteY5182" fmla="*/ 849415 h 6380470"/>
              <a:gd name="connsiteX5183" fmla="*/ 1992599 w 11625583"/>
              <a:gd name="connsiteY5183" fmla="*/ 914081 h 6380470"/>
              <a:gd name="connsiteX5184" fmla="*/ 1927912 w 11625583"/>
              <a:gd name="connsiteY5184" fmla="*/ 978717 h 6380470"/>
              <a:gd name="connsiteX5185" fmla="*/ 1863278 w 11625583"/>
              <a:gd name="connsiteY5185" fmla="*/ 914081 h 6380470"/>
              <a:gd name="connsiteX5186" fmla="*/ 1927912 w 11625583"/>
              <a:gd name="connsiteY5186" fmla="*/ 849415 h 6380470"/>
              <a:gd name="connsiteX5187" fmla="*/ 1775257 w 11625583"/>
              <a:gd name="connsiteY5187" fmla="*/ 849415 h 6380470"/>
              <a:gd name="connsiteX5188" fmla="*/ 1839946 w 11625583"/>
              <a:gd name="connsiteY5188" fmla="*/ 914081 h 6380470"/>
              <a:gd name="connsiteX5189" fmla="*/ 1775257 w 11625583"/>
              <a:gd name="connsiteY5189" fmla="*/ 978717 h 6380470"/>
              <a:gd name="connsiteX5190" fmla="*/ 1710583 w 11625583"/>
              <a:gd name="connsiteY5190" fmla="*/ 914081 h 6380470"/>
              <a:gd name="connsiteX5191" fmla="*/ 1775257 w 11625583"/>
              <a:gd name="connsiteY5191" fmla="*/ 849415 h 6380470"/>
              <a:gd name="connsiteX5192" fmla="*/ 1618671 w 11625583"/>
              <a:gd name="connsiteY5192" fmla="*/ 849415 h 6380470"/>
              <a:gd name="connsiteX5193" fmla="*/ 1683342 w 11625583"/>
              <a:gd name="connsiteY5193" fmla="*/ 914081 h 6380470"/>
              <a:gd name="connsiteX5194" fmla="*/ 1618671 w 11625583"/>
              <a:gd name="connsiteY5194" fmla="*/ 978717 h 6380470"/>
              <a:gd name="connsiteX5195" fmla="*/ 1554009 w 11625583"/>
              <a:gd name="connsiteY5195" fmla="*/ 914081 h 6380470"/>
              <a:gd name="connsiteX5196" fmla="*/ 1618671 w 11625583"/>
              <a:gd name="connsiteY5196" fmla="*/ 849415 h 6380470"/>
              <a:gd name="connsiteX5197" fmla="*/ 1466016 w 11625583"/>
              <a:gd name="connsiteY5197" fmla="*/ 849415 h 6380470"/>
              <a:gd name="connsiteX5198" fmla="*/ 1530681 w 11625583"/>
              <a:gd name="connsiteY5198" fmla="*/ 914081 h 6380470"/>
              <a:gd name="connsiteX5199" fmla="*/ 1466016 w 11625583"/>
              <a:gd name="connsiteY5199" fmla="*/ 978717 h 6380470"/>
              <a:gd name="connsiteX5200" fmla="*/ 1401353 w 11625583"/>
              <a:gd name="connsiteY5200" fmla="*/ 914081 h 6380470"/>
              <a:gd name="connsiteX5201" fmla="*/ 1466016 w 11625583"/>
              <a:gd name="connsiteY5201" fmla="*/ 849415 h 6380470"/>
              <a:gd name="connsiteX5202" fmla="*/ 1309444 w 11625583"/>
              <a:gd name="connsiteY5202" fmla="*/ 849415 h 6380470"/>
              <a:gd name="connsiteX5203" fmla="*/ 1374109 w 11625583"/>
              <a:gd name="connsiteY5203" fmla="*/ 914081 h 6380470"/>
              <a:gd name="connsiteX5204" fmla="*/ 1309444 w 11625583"/>
              <a:gd name="connsiteY5204" fmla="*/ 978717 h 6380470"/>
              <a:gd name="connsiteX5205" fmla="*/ 1244778 w 11625583"/>
              <a:gd name="connsiteY5205" fmla="*/ 914081 h 6380470"/>
              <a:gd name="connsiteX5206" fmla="*/ 1309444 w 11625583"/>
              <a:gd name="connsiteY5206" fmla="*/ 849415 h 6380470"/>
              <a:gd name="connsiteX5207" fmla="*/ 1148959 w 11625583"/>
              <a:gd name="connsiteY5207" fmla="*/ 849415 h 6380470"/>
              <a:gd name="connsiteX5208" fmla="*/ 1213624 w 11625583"/>
              <a:gd name="connsiteY5208" fmla="*/ 914081 h 6380470"/>
              <a:gd name="connsiteX5209" fmla="*/ 1148959 w 11625583"/>
              <a:gd name="connsiteY5209" fmla="*/ 978717 h 6380470"/>
              <a:gd name="connsiteX5210" fmla="*/ 1084294 w 11625583"/>
              <a:gd name="connsiteY5210" fmla="*/ 914081 h 6380470"/>
              <a:gd name="connsiteX5211" fmla="*/ 1148959 w 11625583"/>
              <a:gd name="connsiteY5211" fmla="*/ 849415 h 6380470"/>
              <a:gd name="connsiteX5212" fmla="*/ 10625392 w 11625583"/>
              <a:gd name="connsiteY5212" fmla="*/ 849414 h 6380470"/>
              <a:gd name="connsiteX5213" fmla="*/ 10690058 w 11625583"/>
              <a:gd name="connsiteY5213" fmla="*/ 914079 h 6380470"/>
              <a:gd name="connsiteX5214" fmla="*/ 10625392 w 11625583"/>
              <a:gd name="connsiteY5214" fmla="*/ 978717 h 6380470"/>
              <a:gd name="connsiteX5215" fmla="*/ 10560726 w 11625583"/>
              <a:gd name="connsiteY5215" fmla="*/ 914079 h 6380470"/>
              <a:gd name="connsiteX5216" fmla="*/ 10625392 w 11625583"/>
              <a:gd name="connsiteY5216" fmla="*/ 849414 h 6380470"/>
              <a:gd name="connsiteX5217" fmla="*/ 10468818 w 11625583"/>
              <a:gd name="connsiteY5217" fmla="*/ 849414 h 6380470"/>
              <a:gd name="connsiteX5218" fmla="*/ 10533484 w 11625583"/>
              <a:gd name="connsiteY5218" fmla="*/ 914079 h 6380470"/>
              <a:gd name="connsiteX5219" fmla="*/ 10468818 w 11625583"/>
              <a:gd name="connsiteY5219" fmla="*/ 978717 h 6380470"/>
              <a:gd name="connsiteX5220" fmla="*/ 10404152 w 11625583"/>
              <a:gd name="connsiteY5220" fmla="*/ 914079 h 6380470"/>
              <a:gd name="connsiteX5221" fmla="*/ 10468818 w 11625583"/>
              <a:gd name="connsiteY5221" fmla="*/ 849414 h 6380470"/>
              <a:gd name="connsiteX5222" fmla="*/ 10312244 w 11625583"/>
              <a:gd name="connsiteY5222" fmla="*/ 849414 h 6380470"/>
              <a:gd name="connsiteX5223" fmla="*/ 10376910 w 11625583"/>
              <a:gd name="connsiteY5223" fmla="*/ 914079 h 6380470"/>
              <a:gd name="connsiteX5224" fmla="*/ 10312244 w 11625583"/>
              <a:gd name="connsiteY5224" fmla="*/ 978717 h 6380470"/>
              <a:gd name="connsiteX5225" fmla="*/ 10247578 w 11625583"/>
              <a:gd name="connsiteY5225" fmla="*/ 914079 h 6380470"/>
              <a:gd name="connsiteX5226" fmla="*/ 10312244 w 11625583"/>
              <a:gd name="connsiteY5226" fmla="*/ 849414 h 6380470"/>
              <a:gd name="connsiteX5227" fmla="*/ 10159586 w 11625583"/>
              <a:gd name="connsiteY5227" fmla="*/ 849414 h 6380470"/>
              <a:gd name="connsiteX5228" fmla="*/ 10224252 w 11625583"/>
              <a:gd name="connsiteY5228" fmla="*/ 914079 h 6380470"/>
              <a:gd name="connsiteX5229" fmla="*/ 10159586 w 11625583"/>
              <a:gd name="connsiteY5229" fmla="*/ 978717 h 6380470"/>
              <a:gd name="connsiteX5230" fmla="*/ 10094920 w 11625583"/>
              <a:gd name="connsiteY5230" fmla="*/ 914079 h 6380470"/>
              <a:gd name="connsiteX5231" fmla="*/ 10159586 w 11625583"/>
              <a:gd name="connsiteY5231" fmla="*/ 849414 h 6380470"/>
              <a:gd name="connsiteX5232" fmla="*/ 10003016 w 11625583"/>
              <a:gd name="connsiteY5232" fmla="*/ 849414 h 6380470"/>
              <a:gd name="connsiteX5233" fmla="*/ 10067682 w 11625583"/>
              <a:gd name="connsiteY5233" fmla="*/ 914079 h 6380470"/>
              <a:gd name="connsiteX5234" fmla="*/ 10003016 w 11625583"/>
              <a:gd name="connsiteY5234" fmla="*/ 978717 h 6380470"/>
              <a:gd name="connsiteX5235" fmla="*/ 9938350 w 11625583"/>
              <a:gd name="connsiteY5235" fmla="*/ 914079 h 6380470"/>
              <a:gd name="connsiteX5236" fmla="*/ 10003016 w 11625583"/>
              <a:gd name="connsiteY5236" fmla="*/ 849414 h 6380470"/>
              <a:gd name="connsiteX5237" fmla="*/ 9850358 w 11625583"/>
              <a:gd name="connsiteY5237" fmla="*/ 849414 h 6380470"/>
              <a:gd name="connsiteX5238" fmla="*/ 9915024 w 11625583"/>
              <a:gd name="connsiteY5238" fmla="*/ 914079 h 6380470"/>
              <a:gd name="connsiteX5239" fmla="*/ 9850358 w 11625583"/>
              <a:gd name="connsiteY5239" fmla="*/ 978717 h 6380470"/>
              <a:gd name="connsiteX5240" fmla="*/ 9785692 w 11625583"/>
              <a:gd name="connsiteY5240" fmla="*/ 914079 h 6380470"/>
              <a:gd name="connsiteX5241" fmla="*/ 9850358 w 11625583"/>
              <a:gd name="connsiteY5241" fmla="*/ 849414 h 6380470"/>
              <a:gd name="connsiteX5242" fmla="*/ 9693783 w 11625583"/>
              <a:gd name="connsiteY5242" fmla="*/ 849414 h 6380470"/>
              <a:gd name="connsiteX5243" fmla="*/ 9758449 w 11625583"/>
              <a:gd name="connsiteY5243" fmla="*/ 914079 h 6380470"/>
              <a:gd name="connsiteX5244" fmla="*/ 9693783 w 11625583"/>
              <a:gd name="connsiteY5244" fmla="*/ 978717 h 6380470"/>
              <a:gd name="connsiteX5245" fmla="*/ 9629117 w 11625583"/>
              <a:gd name="connsiteY5245" fmla="*/ 914079 h 6380470"/>
              <a:gd name="connsiteX5246" fmla="*/ 9693783 w 11625583"/>
              <a:gd name="connsiteY5246" fmla="*/ 849414 h 6380470"/>
              <a:gd name="connsiteX5247" fmla="*/ 9541123 w 11625583"/>
              <a:gd name="connsiteY5247" fmla="*/ 849414 h 6380470"/>
              <a:gd name="connsiteX5248" fmla="*/ 9605789 w 11625583"/>
              <a:gd name="connsiteY5248" fmla="*/ 914079 h 6380470"/>
              <a:gd name="connsiteX5249" fmla="*/ 9541123 w 11625583"/>
              <a:gd name="connsiteY5249" fmla="*/ 978717 h 6380470"/>
              <a:gd name="connsiteX5250" fmla="*/ 9476457 w 11625583"/>
              <a:gd name="connsiteY5250" fmla="*/ 914079 h 6380470"/>
              <a:gd name="connsiteX5251" fmla="*/ 9541123 w 11625583"/>
              <a:gd name="connsiteY5251" fmla="*/ 849414 h 6380470"/>
              <a:gd name="connsiteX5252" fmla="*/ 9384550 w 11625583"/>
              <a:gd name="connsiteY5252" fmla="*/ 849414 h 6380470"/>
              <a:gd name="connsiteX5253" fmla="*/ 9449216 w 11625583"/>
              <a:gd name="connsiteY5253" fmla="*/ 914079 h 6380470"/>
              <a:gd name="connsiteX5254" fmla="*/ 9384550 w 11625583"/>
              <a:gd name="connsiteY5254" fmla="*/ 978717 h 6380470"/>
              <a:gd name="connsiteX5255" fmla="*/ 9319884 w 11625583"/>
              <a:gd name="connsiteY5255" fmla="*/ 914079 h 6380470"/>
              <a:gd name="connsiteX5256" fmla="*/ 9384550 w 11625583"/>
              <a:gd name="connsiteY5256" fmla="*/ 849414 h 6380470"/>
              <a:gd name="connsiteX5257" fmla="*/ 9227977 w 11625583"/>
              <a:gd name="connsiteY5257" fmla="*/ 849414 h 6380470"/>
              <a:gd name="connsiteX5258" fmla="*/ 9292643 w 11625583"/>
              <a:gd name="connsiteY5258" fmla="*/ 914079 h 6380470"/>
              <a:gd name="connsiteX5259" fmla="*/ 9227977 w 11625583"/>
              <a:gd name="connsiteY5259" fmla="*/ 978717 h 6380470"/>
              <a:gd name="connsiteX5260" fmla="*/ 9163311 w 11625583"/>
              <a:gd name="connsiteY5260" fmla="*/ 914079 h 6380470"/>
              <a:gd name="connsiteX5261" fmla="*/ 9227977 w 11625583"/>
              <a:gd name="connsiteY5261" fmla="*/ 849414 h 6380470"/>
              <a:gd name="connsiteX5262" fmla="*/ 9075319 w 11625583"/>
              <a:gd name="connsiteY5262" fmla="*/ 849414 h 6380470"/>
              <a:gd name="connsiteX5263" fmla="*/ 9139985 w 11625583"/>
              <a:gd name="connsiteY5263" fmla="*/ 914079 h 6380470"/>
              <a:gd name="connsiteX5264" fmla="*/ 9075319 w 11625583"/>
              <a:gd name="connsiteY5264" fmla="*/ 978717 h 6380470"/>
              <a:gd name="connsiteX5265" fmla="*/ 9010653 w 11625583"/>
              <a:gd name="connsiteY5265" fmla="*/ 914079 h 6380470"/>
              <a:gd name="connsiteX5266" fmla="*/ 9075319 w 11625583"/>
              <a:gd name="connsiteY5266" fmla="*/ 849414 h 6380470"/>
              <a:gd name="connsiteX5267" fmla="*/ 8914831 w 11625583"/>
              <a:gd name="connsiteY5267" fmla="*/ 849414 h 6380470"/>
              <a:gd name="connsiteX5268" fmla="*/ 8979497 w 11625583"/>
              <a:gd name="connsiteY5268" fmla="*/ 914079 h 6380470"/>
              <a:gd name="connsiteX5269" fmla="*/ 8914831 w 11625583"/>
              <a:gd name="connsiteY5269" fmla="*/ 978717 h 6380470"/>
              <a:gd name="connsiteX5270" fmla="*/ 8850165 w 11625583"/>
              <a:gd name="connsiteY5270" fmla="*/ 914079 h 6380470"/>
              <a:gd name="connsiteX5271" fmla="*/ 8914831 w 11625583"/>
              <a:gd name="connsiteY5271" fmla="*/ 849414 h 6380470"/>
              <a:gd name="connsiteX5272" fmla="*/ 8766086 w 11625583"/>
              <a:gd name="connsiteY5272" fmla="*/ 849414 h 6380470"/>
              <a:gd name="connsiteX5273" fmla="*/ 8830752 w 11625583"/>
              <a:gd name="connsiteY5273" fmla="*/ 914079 h 6380470"/>
              <a:gd name="connsiteX5274" fmla="*/ 8766086 w 11625583"/>
              <a:gd name="connsiteY5274" fmla="*/ 978717 h 6380470"/>
              <a:gd name="connsiteX5275" fmla="*/ 8701420 w 11625583"/>
              <a:gd name="connsiteY5275" fmla="*/ 914079 h 6380470"/>
              <a:gd name="connsiteX5276" fmla="*/ 8766086 w 11625583"/>
              <a:gd name="connsiteY5276" fmla="*/ 849414 h 6380470"/>
              <a:gd name="connsiteX5277" fmla="*/ 8601683 w 11625583"/>
              <a:gd name="connsiteY5277" fmla="*/ 849414 h 6380470"/>
              <a:gd name="connsiteX5278" fmla="*/ 8666349 w 11625583"/>
              <a:gd name="connsiteY5278" fmla="*/ 914079 h 6380470"/>
              <a:gd name="connsiteX5279" fmla="*/ 8601683 w 11625583"/>
              <a:gd name="connsiteY5279" fmla="*/ 978717 h 6380470"/>
              <a:gd name="connsiteX5280" fmla="*/ 8537017 w 11625583"/>
              <a:gd name="connsiteY5280" fmla="*/ 914079 h 6380470"/>
              <a:gd name="connsiteX5281" fmla="*/ 8601683 w 11625583"/>
              <a:gd name="connsiteY5281" fmla="*/ 849414 h 6380470"/>
              <a:gd name="connsiteX5282" fmla="*/ 8449025 w 11625583"/>
              <a:gd name="connsiteY5282" fmla="*/ 849414 h 6380470"/>
              <a:gd name="connsiteX5283" fmla="*/ 8513691 w 11625583"/>
              <a:gd name="connsiteY5283" fmla="*/ 914079 h 6380470"/>
              <a:gd name="connsiteX5284" fmla="*/ 8449025 w 11625583"/>
              <a:gd name="connsiteY5284" fmla="*/ 978717 h 6380470"/>
              <a:gd name="connsiteX5285" fmla="*/ 8384359 w 11625583"/>
              <a:gd name="connsiteY5285" fmla="*/ 914079 h 6380470"/>
              <a:gd name="connsiteX5286" fmla="*/ 8449025 w 11625583"/>
              <a:gd name="connsiteY5286" fmla="*/ 849414 h 6380470"/>
              <a:gd name="connsiteX5287" fmla="*/ 8296368 w 11625583"/>
              <a:gd name="connsiteY5287" fmla="*/ 849414 h 6380470"/>
              <a:gd name="connsiteX5288" fmla="*/ 8361034 w 11625583"/>
              <a:gd name="connsiteY5288" fmla="*/ 914079 h 6380470"/>
              <a:gd name="connsiteX5289" fmla="*/ 8296368 w 11625583"/>
              <a:gd name="connsiteY5289" fmla="*/ 978717 h 6380470"/>
              <a:gd name="connsiteX5290" fmla="*/ 8231702 w 11625583"/>
              <a:gd name="connsiteY5290" fmla="*/ 914079 h 6380470"/>
              <a:gd name="connsiteX5291" fmla="*/ 8296368 w 11625583"/>
              <a:gd name="connsiteY5291" fmla="*/ 849414 h 6380470"/>
              <a:gd name="connsiteX5292" fmla="*/ 8139793 w 11625583"/>
              <a:gd name="connsiteY5292" fmla="*/ 849414 h 6380470"/>
              <a:gd name="connsiteX5293" fmla="*/ 8204459 w 11625583"/>
              <a:gd name="connsiteY5293" fmla="*/ 914079 h 6380470"/>
              <a:gd name="connsiteX5294" fmla="*/ 8139793 w 11625583"/>
              <a:gd name="connsiteY5294" fmla="*/ 978717 h 6380470"/>
              <a:gd name="connsiteX5295" fmla="*/ 8075127 w 11625583"/>
              <a:gd name="connsiteY5295" fmla="*/ 914079 h 6380470"/>
              <a:gd name="connsiteX5296" fmla="*/ 8139793 w 11625583"/>
              <a:gd name="connsiteY5296" fmla="*/ 849414 h 6380470"/>
              <a:gd name="connsiteX5297" fmla="*/ 7987133 w 11625583"/>
              <a:gd name="connsiteY5297" fmla="*/ 849414 h 6380470"/>
              <a:gd name="connsiteX5298" fmla="*/ 8051799 w 11625583"/>
              <a:gd name="connsiteY5298" fmla="*/ 914079 h 6380470"/>
              <a:gd name="connsiteX5299" fmla="*/ 7987133 w 11625583"/>
              <a:gd name="connsiteY5299" fmla="*/ 978717 h 6380470"/>
              <a:gd name="connsiteX5300" fmla="*/ 7922467 w 11625583"/>
              <a:gd name="connsiteY5300" fmla="*/ 914079 h 6380470"/>
              <a:gd name="connsiteX5301" fmla="*/ 7987133 w 11625583"/>
              <a:gd name="connsiteY5301" fmla="*/ 849414 h 6380470"/>
              <a:gd name="connsiteX5302" fmla="*/ 7830562 w 11625583"/>
              <a:gd name="connsiteY5302" fmla="*/ 849414 h 6380470"/>
              <a:gd name="connsiteX5303" fmla="*/ 7895228 w 11625583"/>
              <a:gd name="connsiteY5303" fmla="*/ 914079 h 6380470"/>
              <a:gd name="connsiteX5304" fmla="*/ 7830562 w 11625583"/>
              <a:gd name="connsiteY5304" fmla="*/ 978717 h 6380470"/>
              <a:gd name="connsiteX5305" fmla="*/ 7765896 w 11625583"/>
              <a:gd name="connsiteY5305" fmla="*/ 914079 h 6380470"/>
              <a:gd name="connsiteX5306" fmla="*/ 7830562 w 11625583"/>
              <a:gd name="connsiteY5306" fmla="*/ 849414 h 6380470"/>
              <a:gd name="connsiteX5307" fmla="*/ 11404343 w 11625583"/>
              <a:gd name="connsiteY5307" fmla="*/ 849412 h 6380470"/>
              <a:gd name="connsiteX5308" fmla="*/ 11469009 w 11625583"/>
              <a:gd name="connsiteY5308" fmla="*/ 914079 h 6380470"/>
              <a:gd name="connsiteX5309" fmla="*/ 11404343 w 11625583"/>
              <a:gd name="connsiteY5309" fmla="*/ 978717 h 6380470"/>
              <a:gd name="connsiteX5310" fmla="*/ 11339677 w 11625583"/>
              <a:gd name="connsiteY5310" fmla="*/ 914079 h 6380470"/>
              <a:gd name="connsiteX5311" fmla="*/ 11404343 w 11625583"/>
              <a:gd name="connsiteY5311" fmla="*/ 849412 h 6380470"/>
              <a:gd name="connsiteX5312" fmla="*/ 11251684 w 11625583"/>
              <a:gd name="connsiteY5312" fmla="*/ 849412 h 6380470"/>
              <a:gd name="connsiteX5313" fmla="*/ 11316350 w 11625583"/>
              <a:gd name="connsiteY5313" fmla="*/ 914079 h 6380470"/>
              <a:gd name="connsiteX5314" fmla="*/ 11251684 w 11625583"/>
              <a:gd name="connsiteY5314" fmla="*/ 978717 h 6380470"/>
              <a:gd name="connsiteX5315" fmla="*/ 11187018 w 11625583"/>
              <a:gd name="connsiteY5315" fmla="*/ 914079 h 6380470"/>
              <a:gd name="connsiteX5316" fmla="*/ 11251684 w 11625583"/>
              <a:gd name="connsiteY5316" fmla="*/ 849412 h 6380470"/>
              <a:gd name="connsiteX5317" fmla="*/ 11095111 w 11625583"/>
              <a:gd name="connsiteY5317" fmla="*/ 849412 h 6380470"/>
              <a:gd name="connsiteX5318" fmla="*/ 11159777 w 11625583"/>
              <a:gd name="connsiteY5318" fmla="*/ 914079 h 6380470"/>
              <a:gd name="connsiteX5319" fmla="*/ 11095111 w 11625583"/>
              <a:gd name="connsiteY5319" fmla="*/ 978717 h 6380470"/>
              <a:gd name="connsiteX5320" fmla="*/ 11030445 w 11625583"/>
              <a:gd name="connsiteY5320" fmla="*/ 914079 h 6380470"/>
              <a:gd name="connsiteX5321" fmla="*/ 11095111 w 11625583"/>
              <a:gd name="connsiteY5321" fmla="*/ 849412 h 6380470"/>
              <a:gd name="connsiteX5322" fmla="*/ 10938538 w 11625583"/>
              <a:gd name="connsiteY5322" fmla="*/ 849412 h 6380470"/>
              <a:gd name="connsiteX5323" fmla="*/ 11003204 w 11625583"/>
              <a:gd name="connsiteY5323" fmla="*/ 914079 h 6380470"/>
              <a:gd name="connsiteX5324" fmla="*/ 10938538 w 11625583"/>
              <a:gd name="connsiteY5324" fmla="*/ 978717 h 6380470"/>
              <a:gd name="connsiteX5325" fmla="*/ 10873872 w 11625583"/>
              <a:gd name="connsiteY5325" fmla="*/ 914079 h 6380470"/>
              <a:gd name="connsiteX5326" fmla="*/ 10938538 w 11625583"/>
              <a:gd name="connsiteY5326" fmla="*/ 849412 h 6380470"/>
              <a:gd name="connsiteX5327" fmla="*/ 10778051 w 11625583"/>
              <a:gd name="connsiteY5327" fmla="*/ 849412 h 6380470"/>
              <a:gd name="connsiteX5328" fmla="*/ 10842717 w 11625583"/>
              <a:gd name="connsiteY5328" fmla="*/ 914079 h 6380470"/>
              <a:gd name="connsiteX5329" fmla="*/ 10778051 w 11625583"/>
              <a:gd name="connsiteY5329" fmla="*/ 978717 h 6380470"/>
              <a:gd name="connsiteX5330" fmla="*/ 10713385 w 11625583"/>
              <a:gd name="connsiteY5330" fmla="*/ 914079 h 6380470"/>
              <a:gd name="connsiteX5331" fmla="*/ 10778051 w 11625583"/>
              <a:gd name="connsiteY5331" fmla="*/ 849412 h 6380470"/>
              <a:gd name="connsiteX5332" fmla="*/ 526578 w 11625583"/>
              <a:gd name="connsiteY5332" fmla="*/ 849412 h 6380470"/>
              <a:gd name="connsiteX5333" fmla="*/ 591243 w 11625583"/>
              <a:gd name="connsiteY5333" fmla="*/ 914079 h 6380470"/>
              <a:gd name="connsiteX5334" fmla="*/ 526578 w 11625583"/>
              <a:gd name="connsiteY5334" fmla="*/ 978717 h 6380470"/>
              <a:gd name="connsiteX5335" fmla="*/ 461913 w 11625583"/>
              <a:gd name="connsiteY5335" fmla="*/ 914079 h 6380470"/>
              <a:gd name="connsiteX5336" fmla="*/ 526578 w 11625583"/>
              <a:gd name="connsiteY5336" fmla="*/ 849412 h 6380470"/>
              <a:gd name="connsiteX5337" fmla="*/ 373922 w 11625583"/>
              <a:gd name="connsiteY5337" fmla="*/ 849412 h 6380470"/>
              <a:gd name="connsiteX5338" fmla="*/ 438587 w 11625583"/>
              <a:gd name="connsiteY5338" fmla="*/ 914079 h 6380470"/>
              <a:gd name="connsiteX5339" fmla="*/ 373922 w 11625583"/>
              <a:gd name="connsiteY5339" fmla="*/ 978717 h 6380470"/>
              <a:gd name="connsiteX5340" fmla="*/ 309257 w 11625583"/>
              <a:gd name="connsiteY5340" fmla="*/ 914079 h 6380470"/>
              <a:gd name="connsiteX5341" fmla="*/ 373922 w 11625583"/>
              <a:gd name="connsiteY5341" fmla="*/ 849412 h 6380470"/>
              <a:gd name="connsiteX5342" fmla="*/ 217353 w 11625583"/>
              <a:gd name="connsiteY5342" fmla="*/ 849412 h 6380470"/>
              <a:gd name="connsiteX5343" fmla="*/ 282019 w 11625583"/>
              <a:gd name="connsiteY5343" fmla="*/ 914079 h 6380470"/>
              <a:gd name="connsiteX5344" fmla="*/ 217353 w 11625583"/>
              <a:gd name="connsiteY5344" fmla="*/ 978717 h 6380470"/>
              <a:gd name="connsiteX5345" fmla="*/ 152688 w 11625583"/>
              <a:gd name="connsiteY5345" fmla="*/ 914079 h 6380470"/>
              <a:gd name="connsiteX5346" fmla="*/ 217353 w 11625583"/>
              <a:gd name="connsiteY5346" fmla="*/ 849412 h 6380470"/>
              <a:gd name="connsiteX5347" fmla="*/ 9384550 w 11625583"/>
              <a:gd name="connsiteY5347" fmla="*/ 712411 h 6380470"/>
              <a:gd name="connsiteX5348" fmla="*/ 9449216 w 11625583"/>
              <a:gd name="connsiteY5348" fmla="*/ 777076 h 6380470"/>
              <a:gd name="connsiteX5349" fmla="*/ 9384550 w 11625583"/>
              <a:gd name="connsiteY5349" fmla="*/ 841744 h 6380470"/>
              <a:gd name="connsiteX5350" fmla="*/ 9319884 w 11625583"/>
              <a:gd name="connsiteY5350" fmla="*/ 777076 h 6380470"/>
              <a:gd name="connsiteX5351" fmla="*/ 9384550 w 11625583"/>
              <a:gd name="connsiteY5351" fmla="*/ 712411 h 6380470"/>
              <a:gd name="connsiteX5352" fmla="*/ 9227977 w 11625583"/>
              <a:gd name="connsiteY5352" fmla="*/ 712411 h 6380470"/>
              <a:gd name="connsiteX5353" fmla="*/ 9292643 w 11625583"/>
              <a:gd name="connsiteY5353" fmla="*/ 777076 h 6380470"/>
              <a:gd name="connsiteX5354" fmla="*/ 9227977 w 11625583"/>
              <a:gd name="connsiteY5354" fmla="*/ 841744 h 6380470"/>
              <a:gd name="connsiteX5355" fmla="*/ 9163311 w 11625583"/>
              <a:gd name="connsiteY5355" fmla="*/ 777076 h 6380470"/>
              <a:gd name="connsiteX5356" fmla="*/ 9227977 w 11625583"/>
              <a:gd name="connsiteY5356" fmla="*/ 712411 h 6380470"/>
              <a:gd name="connsiteX5357" fmla="*/ 9075319 w 11625583"/>
              <a:gd name="connsiteY5357" fmla="*/ 712411 h 6380470"/>
              <a:gd name="connsiteX5358" fmla="*/ 9139985 w 11625583"/>
              <a:gd name="connsiteY5358" fmla="*/ 777076 h 6380470"/>
              <a:gd name="connsiteX5359" fmla="*/ 9075319 w 11625583"/>
              <a:gd name="connsiteY5359" fmla="*/ 841744 h 6380470"/>
              <a:gd name="connsiteX5360" fmla="*/ 9010653 w 11625583"/>
              <a:gd name="connsiteY5360" fmla="*/ 777076 h 6380470"/>
              <a:gd name="connsiteX5361" fmla="*/ 9075319 w 11625583"/>
              <a:gd name="connsiteY5361" fmla="*/ 712411 h 6380470"/>
              <a:gd name="connsiteX5362" fmla="*/ 8914831 w 11625583"/>
              <a:gd name="connsiteY5362" fmla="*/ 712411 h 6380470"/>
              <a:gd name="connsiteX5363" fmla="*/ 8979497 w 11625583"/>
              <a:gd name="connsiteY5363" fmla="*/ 777076 h 6380470"/>
              <a:gd name="connsiteX5364" fmla="*/ 8914831 w 11625583"/>
              <a:gd name="connsiteY5364" fmla="*/ 841744 h 6380470"/>
              <a:gd name="connsiteX5365" fmla="*/ 8850165 w 11625583"/>
              <a:gd name="connsiteY5365" fmla="*/ 777076 h 6380470"/>
              <a:gd name="connsiteX5366" fmla="*/ 8914831 w 11625583"/>
              <a:gd name="connsiteY5366" fmla="*/ 712411 h 6380470"/>
              <a:gd name="connsiteX5367" fmla="*/ 8766086 w 11625583"/>
              <a:gd name="connsiteY5367" fmla="*/ 712411 h 6380470"/>
              <a:gd name="connsiteX5368" fmla="*/ 8830752 w 11625583"/>
              <a:gd name="connsiteY5368" fmla="*/ 777076 h 6380470"/>
              <a:gd name="connsiteX5369" fmla="*/ 8766086 w 11625583"/>
              <a:gd name="connsiteY5369" fmla="*/ 841744 h 6380470"/>
              <a:gd name="connsiteX5370" fmla="*/ 8701420 w 11625583"/>
              <a:gd name="connsiteY5370" fmla="*/ 777076 h 6380470"/>
              <a:gd name="connsiteX5371" fmla="*/ 8766086 w 11625583"/>
              <a:gd name="connsiteY5371" fmla="*/ 712411 h 6380470"/>
              <a:gd name="connsiteX5372" fmla="*/ 8601683 w 11625583"/>
              <a:gd name="connsiteY5372" fmla="*/ 712411 h 6380470"/>
              <a:gd name="connsiteX5373" fmla="*/ 8666349 w 11625583"/>
              <a:gd name="connsiteY5373" fmla="*/ 777076 h 6380470"/>
              <a:gd name="connsiteX5374" fmla="*/ 8601683 w 11625583"/>
              <a:gd name="connsiteY5374" fmla="*/ 841744 h 6380470"/>
              <a:gd name="connsiteX5375" fmla="*/ 8537017 w 11625583"/>
              <a:gd name="connsiteY5375" fmla="*/ 777076 h 6380470"/>
              <a:gd name="connsiteX5376" fmla="*/ 8601683 w 11625583"/>
              <a:gd name="connsiteY5376" fmla="*/ 712411 h 6380470"/>
              <a:gd name="connsiteX5377" fmla="*/ 8449025 w 11625583"/>
              <a:gd name="connsiteY5377" fmla="*/ 712411 h 6380470"/>
              <a:gd name="connsiteX5378" fmla="*/ 8513691 w 11625583"/>
              <a:gd name="connsiteY5378" fmla="*/ 777076 h 6380470"/>
              <a:gd name="connsiteX5379" fmla="*/ 8449025 w 11625583"/>
              <a:gd name="connsiteY5379" fmla="*/ 841744 h 6380470"/>
              <a:gd name="connsiteX5380" fmla="*/ 8384359 w 11625583"/>
              <a:gd name="connsiteY5380" fmla="*/ 777076 h 6380470"/>
              <a:gd name="connsiteX5381" fmla="*/ 8449025 w 11625583"/>
              <a:gd name="connsiteY5381" fmla="*/ 712411 h 6380470"/>
              <a:gd name="connsiteX5382" fmla="*/ 8296368 w 11625583"/>
              <a:gd name="connsiteY5382" fmla="*/ 712411 h 6380470"/>
              <a:gd name="connsiteX5383" fmla="*/ 8361034 w 11625583"/>
              <a:gd name="connsiteY5383" fmla="*/ 777076 h 6380470"/>
              <a:gd name="connsiteX5384" fmla="*/ 8296368 w 11625583"/>
              <a:gd name="connsiteY5384" fmla="*/ 841744 h 6380470"/>
              <a:gd name="connsiteX5385" fmla="*/ 8231702 w 11625583"/>
              <a:gd name="connsiteY5385" fmla="*/ 777076 h 6380470"/>
              <a:gd name="connsiteX5386" fmla="*/ 8296368 w 11625583"/>
              <a:gd name="connsiteY5386" fmla="*/ 712411 h 6380470"/>
              <a:gd name="connsiteX5387" fmla="*/ 8139793 w 11625583"/>
              <a:gd name="connsiteY5387" fmla="*/ 712411 h 6380470"/>
              <a:gd name="connsiteX5388" fmla="*/ 8204459 w 11625583"/>
              <a:gd name="connsiteY5388" fmla="*/ 777076 h 6380470"/>
              <a:gd name="connsiteX5389" fmla="*/ 8139793 w 11625583"/>
              <a:gd name="connsiteY5389" fmla="*/ 841744 h 6380470"/>
              <a:gd name="connsiteX5390" fmla="*/ 8075127 w 11625583"/>
              <a:gd name="connsiteY5390" fmla="*/ 777076 h 6380470"/>
              <a:gd name="connsiteX5391" fmla="*/ 8139793 w 11625583"/>
              <a:gd name="connsiteY5391" fmla="*/ 712411 h 6380470"/>
              <a:gd name="connsiteX5392" fmla="*/ 7987133 w 11625583"/>
              <a:gd name="connsiteY5392" fmla="*/ 712411 h 6380470"/>
              <a:gd name="connsiteX5393" fmla="*/ 8051799 w 11625583"/>
              <a:gd name="connsiteY5393" fmla="*/ 777076 h 6380470"/>
              <a:gd name="connsiteX5394" fmla="*/ 7987133 w 11625583"/>
              <a:gd name="connsiteY5394" fmla="*/ 841744 h 6380470"/>
              <a:gd name="connsiteX5395" fmla="*/ 7922467 w 11625583"/>
              <a:gd name="connsiteY5395" fmla="*/ 777076 h 6380470"/>
              <a:gd name="connsiteX5396" fmla="*/ 7987133 w 11625583"/>
              <a:gd name="connsiteY5396" fmla="*/ 712411 h 6380470"/>
              <a:gd name="connsiteX5397" fmla="*/ 7830562 w 11625583"/>
              <a:gd name="connsiteY5397" fmla="*/ 712411 h 6380470"/>
              <a:gd name="connsiteX5398" fmla="*/ 7895228 w 11625583"/>
              <a:gd name="connsiteY5398" fmla="*/ 777076 h 6380470"/>
              <a:gd name="connsiteX5399" fmla="*/ 7830562 w 11625583"/>
              <a:gd name="connsiteY5399" fmla="*/ 841744 h 6380470"/>
              <a:gd name="connsiteX5400" fmla="*/ 7765896 w 11625583"/>
              <a:gd name="connsiteY5400" fmla="*/ 777076 h 6380470"/>
              <a:gd name="connsiteX5401" fmla="*/ 7830562 w 11625583"/>
              <a:gd name="connsiteY5401" fmla="*/ 712411 h 6380470"/>
              <a:gd name="connsiteX5402" fmla="*/ 7212096 w 11625583"/>
              <a:gd name="connsiteY5402" fmla="*/ 712411 h 6380470"/>
              <a:gd name="connsiteX5403" fmla="*/ 7276762 w 11625583"/>
              <a:gd name="connsiteY5403" fmla="*/ 777076 h 6380470"/>
              <a:gd name="connsiteX5404" fmla="*/ 7212096 w 11625583"/>
              <a:gd name="connsiteY5404" fmla="*/ 841744 h 6380470"/>
              <a:gd name="connsiteX5405" fmla="*/ 7147430 w 11625583"/>
              <a:gd name="connsiteY5405" fmla="*/ 777076 h 6380470"/>
              <a:gd name="connsiteX5406" fmla="*/ 7212096 w 11625583"/>
              <a:gd name="connsiteY5406" fmla="*/ 712411 h 6380470"/>
              <a:gd name="connsiteX5407" fmla="*/ 6429229 w 11625583"/>
              <a:gd name="connsiteY5407" fmla="*/ 712411 h 6380470"/>
              <a:gd name="connsiteX5408" fmla="*/ 6493895 w 11625583"/>
              <a:gd name="connsiteY5408" fmla="*/ 777076 h 6380470"/>
              <a:gd name="connsiteX5409" fmla="*/ 6429229 w 11625583"/>
              <a:gd name="connsiteY5409" fmla="*/ 841745 h 6380470"/>
              <a:gd name="connsiteX5410" fmla="*/ 6364563 w 11625583"/>
              <a:gd name="connsiteY5410" fmla="*/ 777076 h 6380470"/>
              <a:gd name="connsiteX5411" fmla="*/ 6429229 w 11625583"/>
              <a:gd name="connsiteY5411" fmla="*/ 712411 h 6380470"/>
              <a:gd name="connsiteX5412" fmla="*/ 6276571 w 11625583"/>
              <a:gd name="connsiteY5412" fmla="*/ 712411 h 6380470"/>
              <a:gd name="connsiteX5413" fmla="*/ 6341237 w 11625583"/>
              <a:gd name="connsiteY5413" fmla="*/ 777076 h 6380470"/>
              <a:gd name="connsiteX5414" fmla="*/ 6276571 w 11625583"/>
              <a:gd name="connsiteY5414" fmla="*/ 841745 h 6380470"/>
              <a:gd name="connsiteX5415" fmla="*/ 6211905 w 11625583"/>
              <a:gd name="connsiteY5415" fmla="*/ 777076 h 6380470"/>
              <a:gd name="connsiteX5416" fmla="*/ 6276571 w 11625583"/>
              <a:gd name="connsiteY5416" fmla="*/ 712411 h 6380470"/>
              <a:gd name="connsiteX5417" fmla="*/ 10312248 w 11625583"/>
              <a:gd name="connsiteY5417" fmla="*/ 712410 h 6380470"/>
              <a:gd name="connsiteX5418" fmla="*/ 10376914 w 11625583"/>
              <a:gd name="connsiteY5418" fmla="*/ 777076 h 6380470"/>
              <a:gd name="connsiteX5419" fmla="*/ 10312248 w 11625583"/>
              <a:gd name="connsiteY5419" fmla="*/ 841743 h 6380470"/>
              <a:gd name="connsiteX5420" fmla="*/ 10247582 w 11625583"/>
              <a:gd name="connsiteY5420" fmla="*/ 777076 h 6380470"/>
              <a:gd name="connsiteX5421" fmla="*/ 10312248 w 11625583"/>
              <a:gd name="connsiteY5421" fmla="*/ 712410 h 6380470"/>
              <a:gd name="connsiteX5422" fmla="*/ 10159588 w 11625583"/>
              <a:gd name="connsiteY5422" fmla="*/ 712410 h 6380470"/>
              <a:gd name="connsiteX5423" fmla="*/ 10224254 w 11625583"/>
              <a:gd name="connsiteY5423" fmla="*/ 777076 h 6380470"/>
              <a:gd name="connsiteX5424" fmla="*/ 10159588 w 11625583"/>
              <a:gd name="connsiteY5424" fmla="*/ 841744 h 6380470"/>
              <a:gd name="connsiteX5425" fmla="*/ 10094922 w 11625583"/>
              <a:gd name="connsiteY5425" fmla="*/ 777076 h 6380470"/>
              <a:gd name="connsiteX5426" fmla="*/ 10159588 w 11625583"/>
              <a:gd name="connsiteY5426" fmla="*/ 712410 h 6380470"/>
              <a:gd name="connsiteX5427" fmla="*/ 10003016 w 11625583"/>
              <a:gd name="connsiteY5427" fmla="*/ 712410 h 6380470"/>
              <a:gd name="connsiteX5428" fmla="*/ 10067682 w 11625583"/>
              <a:gd name="connsiteY5428" fmla="*/ 777076 h 6380470"/>
              <a:gd name="connsiteX5429" fmla="*/ 10003016 w 11625583"/>
              <a:gd name="connsiteY5429" fmla="*/ 841744 h 6380470"/>
              <a:gd name="connsiteX5430" fmla="*/ 9938350 w 11625583"/>
              <a:gd name="connsiteY5430" fmla="*/ 777076 h 6380470"/>
              <a:gd name="connsiteX5431" fmla="*/ 10003016 w 11625583"/>
              <a:gd name="connsiteY5431" fmla="*/ 712410 h 6380470"/>
              <a:gd name="connsiteX5432" fmla="*/ 9850358 w 11625583"/>
              <a:gd name="connsiteY5432" fmla="*/ 712410 h 6380470"/>
              <a:gd name="connsiteX5433" fmla="*/ 9915024 w 11625583"/>
              <a:gd name="connsiteY5433" fmla="*/ 777076 h 6380470"/>
              <a:gd name="connsiteX5434" fmla="*/ 9850358 w 11625583"/>
              <a:gd name="connsiteY5434" fmla="*/ 841744 h 6380470"/>
              <a:gd name="connsiteX5435" fmla="*/ 9785692 w 11625583"/>
              <a:gd name="connsiteY5435" fmla="*/ 777076 h 6380470"/>
              <a:gd name="connsiteX5436" fmla="*/ 9850358 w 11625583"/>
              <a:gd name="connsiteY5436" fmla="*/ 712410 h 6380470"/>
              <a:gd name="connsiteX5437" fmla="*/ 9693783 w 11625583"/>
              <a:gd name="connsiteY5437" fmla="*/ 712410 h 6380470"/>
              <a:gd name="connsiteX5438" fmla="*/ 9758449 w 11625583"/>
              <a:gd name="connsiteY5438" fmla="*/ 777076 h 6380470"/>
              <a:gd name="connsiteX5439" fmla="*/ 9693783 w 11625583"/>
              <a:gd name="connsiteY5439" fmla="*/ 841744 h 6380470"/>
              <a:gd name="connsiteX5440" fmla="*/ 9629117 w 11625583"/>
              <a:gd name="connsiteY5440" fmla="*/ 777076 h 6380470"/>
              <a:gd name="connsiteX5441" fmla="*/ 9693783 w 11625583"/>
              <a:gd name="connsiteY5441" fmla="*/ 712410 h 6380470"/>
              <a:gd name="connsiteX5442" fmla="*/ 9541123 w 11625583"/>
              <a:gd name="connsiteY5442" fmla="*/ 712410 h 6380470"/>
              <a:gd name="connsiteX5443" fmla="*/ 9605789 w 11625583"/>
              <a:gd name="connsiteY5443" fmla="*/ 777076 h 6380470"/>
              <a:gd name="connsiteX5444" fmla="*/ 9541123 w 11625583"/>
              <a:gd name="connsiteY5444" fmla="*/ 841744 h 6380470"/>
              <a:gd name="connsiteX5445" fmla="*/ 9476457 w 11625583"/>
              <a:gd name="connsiteY5445" fmla="*/ 777076 h 6380470"/>
              <a:gd name="connsiteX5446" fmla="*/ 9541123 w 11625583"/>
              <a:gd name="connsiteY5446" fmla="*/ 712410 h 6380470"/>
              <a:gd name="connsiteX5447" fmla="*/ 4409471 w 11625583"/>
              <a:gd name="connsiteY5447" fmla="*/ 712409 h 6380470"/>
              <a:gd name="connsiteX5448" fmla="*/ 4474113 w 11625583"/>
              <a:gd name="connsiteY5448" fmla="*/ 777074 h 6380470"/>
              <a:gd name="connsiteX5449" fmla="*/ 4409471 w 11625583"/>
              <a:gd name="connsiteY5449" fmla="*/ 841743 h 6380470"/>
              <a:gd name="connsiteX5450" fmla="*/ 4344809 w 11625583"/>
              <a:gd name="connsiteY5450" fmla="*/ 777074 h 6380470"/>
              <a:gd name="connsiteX5451" fmla="*/ 4409471 w 11625583"/>
              <a:gd name="connsiteY5451" fmla="*/ 712409 h 6380470"/>
              <a:gd name="connsiteX5452" fmla="*/ 4256823 w 11625583"/>
              <a:gd name="connsiteY5452" fmla="*/ 712409 h 6380470"/>
              <a:gd name="connsiteX5453" fmla="*/ 4321471 w 11625583"/>
              <a:gd name="connsiteY5453" fmla="*/ 777074 h 6380470"/>
              <a:gd name="connsiteX5454" fmla="*/ 4256823 w 11625583"/>
              <a:gd name="connsiteY5454" fmla="*/ 841743 h 6380470"/>
              <a:gd name="connsiteX5455" fmla="*/ 4192125 w 11625583"/>
              <a:gd name="connsiteY5455" fmla="*/ 777074 h 6380470"/>
              <a:gd name="connsiteX5456" fmla="*/ 4256823 w 11625583"/>
              <a:gd name="connsiteY5456" fmla="*/ 712409 h 6380470"/>
              <a:gd name="connsiteX5457" fmla="*/ 4100255 w 11625583"/>
              <a:gd name="connsiteY5457" fmla="*/ 712409 h 6380470"/>
              <a:gd name="connsiteX5458" fmla="*/ 4164923 w 11625583"/>
              <a:gd name="connsiteY5458" fmla="*/ 777074 h 6380470"/>
              <a:gd name="connsiteX5459" fmla="*/ 4100255 w 11625583"/>
              <a:gd name="connsiteY5459" fmla="*/ 841743 h 6380470"/>
              <a:gd name="connsiteX5460" fmla="*/ 4035594 w 11625583"/>
              <a:gd name="connsiteY5460" fmla="*/ 777074 h 6380470"/>
              <a:gd name="connsiteX5461" fmla="*/ 4100255 w 11625583"/>
              <a:gd name="connsiteY5461" fmla="*/ 712409 h 6380470"/>
              <a:gd name="connsiteX5462" fmla="*/ 3947579 w 11625583"/>
              <a:gd name="connsiteY5462" fmla="*/ 712409 h 6380470"/>
              <a:gd name="connsiteX5463" fmla="*/ 4012257 w 11625583"/>
              <a:gd name="connsiteY5463" fmla="*/ 777074 h 6380470"/>
              <a:gd name="connsiteX5464" fmla="*/ 3947579 w 11625583"/>
              <a:gd name="connsiteY5464" fmla="*/ 841743 h 6380470"/>
              <a:gd name="connsiteX5465" fmla="*/ 3883058 w 11625583"/>
              <a:gd name="connsiteY5465" fmla="*/ 777074 h 6380470"/>
              <a:gd name="connsiteX5466" fmla="*/ 3947579 w 11625583"/>
              <a:gd name="connsiteY5466" fmla="*/ 712409 h 6380470"/>
              <a:gd name="connsiteX5467" fmla="*/ 3791150 w 11625583"/>
              <a:gd name="connsiteY5467" fmla="*/ 712409 h 6380470"/>
              <a:gd name="connsiteX5468" fmla="*/ 3855819 w 11625583"/>
              <a:gd name="connsiteY5468" fmla="*/ 777074 h 6380470"/>
              <a:gd name="connsiteX5469" fmla="*/ 3791150 w 11625583"/>
              <a:gd name="connsiteY5469" fmla="*/ 841743 h 6380470"/>
              <a:gd name="connsiteX5470" fmla="*/ 3726477 w 11625583"/>
              <a:gd name="connsiteY5470" fmla="*/ 777074 h 6380470"/>
              <a:gd name="connsiteX5471" fmla="*/ 3791150 w 11625583"/>
              <a:gd name="connsiteY5471" fmla="*/ 712409 h 6380470"/>
              <a:gd name="connsiteX5472" fmla="*/ 3012174 w 11625583"/>
              <a:gd name="connsiteY5472" fmla="*/ 712409 h 6380470"/>
              <a:gd name="connsiteX5473" fmla="*/ 3076841 w 11625583"/>
              <a:gd name="connsiteY5473" fmla="*/ 777074 h 6380470"/>
              <a:gd name="connsiteX5474" fmla="*/ 3012174 w 11625583"/>
              <a:gd name="connsiteY5474" fmla="*/ 841743 h 6380470"/>
              <a:gd name="connsiteX5475" fmla="*/ 2947515 w 11625583"/>
              <a:gd name="connsiteY5475" fmla="*/ 777074 h 6380470"/>
              <a:gd name="connsiteX5476" fmla="*/ 3012174 w 11625583"/>
              <a:gd name="connsiteY5476" fmla="*/ 712409 h 6380470"/>
              <a:gd name="connsiteX5477" fmla="*/ 2855626 w 11625583"/>
              <a:gd name="connsiteY5477" fmla="*/ 712409 h 6380470"/>
              <a:gd name="connsiteX5478" fmla="*/ 2920277 w 11625583"/>
              <a:gd name="connsiteY5478" fmla="*/ 777074 h 6380470"/>
              <a:gd name="connsiteX5479" fmla="*/ 2855626 w 11625583"/>
              <a:gd name="connsiteY5479" fmla="*/ 841743 h 6380470"/>
              <a:gd name="connsiteX5480" fmla="*/ 2790967 w 11625583"/>
              <a:gd name="connsiteY5480" fmla="*/ 777074 h 6380470"/>
              <a:gd name="connsiteX5481" fmla="*/ 2855626 w 11625583"/>
              <a:gd name="connsiteY5481" fmla="*/ 712409 h 6380470"/>
              <a:gd name="connsiteX5482" fmla="*/ 2699077 w 11625583"/>
              <a:gd name="connsiteY5482" fmla="*/ 712409 h 6380470"/>
              <a:gd name="connsiteX5483" fmla="*/ 2763730 w 11625583"/>
              <a:gd name="connsiteY5483" fmla="*/ 777074 h 6380470"/>
              <a:gd name="connsiteX5484" fmla="*/ 2699077 w 11625583"/>
              <a:gd name="connsiteY5484" fmla="*/ 841743 h 6380470"/>
              <a:gd name="connsiteX5485" fmla="*/ 2634422 w 11625583"/>
              <a:gd name="connsiteY5485" fmla="*/ 777074 h 6380470"/>
              <a:gd name="connsiteX5486" fmla="*/ 2699077 w 11625583"/>
              <a:gd name="connsiteY5486" fmla="*/ 712409 h 6380470"/>
              <a:gd name="connsiteX5487" fmla="*/ 2546443 w 11625583"/>
              <a:gd name="connsiteY5487" fmla="*/ 712409 h 6380470"/>
              <a:gd name="connsiteX5488" fmla="*/ 2611099 w 11625583"/>
              <a:gd name="connsiteY5488" fmla="*/ 777074 h 6380470"/>
              <a:gd name="connsiteX5489" fmla="*/ 2546443 w 11625583"/>
              <a:gd name="connsiteY5489" fmla="*/ 841743 h 6380470"/>
              <a:gd name="connsiteX5490" fmla="*/ 2481784 w 11625583"/>
              <a:gd name="connsiteY5490" fmla="*/ 777074 h 6380470"/>
              <a:gd name="connsiteX5491" fmla="*/ 2546443 w 11625583"/>
              <a:gd name="connsiteY5491" fmla="*/ 712409 h 6380470"/>
              <a:gd name="connsiteX5492" fmla="*/ 2389866 w 11625583"/>
              <a:gd name="connsiteY5492" fmla="*/ 712409 h 6380470"/>
              <a:gd name="connsiteX5493" fmla="*/ 2454550 w 11625583"/>
              <a:gd name="connsiteY5493" fmla="*/ 777074 h 6380470"/>
              <a:gd name="connsiteX5494" fmla="*/ 2389866 w 11625583"/>
              <a:gd name="connsiteY5494" fmla="*/ 841743 h 6380470"/>
              <a:gd name="connsiteX5495" fmla="*/ 2325211 w 11625583"/>
              <a:gd name="connsiteY5495" fmla="*/ 777074 h 6380470"/>
              <a:gd name="connsiteX5496" fmla="*/ 2389866 w 11625583"/>
              <a:gd name="connsiteY5496" fmla="*/ 712409 h 6380470"/>
              <a:gd name="connsiteX5497" fmla="*/ 2237188 w 11625583"/>
              <a:gd name="connsiteY5497" fmla="*/ 712409 h 6380470"/>
              <a:gd name="connsiteX5498" fmla="*/ 2301876 w 11625583"/>
              <a:gd name="connsiteY5498" fmla="*/ 777075 h 6380470"/>
              <a:gd name="connsiteX5499" fmla="*/ 2237188 w 11625583"/>
              <a:gd name="connsiteY5499" fmla="*/ 841743 h 6380470"/>
              <a:gd name="connsiteX5500" fmla="*/ 2172504 w 11625583"/>
              <a:gd name="connsiteY5500" fmla="*/ 777075 h 6380470"/>
              <a:gd name="connsiteX5501" fmla="*/ 2237188 w 11625583"/>
              <a:gd name="connsiteY5501" fmla="*/ 712409 h 6380470"/>
              <a:gd name="connsiteX5502" fmla="*/ 2084508 w 11625583"/>
              <a:gd name="connsiteY5502" fmla="*/ 712409 h 6380470"/>
              <a:gd name="connsiteX5503" fmla="*/ 2149169 w 11625583"/>
              <a:gd name="connsiteY5503" fmla="*/ 777075 h 6380470"/>
              <a:gd name="connsiteX5504" fmla="*/ 2084508 w 11625583"/>
              <a:gd name="connsiteY5504" fmla="*/ 841743 h 6380470"/>
              <a:gd name="connsiteX5505" fmla="*/ 2019865 w 11625583"/>
              <a:gd name="connsiteY5505" fmla="*/ 777075 h 6380470"/>
              <a:gd name="connsiteX5506" fmla="*/ 2084508 w 11625583"/>
              <a:gd name="connsiteY5506" fmla="*/ 712409 h 6380470"/>
              <a:gd name="connsiteX5507" fmla="*/ 1927912 w 11625583"/>
              <a:gd name="connsiteY5507" fmla="*/ 712409 h 6380470"/>
              <a:gd name="connsiteX5508" fmla="*/ 1992606 w 11625583"/>
              <a:gd name="connsiteY5508" fmla="*/ 777075 h 6380470"/>
              <a:gd name="connsiteX5509" fmla="*/ 1927912 w 11625583"/>
              <a:gd name="connsiteY5509" fmla="*/ 841743 h 6380470"/>
              <a:gd name="connsiteX5510" fmla="*/ 1863284 w 11625583"/>
              <a:gd name="connsiteY5510" fmla="*/ 777075 h 6380470"/>
              <a:gd name="connsiteX5511" fmla="*/ 1927912 w 11625583"/>
              <a:gd name="connsiteY5511" fmla="*/ 712409 h 6380470"/>
              <a:gd name="connsiteX5512" fmla="*/ 1775266 w 11625583"/>
              <a:gd name="connsiteY5512" fmla="*/ 712409 h 6380470"/>
              <a:gd name="connsiteX5513" fmla="*/ 1839957 w 11625583"/>
              <a:gd name="connsiteY5513" fmla="*/ 777075 h 6380470"/>
              <a:gd name="connsiteX5514" fmla="*/ 1775266 w 11625583"/>
              <a:gd name="connsiteY5514" fmla="*/ 841743 h 6380470"/>
              <a:gd name="connsiteX5515" fmla="*/ 1710593 w 11625583"/>
              <a:gd name="connsiteY5515" fmla="*/ 777075 h 6380470"/>
              <a:gd name="connsiteX5516" fmla="*/ 1775266 w 11625583"/>
              <a:gd name="connsiteY5516" fmla="*/ 712409 h 6380470"/>
              <a:gd name="connsiteX5517" fmla="*/ 1618680 w 11625583"/>
              <a:gd name="connsiteY5517" fmla="*/ 712409 h 6380470"/>
              <a:gd name="connsiteX5518" fmla="*/ 1683351 w 11625583"/>
              <a:gd name="connsiteY5518" fmla="*/ 777075 h 6380470"/>
              <a:gd name="connsiteX5519" fmla="*/ 1618680 w 11625583"/>
              <a:gd name="connsiteY5519" fmla="*/ 841743 h 6380470"/>
              <a:gd name="connsiteX5520" fmla="*/ 1554018 w 11625583"/>
              <a:gd name="connsiteY5520" fmla="*/ 777075 h 6380470"/>
              <a:gd name="connsiteX5521" fmla="*/ 1618680 w 11625583"/>
              <a:gd name="connsiteY5521" fmla="*/ 712409 h 6380470"/>
              <a:gd name="connsiteX5522" fmla="*/ 1466022 w 11625583"/>
              <a:gd name="connsiteY5522" fmla="*/ 712409 h 6380470"/>
              <a:gd name="connsiteX5523" fmla="*/ 1530689 w 11625583"/>
              <a:gd name="connsiteY5523" fmla="*/ 777075 h 6380470"/>
              <a:gd name="connsiteX5524" fmla="*/ 1466022 w 11625583"/>
              <a:gd name="connsiteY5524" fmla="*/ 841743 h 6380470"/>
              <a:gd name="connsiteX5525" fmla="*/ 1401359 w 11625583"/>
              <a:gd name="connsiteY5525" fmla="*/ 777075 h 6380470"/>
              <a:gd name="connsiteX5526" fmla="*/ 1466022 w 11625583"/>
              <a:gd name="connsiteY5526" fmla="*/ 712409 h 6380470"/>
              <a:gd name="connsiteX5527" fmla="*/ 6119999 w 11625583"/>
              <a:gd name="connsiteY5527" fmla="*/ 712409 h 6380470"/>
              <a:gd name="connsiteX5528" fmla="*/ 6184665 w 11625583"/>
              <a:gd name="connsiteY5528" fmla="*/ 777074 h 6380470"/>
              <a:gd name="connsiteX5529" fmla="*/ 6119999 w 11625583"/>
              <a:gd name="connsiteY5529" fmla="*/ 841743 h 6380470"/>
              <a:gd name="connsiteX5530" fmla="*/ 6055333 w 11625583"/>
              <a:gd name="connsiteY5530" fmla="*/ 777074 h 6380470"/>
              <a:gd name="connsiteX5531" fmla="*/ 6119999 w 11625583"/>
              <a:gd name="connsiteY5531" fmla="*/ 712409 h 6380470"/>
              <a:gd name="connsiteX5532" fmla="*/ 4722614 w 11625583"/>
              <a:gd name="connsiteY5532" fmla="*/ 712409 h 6380470"/>
              <a:gd name="connsiteX5533" fmla="*/ 4787277 w 11625583"/>
              <a:gd name="connsiteY5533" fmla="*/ 777074 h 6380470"/>
              <a:gd name="connsiteX5534" fmla="*/ 4722614 w 11625583"/>
              <a:gd name="connsiteY5534" fmla="*/ 841743 h 6380470"/>
              <a:gd name="connsiteX5535" fmla="*/ 4657957 w 11625583"/>
              <a:gd name="connsiteY5535" fmla="*/ 777074 h 6380470"/>
              <a:gd name="connsiteX5536" fmla="*/ 4722614 w 11625583"/>
              <a:gd name="connsiteY5536" fmla="*/ 712409 h 6380470"/>
              <a:gd name="connsiteX5537" fmla="*/ 4566030 w 11625583"/>
              <a:gd name="connsiteY5537" fmla="*/ 712409 h 6380470"/>
              <a:gd name="connsiteX5538" fmla="*/ 4630712 w 11625583"/>
              <a:gd name="connsiteY5538" fmla="*/ 777074 h 6380470"/>
              <a:gd name="connsiteX5539" fmla="*/ 4566030 w 11625583"/>
              <a:gd name="connsiteY5539" fmla="*/ 841743 h 6380470"/>
              <a:gd name="connsiteX5540" fmla="*/ 4501345 w 11625583"/>
              <a:gd name="connsiteY5540" fmla="*/ 777074 h 6380470"/>
              <a:gd name="connsiteX5541" fmla="*/ 4566030 w 11625583"/>
              <a:gd name="connsiteY5541" fmla="*/ 712409 h 6380470"/>
              <a:gd name="connsiteX5542" fmla="*/ 9541123 w 11625583"/>
              <a:gd name="connsiteY5542" fmla="*/ 579326 h 6380470"/>
              <a:gd name="connsiteX5543" fmla="*/ 9605789 w 11625583"/>
              <a:gd name="connsiteY5543" fmla="*/ 643991 h 6380470"/>
              <a:gd name="connsiteX5544" fmla="*/ 9541123 w 11625583"/>
              <a:gd name="connsiteY5544" fmla="*/ 708656 h 6380470"/>
              <a:gd name="connsiteX5545" fmla="*/ 9476457 w 11625583"/>
              <a:gd name="connsiteY5545" fmla="*/ 643991 h 6380470"/>
              <a:gd name="connsiteX5546" fmla="*/ 9541123 w 11625583"/>
              <a:gd name="connsiteY5546" fmla="*/ 579326 h 6380470"/>
              <a:gd name="connsiteX5547" fmla="*/ 9384550 w 11625583"/>
              <a:gd name="connsiteY5547" fmla="*/ 579326 h 6380470"/>
              <a:gd name="connsiteX5548" fmla="*/ 9449216 w 11625583"/>
              <a:gd name="connsiteY5548" fmla="*/ 643991 h 6380470"/>
              <a:gd name="connsiteX5549" fmla="*/ 9384550 w 11625583"/>
              <a:gd name="connsiteY5549" fmla="*/ 708656 h 6380470"/>
              <a:gd name="connsiteX5550" fmla="*/ 9319884 w 11625583"/>
              <a:gd name="connsiteY5550" fmla="*/ 643991 h 6380470"/>
              <a:gd name="connsiteX5551" fmla="*/ 9384550 w 11625583"/>
              <a:gd name="connsiteY5551" fmla="*/ 579326 h 6380470"/>
              <a:gd name="connsiteX5552" fmla="*/ 9227977 w 11625583"/>
              <a:gd name="connsiteY5552" fmla="*/ 579326 h 6380470"/>
              <a:gd name="connsiteX5553" fmla="*/ 9292643 w 11625583"/>
              <a:gd name="connsiteY5553" fmla="*/ 643991 h 6380470"/>
              <a:gd name="connsiteX5554" fmla="*/ 9227977 w 11625583"/>
              <a:gd name="connsiteY5554" fmla="*/ 708656 h 6380470"/>
              <a:gd name="connsiteX5555" fmla="*/ 9163311 w 11625583"/>
              <a:gd name="connsiteY5555" fmla="*/ 643991 h 6380470"/>
              <a:gd name="connsiteX5556" fmla="*/ 9227977 w 11625583"/>
              <a:gd name="connsiteY5556" fmla="*/ 579326 h 6380470"/>
              <a:gd name="connsiteX5557" fmla="*/ 9075319 w 11625583"/>
              <a:gd name="connsiteY5557" fmla="*/ 579326 h 6380470"/>
              <a:gd name="connsiteX5558" fmla="*/ 9139985 w 11625583"/>
              <a:gd name="connsiteY5558" fmla="*/ 643992 h 6380470"/>
              <a:gd name="connsiteX5559" fmla="*/ 9075319 w 11625583"/>
              <a:gd name="connsiteY5559" fmla="*/ 708656 h 6380470"/>
              <a:gd name="connsiteX5560" fmla="*/ 9010653 w 11625583"/>
              <a:gd name="connsiteY5560" fmla="*/ 643992 h 6380470"/>
              <a:gd name="connsiteX5561" fmla="*/ 9075319 w 11625583"/>
              <a:gd name="connsiteY5561" fmla="*/ 579326 h 6380470"/>
              <a:gd name="connsiteX5562" fmla="*/ 8914831 w 11625583"/>
              <a:gd name="connsiteY5562" fmla="*/ 579326 h 6380470"/>
              <a:gd name="connsiteX5563" fmla="*/ 8979497 w 11625583"/>
              <a:gd name="connsiteY5563" fmla="*/ 643992 h 6380470"/>
              <a:gd name="connsiteX5564" fmla="*/ 8914831 w 11625583"/>
              <a:gd name="connsiteY5564" fmla="*/ 708656 h 6380470"/>
              <a:gd name="connsiteX5565" fmla="*/ 8850165 w 11625583"/>
              <a:gd name="connsiteY5565" fmla="*/ 643992 h 6380470"/>
              <a:gd name="connsiteX5566" fmla="*/ 8914831 w 11625583"/>
              <a:gd name="connsiteY5566" fmla="*/ 579326 h 6380470"/>
              <a:gd name="connsiteX5567" fmla="*/ 8766086 w 11625583"/>
              <a:gd name="connsiteY5567" fmla="*/ 579326 h 6380470"/>
              <a:gd name="connsiteX5568" fmla="*/ 8830752 w 11625583"/>
              <a:gd name="connsiteY5568" fmla="*/ 643992 h 6380470"/>
              <a:gd name="connsiteX5569" fmla="*/ 8766086 w 11625583"/>
              <a:gd name="connsiteY5569" fmla="*/ 708656 h 6380470"/>
              <a:gd name="connsiteX5570" fmla="*/ 8701420 w 11625583"/>
              <a:gd name="connsiteY5570" fmla="*/ 643992 h 6380470"/>
              <a:gd name="connsiteX5571" fmla="*/ 8766086 w 11625583"/>
              <a:gd name="connsiteY5571" fmla="*/ 579326 h 6380470"/>
              <a:gd name="connsiteX5572" fmla="*/ 8601685 w 11625583"/>
              <a:gd name="connsiteY5572" fmla="*/ 579326 h 6380470"/>
              <a:gd name="connsiteX5573" fmla="*/ 8666351 w 11625583"/>
              <a:gd name="connsiteY5573" fmla="*/ 643992 h 6380470"/>
              <a:gd name="connsiteX5574" fmla="*/ 8601685 w 11625583"/>
              <a:gd name="connsiteY5574" fmla="*/ 708656 h 6380470"/>
              <a:gd name="connsiteX5575" fmla="*/ 8537019 w 11625583"/>
              <a:gd name="connsiteY5575" fmla="*/ 643992 h 6380470"/>
              <a:gd name="connsiteX5576" fmla="*/ 8601685 w 11625583"/>
              <a:gd name="connsiteY5576" fmla="*/ 579326 h 6380470"/>
              <a:gd name="connsiteX5577" fmla="*/ 8449025 w 11625583"/>
              <a:gd name="connsiteY5577" fmla="*/ 579326 h 6380470"/>
              <a:gd name="connsiteX5578" fmla="*/ 8513691 w 11625583"/>
              <a:gd name="connsiteY5578" fmla="*/ 643992 h 6380470"/>
              <a:gd name="connsiteX5579" fmla="*/ 8449025 w 11625583"/>
              <a:gd name="connsiteY5579" fmla="*/ 708656 h 6380470"/>
              <a:gd name="connsiteX5580" fmla="*/ 8384359 w 11625583"/>
              <a:gd name="connsiteY5580" fmla="*/ 643992 h 6380470"/>
              <a:gd name="connsiteX5581" fmla="*/ 8449025 w 11625583"/>
              <a:gd name="connsiteY5581" fmla="*/ 579326 h 6380470"/>
              <a:gd name="connsiteX5582" fmla="*/ 8296368 w 11625583"/>
              <a:gd name="connsiteY5582" fmla="*/ 579326 h 6380470"/>
              <a:gd name="connsiteX5583" fmla="*/ 8361034 w 11625583"/>
              <a:gd name="connsiteY5583" fmla="*/ 643992 h 6380470"/>
              <a:gd name="connsiteX5584" fmla="*/ 8296368 w 11625583"/>
              <a:gd name="connsiteY5584" fmla="*/ 708656 h 6380470"/>
              <a:gd name="connsiteX5585" fmla="*/ 8231702 w 11625583"/>
              <a:gd name="connsiteY5585" fmla="*/ 643992 h 6380470"/>
              <a:gd name="connsiteX5586" fmla="*/ 8296368 w 11625583"/>
              <a:gd name="connsiteY5586" fmla="*/ 579326 h 6380470"/>
              <a:gd name="connsiteX5587" fmla="*/ 8139793 w 11625583"/>
              <a:gd name="connsiteY5587" fmla="*/ 579326 h 6380470"/>
              <a:gd name="connsiteX5588" fmla="*/ 8204459 w 11625583"/>
              <a:gd name="connsiteY5588" fmla="*/ 643992 h 6380470"/>
              <a:gd name="connsiteX5589" fmla="*/ 8139793 w 11625583"/>
              <a:gd name="connsiteY5589" fmla="*/ 708656 h 6380470"/>
              <a:gd name="connsiteX5590" fmla="*/ 8075127 w 11625583"/>
              <a:gd name="connsiteY5590" fmla="*/ 643992 h 6380470"/>
              <a:gd name="connsiteX5591" fmla="*/ 8139793 w 11625583"/>
              <a:gd name="connsiteY5591" fmla="*/ 579326 h 6380470"/>
              <a:gd name="connsiteX5592" fmla="*/ 7368669 w 11625583"/>
              <a:gd name="connsiteY5592" fmla="*/ 579326 h 6380470"/>
              <a:gd name="connsiteX5593" fmla="*/ 7433335 w 11625583"/>
              <a:gd name="connsiteY5593" fmla="*/ 643992 h 6380470"/>
              <a:gd name="connsiteX5594" fmla="*/ 7368669 w 11625583"/>
              <a:gd name="connsiteY5594" fmla="*/ 708658 h 6380470"/>
              <a:gd name="connsiteX5595" fmla="*/ 7304003 w 11625583"/>
              <a:gd name="connsiteY5595" fmla="*/ 643992 h 6380470"/>
              <a:gd name="connsiteX5596" fmla="*/ 7368669 w 11625583"/>
              <a:gd name="connsiteY5596" fmla="*/ 579326 h 6380470"/>
              <a:gd name="connsiteX5597" fmla="*/ 4722614 w 11625583"/>
              <a:gd name="connsiteY5597" fmla="*/ 579326 h 6380470"/>
              <a:gd name="connsiteX5598" fmla="*/ 4787277 w 11625583"/>
              <a:gd name="connsiteY5598" fmla="*/ 643992 h 6380470"/>
              <a:gd name="connsiteX5599" fmla="*/ 4722614 w 11625583"/>
              <a:gd name="connsiteY5599" fmla="*/ 708658 h 6380470"/>
              <a:gd name="connsiteX5600" fmla="*/ 4657957 w 11625583"/>
              <a:gd name="connsiteY5600" fmla="*/ 643992 h 6380470"/>
              <a:gd name="connsiteX5601" fmla="*/ 4722614 w 11625583"/>
              <a:gd name="connsiteY5601" fmla="*/ 579326 h 6380470"/>
              <a:gd name="connsiteX5602" fmla="*/ 4566030 w 11625583"/>
              <a:gd name="connsiteY5602" fmla="*/ 579326 h 6380470"/>
              <a:gd name="connsiteX5603" fmla="*/ 4630712 w 11625583"/>
              <a:gd name="connsiteY5603" fmla="*/ 643992 h 6380470"/>
              <a:gd name="connsiteX5604" fmla="*/ 4566030 w 11625583"/>
              <a:gd name="connsiteY5604" fmla="*/ 708658 h 6380470"/>
              <a:gd name="connsiteX5605" fmla="*/ 4501345 w 11625583"/>
              <a:gd name="connsiteY5605" fmla="*/ 643992 h 6380470"/>
              <a:gd name="connsiteX5606" fmla="*/ 4566030 w 11625583"/>
              <a:gd name="connsiteY5606" fmla="*/ 579326 h 6380470"/>
              <a:gd name="connsiteX5607" fmla="*/ 4409471 w 11625583"/>
              <a:gd name="connsiteY5607" fmla="*/ 579326 h 6380470"/>
              <a:gd name="connsiteX5608" fmla="*/ 4474113 w 11625583"/>
              <a:gd name="connsiteY5608" fmla="*/ 643992 h 6380470"/>
              <a:gd name="connsiteX5609" fmla="*/ 4409471 w 11625583"/>
              <a:gd name="connsiteY5609" fmla="*/ 708658 h 6380470"/>
              <a:gd name="connsiteX5610" fmla="*/ 4344809 w 11625583"/>
              <a:gd name="connsiteY5610" fmla="*/ 643992 h 6380470"/>
              <a:gd name="connsiteX5611" fmla="*/ 4409471 w 11625583"/>
              <a:gd name="connsiteY5611" fmla="*/ 579326 h 6380470"/>
              <a:gd name="connsiteX5612" fmla="*/ 4256823 w 11625583"/>
              <a:gd name="connsiteY5612" fmla="*/ 579326 h 6380470"/>
              <a:gd name="connsiteX5613" fmla="*/ 4321471 w 11625583"/>
              <a:gd name="connsiteY5613" fmla="*/ 643992 h 6380470"/>
              <a:gd name="connsiteX5614" fmla="*/ 4256823 w 11625583"/>
              <a:gd name="connsiteY5614" fmla="*/ 708658 h 6380470"/>
              <a:gd name="connsiteX5615" fmla="*/ 4192125 w 11625583"/>
              <a:gd name="connsiteY5615" fmla="*/ 643992 h 6380470"/>
              <a:gd name="connsiteX5616" fmla="*/ 4256823 w 11625583"/>
              <a:gd name="connsiteY5616" fmla="*/ 579326 h 6380470"/>
              <a:gd name="connsiteX5617" fmla="*/ 4100255 w 11625583"/>
              <a:gd name="connsiteY5617" fmla="*/ 579326 h 6380470"/>
              <a:gd name="connsiteX5618" fmla="*/ 4164923 w 11625583"/>
              <a:gd name="connsiteY5618" fmla="*/ 643992 h 6380470"/>
              <a:gd name="connsiteX5619" fmla="*/ 4100255 w 11625583"/>
              <a:gd name="connsiteY5619" fmla="*/ 708658 h 6380470"/>
              <a:gd name="connsiteX5620" fmla="*/ 4035594 w 11625583"/>
              <a:gd name="connsiteY5620" fmla="*/ 643992 h 6380470"/>
              <a:gd name="connsiteX5621" fmla="*/ 4100255 w 11625583"/>
              <a:gd name="connsiteY5621" fmla="*/ 579326 h 6380470"/>
              <a:gd name="connsiteX5622" fmla="*/ 3947579 w 11625583"/>
              <a:gd name="connsiteY5622" fmla="*/ 579326 h 6380470"/>
              <a:gd name="connsiteX5623" fmla="*/ 4012257 w 11625583"/>
              <a:gd name="connsiteY5623" fmla="*/ 643992 h 6380470"/>
              <a:gd name="connsiteX5624" fmla="*/ 3947579 w 11625583"/>
              <a:gd name="connsiteY5624" fmla="*/ 708658 h 6380470"/>
              <a:gd name="connsiteX5625" fmla="*/ 3883063 w 11625583"/>
              <a:gd name="connsiteY5625" fmla="*/ 643992 h 6380470"/>
              <a:gd name="connsiteX5626" fmla="*/ 3947579 w 11625583"/>
              <a:gd name="connsiteY5626" fmla="*/ 579326 h 6380470"/>
              <a:gd name="connsiteX5627" fmla="*/ 3791157 w 11625583"/>
              <a:gd name="connsiteY5627" fmla="*/ 579326 h 6380470"/>
              <a:gd name="connsiteX5628" fmla="*/ 3855823 w 11625583"/>
              <a:gd name="connsiteY5628" fmla="*/ 643992 h 6380470"/>
              <a:gd name="connsiteX5629" fmla="*/ 3791157 w 11625583"/>
              <a:gd name="connsiteY5629" fmla="*/ 708658 h 6380470"/>
              <a:gd name="connsiteX5630" fmla="*/ 3726482 w 11625583"/>
              <a:gd name="connsiteY5630" fmla="*/ 643992 h 6380470"/>
              <a:gd name="connsiteX5631" fmla="*/ 3791157 w 11625583"/>
              <a:gd name="connsiteY5631" fmla="*/ 579326 h 6380470"/>
              <a:gd name="connsiteX5632" fmla="*/ 2855626 w 11625583"/>
              <a:gd name="connsiteY5632" fmla="*/ 579326 h 6380470"/>
              <a:gd name="connsiteX5633" fmla="*/ 2920280 w 11625583"/>
              <a:gd name="connsiteY5633" fmla="*/ 643992 h 6380470"/>
              <a:gd name="connsiteX5634" fmla="*/ 2855626 w 11625583"/>
              <a:gd name="connsiteY5634" fmla="*/ 708658 h 6380470"/>
              <a:gd name="connsiteX5635" fmla="*/ 2790969 w 11625583"/>
              <a:gd name="connsiteY5635" fmla="*/ 643992 h 6380470"/>
              <a:gd name="connsiteX5636" fmla="*/ 2855626 w 11625583"/>
              <a:gd name="connsiteY5636" fmla="*/ 579326 h 6380470"/>
              <a:gd name="connsiteX5637" fmla="*/ 2699081 w 11625583"/>
              <a:gd name="connsiteY5637" fmla="*/ 579326 h 6380470"/>
              <a:gd name="connsiteX5638" fmla="*/ 2763735 w 11625583"/>
              <a:gd name="connsiteY5638" fmla="*/ 643992 h 6380470"/>
              <a:gd name="connsiteX5639" fmla="*/ 2699081 w 11625583"/>
              <a:gd name="connsiteY5639" fmla="*/ 708658 h 6380470"/>
              <a:gd name="connsiteX5640" fmla="*/ 2634426 w 11625583"/>
              <a:gd name="connsiteY5640" fmla="*/ 643992 h 6380470"/>
              <a:gd name="connsiteX5641" fmla="*/ 2699081 w 11625583"/>
              <a:gd name="connsiteY5641" fmla="*/ 579326 h 6380470"/>
              <a:gd name="connsiteX5642" fmla="*/ 2546449 w 11625583"/>
              <a:gd name="connsiteY5642" fmla="*/ 579326 h 6380470"/>
              <a:gd name="connsiteX5643" fmla="*/ 2611104 w 11625583"/>
              <a:gd name="connsiteY5643" fmla="*/ 643992 h 6380470"/>
              <a:gd name="connsiteX5644" fmla="*/ 2546449 w 11625583"/>
              <a:gd name="connsiteY5644" fmla="*/ 708658 h 6380470"/>
              <a:gd name="connsiteX5645" fmla="*/ 2481790 w 11625583"/>
              <a:gd name="connsiteY5645" fmla="*/ 643992 h 6380470"/>
              <a:gd name="connsiteX5646" fmla="*/ 2546449 w 11625583"/>
              <a:gd name="connsiteY5646" fmla="*/ 579326 h 6380470"/>
              <a:gd name="connsiteX5647" fmla="*/ 2389866 w 11625583"/>
              <a:gd name="connsiteY5647" fmla="*/ 579326 h 6380470"/>
              <a:gd name="connsiteX5648" fmla="*/ 2454554 w 11625583"/>
              <a:gd name="connsiteY5648" fmla="*/ 643992 h 6380470"/>
              <a:gd name="connsiteX5649" fmla="*/ 2389866 w 11625583"/>
              <a:gd name="connsiteY5649" fmla="*/ 708658 h 6380470"/>
              <a:gd name="connsiteX5650" fmla="*/ 2325215 w 11625583"/>
              <a:gd name="connsiteY5650" fmla="*/ 643992 h 6380470"/>
              <a:gd name="connsiteX5651" fmla="*/ 2389866 w 11625583"/>
              <a:gd name="connsiteY5651" fmla="*/ 579326 h 6380470"/>
              <a:gd name="connsiteX5652" fmla="*/ 2237196 w 11625583"/>
              <a:gd name="connsiteY5652" fmla="*/ 579326 h 6380470"/>
              <a:gd name="connsiteX5653" fmla="*/ 2301879 w 11625583"/>
              <a:gd name="connsiteY5653" fmla="*/ 643992 h 6380470"/>
              <a:gd name="connsiteX5654" fmla="*/ 2237196 w 11625583"/>
              <a:gd name="connsiteY5654" fmla="*/ 708658 h 6380470"/>
              <a:gd name="connsiteX5655" fmla="*/ 2172508 w 11625583"/>
              <a:gd name="connsiteY5655" fmla="*/ 643992 h 6380470"/>
              <a:gd name="connsiteX5656" fmla="*/ 2237196 w 11625583"/>
              <a:gd name="connsiteY5656" fmla="*/ 579326 h 6380470"/>
              <a:gd name="connsiteX5657" fmla="*/ 2084510 w 11625583"/>
              <a:gd name="connsiteY5657" fmla="*/ 579326 h 6380470"/>
              <a:gd name="connsiteX5658" fmla="*/ 2149173 w 11625583"/>
              <a:gd name="connsiteY5658" fmla="*/ 643992 h 6380470"/>
              <a:gd name="connsiteX5659" fmla="*/ 2084510 w 11625583"/>
              <a:gd name="connsiteY5659" fmla="*/ 708658 h 6380470"/>
              <a:gd name="connsiteX5660" fmla="*/ 2019873 w 11625583"/>
              <a:gd name="connsiteY5660" fmla="*/ 643992 h 6380470"/>
              <a:gd name="connsiteX5661" fmla="*/ 2084510 w 11625583"/>
              <a:gd name="connsiteY5661" fmla="*/ 579326 h 6380470"/>
              <a:gd name="connsiteX5662" fmla="*/ 1927912 w 11625583"/>
              <a:gd name="connsiteY5662" fmla="*/ 579326 h 6380470"/>
              <a:gd name="connsiteX5663" fmla="*/ 1992614 w 11625583"/>
              <a:gd name="connsiteY5663" fmla="*/ 643992 h 6380470"/>
              <a:gd name="connsiteX5664" fmla="*/ 1927912 w 11625583"/>
              <a:gd name="connsiteY5664" fmla="*/ 708658 h 6380470"/>
              <a:gd name="connsiteX5665" fmla="*/ 1863289 w 11625583"/>
              <a:gd name="connsiteY5665" fmla="*/ 643992 h 6380470"/>
              <a:gd name="connsiteX5666" fmla="*/ 1927912 w 11625583"/>
              <a:gd name="connsiteY5666" fmla="*/ 579326 h 6380470"/>
              <a:gd name="connsiteX5667" fmla="*/ 1775269 w 11625583"/>
              <a:gd name="connsiteY5667" fmla="*/ 579326 h 6380470"/>
              <a:gd name="connsiteX5668" fmla="*/ 1839963 w 11625583"/>
              <a:gd name="connsiteY5668" fmla="*/ 643992 h 6380470"/>
              <a:gd name="connsiteX5669" fmla="*/ 1775269 w 11625583"/>
              <a:gd name="connsiteY5669" fmla="*/ 708658 h 6380470"/>
              <a:gd name="connsiteX5670" fmla="*/ 1710597 w 11625583"/>
              <a:gd name="connsiteY5670" fmla="*/ 643992 h 6380470"/>
              <a:gd name="connsiteX5671" fmla="*/ 1775269 w 11625583"/>
              <a:gd name="connsiteY5671" fmla="*/ 579326 h 6380470"/>
              <a:gd name="connsiteX5672" fmla="*/ 1618682 w 11625583"/>
              <a:gd name="connsiteY5672" fmla="*/ 579326 h 6380470"/>
              <a:gd name="connsiteX5673" fmla="*/ 1683355 w 11625583"/>
              <a:gd name="connsiteY5673" fmla="*/ 643992 h 6380470"/>
              <a:gd name="connsiteX5674" fmla="*/ 1618682 w 11625583"/>
              <a:gd name="connsiteY5674" fmla="*/ 708658 h 6380470"/>
              <a:gd name="connsiteX5675" fmla="*/ 1554022 w 11625583"/>
              <a:gd name="connsiteY5675" fmla="*/ 643992 h 6380470"/>
              <a:gd name="connsiteX5676" fmla="*/ 1618682 w 11625583"/>
              <a:gd name="connsiteY5676" fmla="*/ 579326 h 6380470"/>
              <a:gd name="connsiteX5677" fmla="*/ 1466025 w 11625583"/>
              <a:gd name="connsiteY5677" fmla="*/ 579326 h 6380470"/>
              <a:gd name="connsiteX5678" fmla="*/ 1530692 w 11625583"/>
              <a:gd name="connsiteY5678" fmla="*/ 643992 h 6380470"/>
              <a:gd name="connsiteX5679" fmla="*/ 1466025 w 11625583"/>
              <a:gd name="connsiteY5679" fmla="*/ 708658 h 6380470"/>
              <a:gd name="connsiteX5680" fmla="*/ 1401363 w 11625583"/>
              <a:gd name="connsiteY5680" fmla="*/ 643992 h 6380470"/>
              <a:gd name="connsiteX5681" fmla="*/ 1466025 w 11625583"/>
              <a:gd name="connsiteY5681" fmla="*/ 579326 h 6380470"/>
              <a:gd name="connsiteX5682" fmla="*/ 1466029 w 11625583"/>
              <a:gd name="connsiteY5682" fmla="*/ 426670 h 6380470"/>
              <a:gd name="connsiteX5683" fmla="*/ 1530694 w 11625583"/>
              <a:gd name="connsiteY5683" fmla="*/ 491334 h 6380470"/>
              <a:gd name="connsiteX5684" fmla="*/ 1466029 w 11625583"/>
              <a:gd name="connsiteY5684" fmla="*/ 555998 h 6380470"/>
              <a:gd name="connsiteX5685" fmla="*/ 1401363 w 11625583"/>
              <a:gd name="connsiteY5685" fmla="*/ 491334 h 6380470"/>
              <a:gd name="connsiteX5686" fmla="*/ 1466029 w 11625583"/>
              <a:gd name="connsiteY5686" fmla="*/ 426670 h 6380470"/>
              <a:gd name="connsiteX5687" fmla="*/ 2855634 w 11625583"/>
              <a:gd name="connsiteY5687" fmla="*/ 426670 h 6380470"/>
              <a:gd name="connsiteX5688" fmla="*/ 2920282 w 11625583"/>
              <a:gd name="connsiteY5688" fmla="*/ 491334 h 6380470"/>
              <a:gd name="connsiteX5689" fmla="*/ 2855634 w 11625583"/>
              <a:gd name="connsiteY5689" fmla="*/ 555997 h 6380470"/>
              <a:gd name="connsiteX5690" fmla="*/ 2790973 w 11625583"/>
              <a:gd name="connsiteY5690" fmla="*/ 491334 h 6380470"/>
              <a:gd name="connsiteX5691" fmla="*/ 2855634 w 11625583"/>
              <a:gd name="connsiteY5691" fmla="*/ 426670 h 6380470"/>
              <a:gd name="connsiteX5692" fmla="*/ 2699084 w 11625583"/>
              <a:gd name="connsiteY5692" fmla="*/ 426670 h 6380470"/>
              <a:gd name="connsiteX5693" fmla="*/ 2763736 w 11625583"/>
              <a:gd name="connsiteY5693" fmla="*/ 491334 h 6380470"/>
              <a:gd name="connsiteX5694" fmla="*/ 2699084 w 11625583"/>
              <a:gd name="connsiteY5694" fmla="*/ 555997 h 6380470"/>
              <a:gd name="connsiteX5695" fmla="*/ 2634429 w 11625583"/>
              <a:gd name="connsiteY5695" fmla="*/ 491334 h 6380470"/>
              <a:gd name="connsiteX5696" fmla="*/ 2699084 w 11625583"/>
              <a:gd name="connsiteY5696" fmla="*/ 426670 h 6380470"/>
              <a:gd name="connsiteX5697" fmla="*/ 2546449 w 11625583"/>
              <a:gd name="connsiteY5697" fmla="*/ 426670 h 6380470"/>
              <a:gd name="connsiteX5698" fmla="*/ 2611108 w 11625583"/>
              <a:gd name="connsiteY5698" fmla="*/ 491334 h 6380470"/>
              <a:gd name="connsiteX5699" fmla="*/ 2546449 w 11625583"/>
              <a:gd name="connsiteY5699" fmla="*/ 555997 h 6380470"/>
              <a:gd name="connsiteX5700" fmla="*/ 2481792 w 11625583"/>
              <a:gd name="connsiteY5700" fmla="*/ 491334 h 6380470"/>
              <a:gd name="connsiteX5701" fmla="*/ 2546449 w 11625583"/>
              <a:gd name="connsiteY5701" fmla="*/ 426670 h 6380470"/>
              <a:gd name="connsiteX5702" fmla="*/ 2389866 w 11625583"/>
              <a:gd name="connsiteY5702" fmla="*/ 426670 h 6380470"/>
              <a:gd name="connsiteX5703" fmla="*/ 2454554 w 11625583"/>
              <a:gd name="connsiteY5703" fmla="*/ 491334 h 6380470"/>
              <a:gd name="connsiteX5704" fmla="*/ 2389866 w 11625583"/>
              <a:gd name="connsiteY5704" fmla="*/ 555997 h 6380470"/>
              <a:gd name="connsiteX5705" fmla="*/ 2325217 w 11625583"/>
              <a:gd name="connsiteY5705" fmla="*/ 491334 h 6380470"/>
              <a:gd name="connsiteX5706" fmla="*/ 2389866 w 11625583"/>
              <a:gd name="connsiteY5706" fmla="*/ 426670 h 6380470"/>
              <a:gd name="connsiteX5707" fmla="*/ 2237196 w 11625583"/>
              <a:gd name="connsiteY5707" fmla="*/ 426670 h 6380470"/>
              <a:gd name="connsiteX5708" fmla="*/ 2301882 w 11625583"/>
              <a:gd name="connsiteY5708" fmla="*/ 491334 h 6380470"/>
              <a:gd name="connsiteX5709" fmla="*/ 2237196 w 11625583"/>
              <a:gd name="connsiteY5709" fmla="*/ 555998 h 6380470"/>
              <a:gd name="connsiteX5710" fmla="*/ 2172511 w 11625583"/>
              <a:gd name="connsiteY5710" fmla="*/ 491334 h 6380470"/>
              <a:gd name="connsiteX5711" fmla="*/ 2237196 w 11625583"/>
              <a:gd name="connsiteY5711" fmla="*/ 426670 h 6380470"/>
              <a:gd name="connsiteX5712" fmla="*/ 2084510 w 11625583"/>
              <a:gd name="connsiteY5712" fmla="*/ 426670 h 6380470"/>
              <a:gd name="connsiteX5713" fmla="*/ 2149176 w 11625583"/>
              <a:gd name="connsiteY5713" fmla="*/ 491334 h 6380470"/>
              <a:gd name="connsiteX5714" fmla="*/ 2084510 w 11625583"/>
              <a:gd name="connsiteY5714" fmla="*/ 555998 h 6380470"/>
              <a:gd name="connsiteX5715" fmla="*/ 2019873 w 11625583"/>
              <a:gd name="connsiteY5715" fmla="*/ 491334 h 6380470"/>
              <a:gd name="connsiteX5716" fmla="*/ 2084510 w 11625583"/>
              <a:gd name="connsiteY5716" fmla="*/ 426670 h 6380470"/>
              <a:gd name="connsiteX5717" fmla="*/ 1927912 w 11625583"/>
              <a:gd name="connsiteY5717" fmla="*/ 426670 h 6380470"/>
              <a:gd name="connsiteX5718" fmla="*/ 1992614 w 11625583"/>
              <a:gd name="connsiteY5718" fmla="*/ 491334 h 6380470"/>
              <a:gd name="connsiteX5719" fmla="*/ 1927912 w 11625583"/>
              <a:gd name="connsiteY5719" fmla="*/ 555998 h 6380470"/>
              <a:gd name="connsiteX5720" fmla="*/ 1863289 w 11625583"/>
              <a:gd name="connsiteY5720" fmla="*/ 491334 h 6380470"/>
              <a:gd name="connsiteX5721" fmla="*/ 1927912 w 11625583"/>
              <a:gd name="connsiteY5721" fmla="*/ 426670 h 6380470"/>
              <a:gd name="connsiteX5722" fmla="*/ 1775269 w 11625583"/>
              <a:gd name="connsiteY5722" fmla="*/ 426670 h 6380470"/>
              <a:gd name="connsiteX5723" fmla="*/ 1839963 w 11625583"/>
              <a:gd name="connsiteY5723" fmla="*/ 491334 h 6380470"/>
              <a:gd name="connsiteX5724" fmla="*/ 1775269 w 11625583"/>
              <a:gd name="connsiteY5724" fmla="*/ 555998 h 6380470"/>
              <a:gd name="connsiteX5725" fmla="*/ 1710597 w 11625583"/>
              <a:gd name="connsiteY5725" fmla="*/ 491334 h 6380470"/>
              <a:gd name="connsiteX5726" fmla="*/ 1775269 w 11625583"/>
              <a:gd name="connsiteY5726" fmla="*/ 426670 h 6380470"/>
              <a:gd name="connsiteX5727" fmla="*/ 1618685 w 11625583"/>
              <a:gd name="connsiteY5727" fmla="*/ 426670 h 6380470"/>
              <a:gd name="connsiteX5728" fmla="*/ 1683355 w 11625583"/>
              <a:gd name="connsiteY5728" fmla="*/ 491334 h 6380470"/>
              <a:gd name="connsiteX5729" fmla="*/ 1618685 w 11625583"/>
              <a:gd name="connsiteY5729" fmla="*/ 555998 h 6380470"/>
              <a:gd name="connsiteX5730" fmla="*/ 1554023 w 11625583"/>
              <a:gd name="connsiteY5730" fmla="*/ 491334 h 6380470"/>
              <a:gd name="connsiteX5731" fmla="*/ 1618685 w 11625583"/>
              <a:gd name="connsiteY5731" fmla="*/ 426670 h 6380470"/>
              <a:gd name="connsiteX5732" fmla="*/ 10312248 w 11625583"/>
              <a:gd name="connsiteY5732" fmla="*/ 426669 h 6380470"/>
              <a:gd name="connsiteX5733" fmla="*/ 10376914 w 11625583"/>
              <a:gd name="connsiteY5733" fmla="*/ 491332 h 6380470"/>
              <a:gd name="connsiteX5734" fmla="*/ 10312248 w 11625583"/>
              <a:gd name="connsiteY5734" fmla="*/ 555997 h 6380470"/>
              <a:gd name="connsiteX5735" fmla="*/ 10247582 w 11625583"/>
              <a:gd name="connsiteY5735" fmla="*/ 491332 h 6380470"/>
              <a:gd name="connsiteX5736" fmla="*/ 10312248 w 11625583"/>
              <a:gd name="connsiteY5736" fmla="*/ 426669 h 6380470"/>
              <a:gd name="connsiteX5737" fmla="*/ 10159588 w 11625583"/>
              <a:gd name="connsiteY5737" fmla="*/ 426669 h 6380470"/>
              <a:gd name="connsiteX5738" fmla="*/ 10224254 w 11625583"/>
              <a:gd name="connsiteY5738" fmla="*/ 491332 h 6380470"/>
              <a:gd name="connsiteX5739" fmla="*/ 10159588 w 11625583"/>
              <a:gd name="connsiteY5739" fmla="*/ 555997 h 6380470"/>
              <a:gd name="connsiteX5740" fmla="*/ 10094922 w 11625583"/>
              <a:gd name="connsiteY5740" fmla="*/ 491332 h 6380470"/>
              <a:gd name="connsiteX5741" fmla="*/ 10159588 w 11625583"/>
              <a:gd name="connsiteY5741" fmla="*/ 426669 h 6380470"/>
              <a:gd name="connsiteX5742" fmla="*/ 10003016 w 11625583"/>
              <a:gd name="connsiteY5742" fmla="*/ 426669 h 6380470"/>
              <a:gd name="connsiteX5743" fmla="*/ 10067682 w 11625583"/>
              <a:gd name="connsiteY5743" fmla="*/ 491332 h 6380470"/>
              <a:gd name="connsiteX5744" fmla="*/ 10003016 w 11625583"/>
              <a:gd name="connsiteY5744" fmla="*/ 555997 h 6380470"/>
              <a:gd name="connsiteX5745" fmla="*/ 9938350 w 11625583"/>
              <a:gd name="connsiteY5745" fmla="*/ 491332 h 6380470"/>
              <a:gd name="connsiteX5746" fmla="*/ 10003016 w 11625583"/>
              <a:gd name="connsiteY5746" fmla="*/ 426669 h 6380470"/>
              <a:gd name="connsiteX5747" fmla="*/ 9075319 w 11625583"/>
              <a:gd name="connsiteY5747" fmla="*/ 426669 h 6380470"/>
              <a:gd name="connsiteX5748" fmla="*/ 9139985 w 11625583"/>
              <a:gd name="connsiteY5748" fmla="*/ 491332 h 6380470"/>
              <a:gd name="connsiteX5749" fmla="*/ 9075319 w 11625583"/>
              <a:gd name="connsiteY5749" fmla="*/ 555997 h 6380470"/>
              <a:gd name="connsiteX5750" fmla="*/ 9010653 w 11625583"/>
              <a:gd name="connsiteY5750" fmla="*/ 491332 h 6380470"/>
              <a:gd name="connsiteX5751" fmla="*/ 9075319 w 11625583"/>
              <a:gd name="connsiteY5751" fmla="*/ 426669 h 6380470"/>
              <a:gd name="connsiteX5752" fmla="*/ 8914831 w 11625583"/>
              <a:gd name="connsiteY5752" fmla="*/ 426669 h 6380470"/>
              <a:gd name="connsiteX5753" fmla="*/ 8979497 w 11625583"/>
              <a:gd name="connsiteY5753" fmla="*/ 491332 h 6380470"/>
              <a:gd name="connsiteX5754" fmla="*/ 8914831 w 11625583"/>
              <a:gd name="connsiteY5754" fmla="*/ 555997 h 6380470"/>
              <a:gd name="connsiteX5755" fmla="*/ 8850165 w 11625583"/>
              <a:gd name="connsiteY5755" fmla="*/ 491332 h 6380470"/>
              <a:gd name="connsiteX5756" fmla="*/ 8914831 w 11625583"/>
              <a:gd name="connsiteY5756" fmla="*/ 426669 h 6380470"/>
              <a:gd name="connsiteX5757" fmla="*/ 8766086 w 11625583"/>
              <a:gd name="connsiteY5757" fmla="*/ 426669 h 6380470"/>
              <a:gd name="connsiteX5758" fmla="*/ 8830752 w 11625583"/>
              <a:gd name="connsiteY5758" fmla="*/ 491332 h 6380470"/>
              <a:gd name="connsiteX5759" fmla="*/ 8766086 w 11625583"/>
              <a:gd name="connsiteY5759" fmla="*/ 555997 h 6380470"/>
              <a:gd name="connsiteX5760" fmla="*/ 8701420 w 11625583"/>
              <a:gd name="connsiteY5760" fmla="*/ 491332 h 6380470"/>
              <a:gd name="connsiteX5761" fmla="*/ 8766086 w 11625583"/>
              <a:gd name="connsiteY5761" fmla="*/ 426669 h 6380470"/>
              <a:gd name="connsiteX5762" fmla="*/ 8601685 w 11625583"/>
              <a:gd name="connsiteY5762" fmla="*/ 426669 h 6380470"/>
              <a:gd name="connsiteX5763" fmla="*/ 8666351 w 11625583"/>
              <a:gd name="connsiteY5763" fmla="*/ 491332 h 6380470"/>
              <a:gd name="connsiteX5764" fmla="*/ 8601685 w 11625583"/>
              <a:gd name="connsiteY5764" fmla="*/ 555997 h 6380470"/>
              <a:gd name="connsiteX5765" fmla="*/ 8537019 w 11625583"/>
              <a:gd name="connsiteY5765" fmla="*/ 491332 h 6380470"/>
              <a:gd name="connsiteX5766" fmla="*/ 8601685 w 11625583"/>
              <a:gd name="connsiteY5766" fmla="*/ 426669 h 6380470"/>
              <a:gd name="connsiteX5767" fmla="*/ 7677904 w 11625583"/>
              <a:gd name="connsiteY5767" fmla="*/ 426669 h 6380470"/>
              <a:gd name="connsiteX5768" fmla="*/ 7742570 w 11625583"/>
              <a:gd name="connsiteY5768" fmla="*/ 491332 h 6380470"/>
              <a:gd name="connsiteX5769" fmla="*/ 7677904 w 11625583"/>
              <a:gd name="connsiteY5769" fmla="*/ 555997 h 6380470"/>
              <a:gd name="connsiteX5770" fmla="*/ 7613238 w 11625583"/>
              <a:gd name="connsiteY5770" fmla="*/ 491332 h 6380470"/>
              <a:gd name="connsiteX5771" fmla="*/ 7677904 w 11625583"/>
              <a:gd name="connsiteY5771" fmla="*/ 426669 h 6380470"/>
              <a:gd name="connsiteX5772" fmla="*/ 7521331 w 11625583"/>
              <a:gd name="connsiteY5772" fmla="*/ 426669 h 6380470"/>
              <a:gd name="connsiteX5773" fmla="*/ 7585997 w 11625583"/>
              <a:gd name="connsiteY5773" fmla="*/ 491332 h 6380470"/>
              <a:gd name="connsiteX5774" fmla="*/ 7521331 w 11625583"/>
              <a:gd name="connsiteY5774" fmla="*/ 555997 h 6380470"/>
              <a:gd name="connsiteX5775" fmla="*/ 7456665 w 11625583"/>
              <a:gd name="connsiteY5775" fmla="*/ 491332 h 6380470"/>
              <a:gd name="connsiteX5776" fmla="*/ 7521331 w 11625583"/>
              <a:gd name="connsiteY5776" fmla="*/ 426669 h 6380470"/>
              <a:gd name="connsiteX5777" fmla="*/ 4722614 w 11625583"/>
              <a:gd name="connsiteY5777" fmla="*/ 426669 h 6380470"/>
              <a:gd name="connsiteX5778" fmla="*/ 4787277 w 11625583"/>
              <a:gd name="connsiteY5778" fmla="*/ 491332 h 6380470"/>
              <a:gd name="connsiteX5779" fmla="*/ 4722614 w 11625583"/>
              <a:gd name="connsiteY5779" fmla="*/ 555997 h 6380470"/>
              <a:gd name="connsiteX5780" fmla="*/ 4657957 w 11625583"/>
              <a:gd name="connsiteY5780" fmla="*/ 491332 h 6380470"/>
              <a:gd name="connsiteX5781" fmla="*/ 4722614 w 11625583"/>
              <a:gd name="connsiteY5781" fmla="*/ 426669 h 6380470"/>
              <a:gd name="connsiteX5782" fmla="*/ 4566030 w 11625583"/>
              <a:gd name="connsiteY5782" fmla="*/ 426669 h 6380470"/>
              <a:gd name="connsiteX5783" fmla="*/ 4630712 w 11625583"/>
              <a:gd name="connsiteY5783" fmla="*/ 491332 h 6380470"/>
              <a:gd name="connsiteX5784" fmla="*/ 4566030 w 11625583"/>
              <a:gd name="connsiteY5784" fmla="*/ 555997 h 6380470"/>
              <a:gd name="connsiteX5785" fmla="*/ 4501345 w 11625583"/>
              <a:gd name="connsiteY5785" fmla="*/ 491332 h 6380470"/>
              <a:gd name="connsiteX5786" fmla="*/ 4566030 w 11625583"/>
              <a:gd name="connsiteY5786" fmla="*/ 426669 h 6380470"/>
              <a:gd name="connsiteX5787" fmla="*/ 4409471 w 11625583"/>
              <a:gd name="connsiteY5787" fmla="*/ 426669 h 6380470"/>
              <a:gd name="connsiteX5788" fmla="*/ 4474113 w 11625583"/>
              <a:gd name="connsiteY5788" fmla="*/ 491332 h 6380470"/>
              <a:gd name="connsiteX5789" fmla="*/ 4409471 w 11625583"/>
              <a:gd name="connsiteY5789" fmla="*/ 555997 h 6380470"/>
              <a:gd name="connsiteX5790" fmla="*/ 4344809 w 11625583"/>
              <a:gd name="connsiteY5790" fmla="*/ 491332 h 6380470"/>
              <a:gd name="connsiteX5791" fmla="*/ 4409471 w 11625583"/>
              <a:gd name="connsiteY5791" fmla="*/ 426669 h 6380470"/>
              <a:gd name="connsiteX5792" fmla="*/ 4256823 w 11625583"/>
              <a:gd name="connsiteY5792" fmla="*/ 426669 h 6380470"/>
              <a:gd name="connsiteX5793" fmla="*/ 4321471 w 11625583"/>
              <a:gd name="connsiteY5793" fmla="*/ 491332 h 6380470"/>
              <a:gd name="connsiteX5794" fmla="*/ 4256823 w 11625583"/>
              <a:gd name="connsiteY5794" fmla="*/ 555997 h 6380470"/>
              <a:gd name="connsiteX5795" fmla="*/ 4192125 w 11625583"/>
              <a:gd name="connsiteY5795" fmla="*/ 491332 h 6380470"/>
              <a:gd name="connsiteX5796" fmla="*/ 4256823 w 11625583"/>
              <a:gd name="connsiteY5796" fmla="*/ 426669 h 6380470"/>
              <a:gd name="connsiteX5797" fmla="*/ 4100255 w 11625583"/>
              <a:gd name="connsiteY5797" fmla="*/ 426669 h 6380470"/>
              <a:gd name="connsiteX5798" fmla="*/ 4164923 w 11625583"/>
              <a:gd name="connsiteY5798" fmla="*/ 491332 h 6380470"/>
              <a:gd name="connsiteX5799" fmla="*/ 4100255 w 11625583"/>
              <a:gd name="connsiteY5799" fmla="*/ 555997 h 6380470"/>
              <a:gd name="connsiteX5800" fmla="*/ 4035594 w 11625583"/>
              <a:gd name="connsiteY5800" fmla="*/ 491332 h 6380470"/>
              <a:gd name="connsiteX5801" fmla="*/ 4100255 w 11625583"/>
              <a:gd name="connsiteY5801" fmla="*/ 426669 h 6380470"/>
              <a:gd name="connsiteX5802" fmla="*/ 3947579 w 11625583"/>
              <a:gd name="connsiteY5802" fmla="*/ 426669 h 6380470"/>
              <a:gd name="connsiteX5803" fmla="*/ 4012257 w 11625583"/>
              <a:gd name="connsiteY5803" fmla="*/ 491332 h 6380470"/>
              <a:gd name="connsiteX5804" fmla="*/ 3947579 w 11625583"/>
              <a:gd name="connsiteY5804" fmla="*/ 555997 h 6380470"/>
              <a:gd name="connsiteX5805" fmla="*/ 3883064 w 11625583"/>
              <a:gd name="connsiteY5805" fmla="*/ 491332 h 6380470"/>
              <a:gd name="connsiteX5806" fmla="*/ 3947579 w 11625583"/>
              <a:gd name="connsiteY5806" fmla="*/ 426669 h 6380470"/>
              <a:gd name="connsiteX5807" fmla="*/ 3791161 w 11625583"/>
              <a:gd name="connsiteY5807" fmla="*/ 426669 h 6380470"/>
              <a:gd name="connsiteX5808" fmla="*/ 3855823 w 11625583"/>
              <a:gd name="connsiteY5808" fmla="*/ 491332 h 6380470"/>
              <a:gd name="connsiteX5809" fmla="*/ 3791161 w 11625583"/>
              <a:gd name="connsiteY5809" fmla="*/ 555997 h 6380470"/>
              <a:gd name="connsiteX5810" fmla="*/ 3726486 w 11625583"/>
              <a:gd name="connsiteY5810" fmla="*/ 491332 h 6380470"/>
              <a:gd name="connsiteX5811" fmla="*/ 3791161 w 11625583"/>
              <a:gd name="connsiteY5811" fmla="*/ 426669 h 6380470"/>
              <a:gd name="connsiteX5812" fmla="*/ 3630671 w 11625583"/>
              <a:gd name="connsiteY5812" fmla="*/ 426669 h 6380470"/>
              <a:gd name="connsiteX5813" fmla="*/ 3695344 w 11625583"/>
              <a:gd name="connsiteY5813" fmla="*/ 491332 h 6380470"/>
              <a:gd name="connsiteX5814" fmla="*/ 3630671 w 11625583"/>
              <a:gd name="connsiteY5814" fmla="*/ 555997 h 6380470"/>
              <a:gd name="connsiteX5815" fmla="*/ 3565990 w 11625583"/>
              <a:gd name="connsiteY5815" fmla="*/ 491332 h 6380470"/>
              <a:gd name="connsiteX5816" fmla="*/ 3630671 w 11625583"/>
              <a:gd name="connsiteY5816" fmla="*/ 426669 h 6380470"/>
              <a:gd name="connsiteX5817" fmla="*/ 3481916 w 11625583"/>
              <a:gd name="connsiteY5817" fmla="*/ 426669 h 6380470"/>
              <a:gd name="connsiteX5818" fmla="*/ 3546591 w 11625583"/>
              <a:gd name="connsiteY5818" fmla="*/ 491332 h 6380470"/>
              <a:gd name="connsiteX5819" fmla="*/ 3481916 w 11625583"/>
              <a:gd name="connsiteY5819" fmla="*/ 555997 h 6380470"/>
              <a:gd name="connsiteX5820" fmla="*/ 3417259 w 11625583"/>
              <a:gd name="connsiteY5820" fmla="*/ 491332 h 6380470"/>
              <a:gd name="connsiteX5821" fmla="*/ 3481916 w 11625583"/>
              <a:gd name="connsiteY5821" fmla="*/ 426669 h 6380470"/>
              <a:gd name="connsiteX5822" fmla="*/ 3321451 w 11625583"/>
              <a:gd name="connsiteY5822" fmla="*/ 426669 h 6380470"/>
              <a:gd name="connsiteX5823" fmla="*/ 3386094 w 11625583"/>
              <a:gd name="connsiteY5823" fmla="*/ 491334 h 6380470"/>
              <a:gd name="connsiteX5824" fmla="*/ 3321451 w 11625583"/>
              <a:gd name="connsiteY5824" fmla="*/ 555997 h 6380470"/>
              <a:gd name="connsiteX5825" fmla="*/ 3256791 w 11625583"/>
              <a:gd name="connsiteY5825" fmla="*/ 491334 h 6380470"/>
              <a:gd name="connsiteX5826" fmla="*/ 3321451 w 11625583"/>
              <a:gd name="connsiteY5826" fmla="*/ 426669 h 6380470"/>
              <a:gd name="connsiteX5827" fmla="*/ 2855634 w 11625583"/>
              <a:gd name="connsiteY5827" fmla="*/ 289662 h 6380470"/>
              <a:gd name="connsiteX5828" fmla="*/ 2920282 w 11625583"/>
              <a:gd name="connsiteY5828" fmla="*/ 354327 h 6380470"/>
              <a:gd name="connsiteX5829" fmla="*/ 2855634 w 11625583"/>
              <a:gd name="connsiteY5829" fmla="*/ 419004 h 6380470"/>
              <a:gd name="connsiteX5830" fmla="*/ 2790973 w 11625583"/>
              <a:gd name="connsiteY5830" fmla="*/ 354327 h 6380470"/>
              <a:gd name="connsiteX5831" fmla="*/ 2855634 w 11625583"/>
              <a:gd name="connsiteY5831" fmla="*/ 289662 h 6380470"/>
              <a:gd name="connsiteX5832" fmla="*/ 2699084 w 11625583"/>
              <a:gd name="connsiteY5832" fmla="*/ 289662 h 6380470"/>
              <a:gd name="connsiteX5833" fmla="*/ 2763736 w 11625583"/>
              <a:gd name="connsiteY5833" fmla="*/ 354327 h 6380470"/>
              <a:gd name="connsiteX5834" fmla="*/ 2699084 w 11625583"/>
              <a:gd name="connsiteY5834" fmla="*/ 419004 h 6380470"/>
              <a:gd name="connsiteX5835" fmla="*/ 2634429 w 11625583"/>
              <a:gd name="connsiteY5835" fmla="*/ 354327 h 6380470"/>
              <a:gd name="connsiteX5836" fmla="*/ 2699084 w 11625583"/>
              <a:gd name="connsiteY5836" fmla="*/ 289662 h 6380470"/>
              <a:gd name="connsiteX5837" fmla="*/ 2546449 w 11625583"/>
              <a:gd name="connsiteY5837" fmla="*/ 289662 h 6380470"/>
              <a:gd name="connsiteX5838" fmla="*/ 2611108 w 11625583"/>
              <a:gd name="connsiteY5838" fmla="*/ 354327 h 6380470"/>
              <a:gd name="connsiteX5839" fmla="*/ 2546449 w 11625583"/>
              <a:gd name="connsiteY5839" fmla="*/ 419004 h 6380470"/>
              <a:gd name="connsiteX5840" fmla="*/ 2481792 w 11625583"/>
              <a:gd name="connsiteY5840" fmla="*/ 354327 h 6380470"/>
              <a:gd name="connsiteX5841" fmla="*/ 2546449 w 11625583"/>
              <a:gd name="connsiteY5841" fmla="*/ 289662 h 6380470"/>
              <a:gd name="connsiteX5842" fmla="*/ 2237196 w 11625583"/>
              <a:gd name="connsiteY5842" fmla="*/ 289662 h 6380470"/>
              <a:gd name="connsiteX5843" fmla="*/ 2301882 w 11625583"/>
              <a:gd name="connsiteY5843" fmla="*/ 354327 h 6380470"/>
              <a:gd name="connsiteX5844" fmla="*/ 2237196 w 11625583"/>
              <a:gd name="connsiteY5844" fmla="*/ 419004 h 6380470"/>
              <a:gd name="connsiteX5845" fmla="*/ 2172511 w 11625583"/>
              <a:gd name="connsiteY5845" fmla="*/ 354327 h 6380470"/>
              <a:gd name="connsiteX5846" fmla="*/ 2237196 w 11625583"/>
              <a:gd name="connsiteY5846" fmla="*/ 289662 h 6380470"/>
              <a:gd name="connsiteX5847" fmla="*/ 2084510 w 11625583"/>
              <a:gd name="connsiteY5847" fmla="*/ 289662 h 6380470"/>
              <a:gd name="connsiteX5848" fmla="*/ 2149176 w 11625583"/>
              <a:gd name="connsiteY5848" fmla="*/ 354327 h 6380470"/>
              <a:gd name="connsiteX5849" fmla="*/ 2084510 w 11625583"/>
              <a:gd name="connsiteY5849" fmla="*/ 419004 h 6380470"/>
              <a:gd name="connsiteX5850" fmla="*/ 2019873 w 11625583"/>
              <a:gd name="connsiteY5850" fmla="*/ 354327 h 6380470"/>
              <a:gd name="connsiteX5851" fmla="*/ 2084510 w 11625583"/>
              <a:gd name="connsiteY5851" fmla="*/ 289662 h 6380470"/>
              <a:gd name="connsiteX5852" fmla="*/ 1927926 w 11625583"/>
              <a:gd name="connsiteY5852" fmla="*/ 289662 h 6380470"/>
              <a:gd name="connsiteX5853" fmla="*/ 1992616 w 11625583"/>
              <a:gd name="connsiteY5853" fmla="*/ 354327 h 6380470"/>
              <a:gd name="connsiteX5854" fmla="*/ 1927926 w 11625583"/>
              <a:gd name="connsiteY5854" fmla="*/ 419004 h 6380470"/>
              <a:gd name="connsiteX5855" fmla="*/ 1863292 w 11625583"/>
              <a:gd name="connsiteY5855" fmla="*/ 354327 h 6380470"/>
              <a:gd name="connsiteX5856" fmla="*/ 1927926 w 11625583"/>
              <a:gd name="connsiteY5856" fmla="*/ 289662 h 6380470"/>
              <a:gd name="connsiteX5857" fmla="*/ 1775272 w 11625583"/>
              <a:gd name="connsiteY5857" fmla="*/ 289662 h 6380470"/>
              <a:gd name="connsiteX5858" fmla="*/ 1839963 w 11625583"/>
              <a:gd name="connsiteY5858" fmla="*/ 354327 h 6380470"/>
              <a:gd name="connsiteX5859" fmla="*/ 1775272 w 11625583"/>
              <a:gd name="connsiteY5859" fmla="*/ 419004 h 6380470"/>
              <a:gd name="connsiteX5860" fmla="*/ 1710600 w 11625583"/>
              <a:gd name="connsiteY5860" fmla="*/ 354327 h 6380470"/>
              <a:gd name="connsiteX5861" fmla="*/ 1775272 w 11625583"/>
              <a:gd name="connsiteY5861" fmla="*/ 289662 h 6380470"/>
              <a:gd name="connsiteX5862" fmla="*/ 1618690 w 11625583"/>
              <a:gd name="connsiteY5862" fmla="*/ 289662 h 6380470"/>
              <a:gd name="connsiteX5863" fmla="*/ 1683360 w 11625583"/>
              <a:gd name="connsiteY5863" fmla="*/ 354327 h 6380470"/>
              <a:gd name="connsiteX5864" fmla="*/ 1618690 w 11625583"/>
              <a:gd name="connsiteY5864" fmla="*/ 419004 h 6380470"/>
              <a:gd name="connsiteX5865" fmla="*/ 1554023 w 11625583"/>
              <a:gd name="connsiteY5865" fmla="*/ 354327 h 6380470"/>
              <a:gd name="connsiteX5866" fmla="*/ 1618690 w 11625583"/>
              <a:gd name="connsiteY5866" fmla="*/ 289662 h 6380470"/>
              <a:gd name="connsiteX5867" fmla="*/ 3791161 w 11625583"/>
              <a:gd name="connsiteY5867" fmla="*/ 289662 h 6380470"/>
              <a:gd name="connsiteX5868" fmla="*/ 3855823 w 11625583"/>
              <a:gd name="connsiteY5868" fmla="*/ 354325 h 6380470"/>
              <a:gd name="connsiteX5869" fmla="*/ 3791161 w 11625583"/>
              <a:gd name="connsiteY5869" fmla="*/ 419003 h 6380470"/>
              <a:gd name="connsiteX5870" fmla="*/ 3726486 w 11625583"/>
              <a:gd name="connsiteY5870" fmla="*/ 354325 h 6380470"/>
              <a:gd name="connsiteX5871" fmla="*/ 3791161 w 11625583"/>
              <a:gd name="connsiteY5871" fmla="*/ 289662 h 6380470"/>
              <a:gd name="connsiteX5872" fmla="*/ 3630675 w 11625583"/>
              <a:gd name="connsiteY5872" fmla="*/ 289662 h 6380470"/>
              <a:gd name="connsiteX5873" fmla="*/ 3695344 w 11625583"/>
              <a:gd name="connsiteY5873" fmla="*/ 354325 h 6380470"/>
              <a:gd name="connsiteX5874" fmla="*/ 3630675 w 11625583"/>
              <a:gd name="connsiteY5874" fmla="*/ 419003 h 6380470"/>
              <a:gd name="connsiteX5875" fmla="*/ 3565992 w 11625583"/>
              <a:gd name="connsiteY5875" fmla="*/ 354325 h 6380470"/>
              <a:gd name="connsiteX5876" fmla="*/ 3630675 w 11625583"/>
              <a:gd name="connsiteY5876" fmla="*/ 289662 h 6380470"/>
              <a:gd name="connsiteX5877" fmla="*/ 3481916 w 11625583"/>
              <a:gd name="connsiteY5877" fmla="*/ 289662 h 6380470"/>
              <a:gd name="connsiteX5878" fmla="*/ 3546591 w 11625583"/>
              <a:gd name="connsiteY5878" fmla="*/ 354325 h 6380470"/>
              <a:gd name="connsiteX5879" fmla="*/ 3481916 w 11625583"/>
              <a:gd name="connsiteY5879" fmla="*/ 419003 h 6380470"/>
              <a:gd name="connsiteX5880" fmla="*/ 3417259 w 11625583"/>
              <a:gd name="connsiteY5880" fmla="*/ 354325 h 6380470"/>
              <a:gd name="connsiteX5881" fmla="*/ 3481916 w 11625583"/>
              <a:gd name="connsiteY5881" fmla="*/ 289662 h 6380470"/>
              <a:gd name="connsiteX5882" fmla="*/ 3321451 w 11625583"/>
              <a:gd name="connsiteY5882" fmla="*/ 289662 h 6380470"/>
              <a:gd name="connsiteX5883" fmla="*/ 3386094 w 11625583"/>
              <a:gd name="connsiteY5883" fmla="*/ 354325 h 6380470"/>
              <a:gd name="connsiteX5884" fmla="*/ 3321451 w 11625583"/>
              <a:gd name="connsiteY5884" fmla="*/ 419003 h 6380470"/>
              <a:gd name="connsiteX5885" fmla="*/ 3256791 w 11625583"/>
              <a:gd name="connsiteY5885" fmla="*/ 354325 h 6380470"/>
              <a:gd name="connsiteX5886" fmla="*/ 3321451 w 11625583"/>
              <a:gd name="connsiteY5886" fmla="*/ 289662 h 6380470"/>
              <a:gd name="connsiteX5887" fmla="*/ 3012178 w 11625583"/>
              <a:gd name="connsiteY5887" fmla="*/ 289662 h 6380470"/>
              <a:gd name="connsiteX5888" fmla="*/ 3076850 w 11625583"/>
              <a:gd name="connsiteY5888" fmla="*/ 354327 h 6380470"/>
              <a:gd name="connsiteX5889" fmla="*/ 3012178 w 11625583"/>
              <a:gd name="connsiteY5889" fmla="*/ 419004 h 6380470"/>
              <a:gd name="connsiteX5890" fmla="*/ 2947522 w 11625583"/>
              <a:gd name="connsiteY5890" fmla="*/ 354327 h 6380470"/>
              <a:gd name="connsiteX5891" fmla="*/ 3012178 w 11625583"/>
              <a:gd name="connsiteY5891" fmla="*/ 289662 h 6380470"/>
              <a:gd name="connsiteX5892" fmla="*/ 4722614 w 11625583"/>
              <a:gd name="connsiteY5892" fmla="*/ 289661 h 6380470"/>
              <a:gd name="connsiteX5893" fmla="*/ 4787277 w 11625583"/>
              <a:gd name="connsiteY5893" fmla="*/ 354325 h 6380470"/>
              <a:gd name="connsiteX5894" fmla="*/ 4722614 w 11625583"/>
              <a:gd name="connsiteY5894" fmla="*/ 419003 h 6380470"/>
              <a:gd name="connsiteX5895" fmla="*/ 4657957 w 11625583"/>
              <a:gd name="connsiteY5895" fmla="*/ 354325 h 6380470"/>
              <a:gd name="connsiteX5896" fmla="*/ 4722614 w 11625583"/>
              <a:gd name="connsiteY5896" fmla="*/ 289661 h 6380470"/>
              <a:gd name="connsiteX5897" fmla="*/ 4566033 w 11625583"/>
              <a:gd name="connsiteY5897" fmla="*/ 289661 h 6380470"/>
              <a:gd name="connsiteX5898" fmla="*/ 4630719 w 11625583"/>
              <a:gd name="connsiteY5898" fmla="*/ 354325 h 6380470"/>
              <a:gd name="connsiteX5899" fmla="*/ 4566033 w 11625583"/>
              <a:gd name="connsiteY5899" fmla="*/ 419003 h 6380470"/>
              <a:gd name="connsiteX5900" fmla="*/ 4501349 w 11625583"/>
              <a:gd name="connsiteY5900" fmla="*/ 354325 h 6380470"/>
              <a:gd name="connsiteX5901" fmla="*/ 4566033 w 11625583"/>
              <a:gd name="connsiteY5901" fmla="*/ 289661 h 6380470"/>
              <a:gd name="connsiteX5902" fmla="*/ 4409471 w 11625583"/>
              <a:gd name="connsiteY5902" fmla="*/ 289661 h 6380470"/>
              <a:gd name="connsiteX5903" fmla="*/ 4474113 w 11625583"/>
              <a:gd name="connsiteY5903" fmla="*/ 354325 h 6380470"/>
              <a:gd name="connsiteX5904" fmla="*/ 4409471 w 11625583"/>
              <a:gd name="connsiteY5904" fmla="*/ 419003 h 6380470"/>
              <a:gd name="connsiteX5905" fmla="*/ 4344809 w 11625583"/>
              <a:gd name="connsiteY5905" fmla="*/ 354325 h 6380470"/>
              <a:gd name="connsiteX5906" fmla="*/ 4409471 w 11625583"/>
              <a:gd name="connsiteY5906" fmla="*/ 289661 h 6380470"/>
              <a:gd name="connsiteX5907" fmla="*/ 4256823 w 11625583"/>
              <a:gd name="connsiteY5907" fmla="*/ 289661 h 6380470"/>
              <a:gd name="connsiteX5908" fmla="*/ 4321471 w 11625583"/>
              <a:gd name="connsiteY5908" fmla="*/ 354325 h 6380470"/>
              <a:gd name="connsiteX5909" fmla="*/ 4256823 w 11625583"/>
              <a:gd name="connsiteY5909" fmla="*/ 419003 h 6380470"/>
              <a:gd name="connsiteX5910" fmla="*/ 4192125 w 11625583"/>
              <a:gd name="connsiteY5910" fmla="*/ 354325 h 6380470"/>
              <a:gd name="connsiteX5911" fmla="*/ 4256823 w 11625583"/>
              <a:gd name="connsiteY5911" fmla="*/ 289661 h 6380470"/>
              <a:gd name="connsiteX5912" fmla="*/ 4100255 w 11625583"/>
              <a:gd name="connsiteY5912" fmla="*/ 289661 h 6380470"/>
              <a:gd name="connsiteX5913" fmla="*/ 4164923 w 11625583"/>
              <a:gd name="connsiteY5913" fmla="*/ 354325 h 6380470"/>
              <a:gd name="connsiteX5914" fmla="*/ 4100255 w 11625583"/>
              <a:gd name="connsiteY5914" fmla="*/ 419003 h 6380470"/>
              <a:gd name="connsiteX5915" fmla="*/ 4035594 w 11625583"/>
              <a:gd name="connsiteY5915" fmla="*/ 354325 h 6380470"/>
              <a:gd name="connsiteX5916" fmla="*/ 4100255 w 11625583"/>
              <a:gd name="connsiteY5916" fmla="*/ 289661 h 6380470"/>
              <a:gd name="connsiteX5917" fmla="*/ 3947579 w 11625583"/>
              <a:gd name="connsiteY5917" fmla="*/ 289661 h 6380470"/>
              <a:gd name="connsiteX5918" fmla="*/ 4012257 w 11625583"/>
              <a:gd name="connsiteY5918" fmla="*/ 354325 h 6380470"/>
              <a:gd name="connsiteX5919" fmla="*/ 3947579 w 11625583"/>
              <a:gd name="connsiteY5919" fmla="*/ 419003 h 6380470"/>
              <a:gd name="connsiteX5920" fmla="*/ 3883069 w 11625583"/>
              <a:gd name="connsiteY5920" fmla="*/ 354325 h 6380470"/>
              <a:gd name="connsiteX5921" fmla="*/ 3947579 w 11625583"/>
              <a:gd name="connsiteY5921" fmla="*/ 289661 h 6380470"/>
              <a:gd name="connsiteX5922" fmla="*/ 8914831 w 11625583"/>
              <a:gd name="connsiteY5922" fmla="*/ 289661 h 6380470"/>
              <a:gd name="connsiteX5923" fmla="*/ 8979497 w 11625583"/>
              <a:gd name="connsiteY5923" fmla="*/ 354325 h 6380470"/>
              <a:gd name="connsiteX5924" fmla="*/ 8914831 w 11625583"/>
              <a:gd name="connsiteY5924" fmla="*/ 419003 h 6380470"/>
              <a:gd name="connsiteX5925" fmla="*/ 8850165 w 11625583"/>
              <a:gd name="connsiteY5925" fmla="*/ 354325 h 6380470"/>
              <a:gd name="connsiteX5926" fmla="*/ 8914831 w 11625583"/>
              <a:gd name="connsiteY5926" fmla="*/ 289661 h 6380470"/>
              <a:gd name="connsiteX5927" fmla="*/ 8766087 w 11625583"/>
              <a:gd name="connsiteY5927" fmla="*/ 289661 h 6380470"/>
              <a:gd name="connsiteX5928" fmla="*/ 8830753 w 11625583"/>
              <a:gd name="connsiteY5928" fmla="*/ 354325 h 6380470"/>
              <a:gd name="connsiteX5929" fmla="*/ 8766087 w 11625583"/>
              <a:gd name="connsiteY5929" fmla="*/ 419003 h 6380470"/>
              <a:gd name="connsiteX5930" fmla="*/ 8701421 w 11625583"/>
              <a:gd name="connsiteY5930" fmla="*/ 354325 h 6380470"/>
              <a:gd name="connsiteX5931" fmla="*/ 8766087 w 11625583"/>
              <a:gd name="connsiteY5931" fmla="*/ 289661 h 6380470"/>
              <a:gd name="connsiteX5932" fmla="*/ 5967339 w 11625583"/>
              <a:gd name="connsiteY5932" fmla="*/ 289661 h 6380470"/>
              <a:gd name="connsiteX5933" fmla="*/ 6032005 w 11625583"/>
              <a:gd name="connsiteY5933" fmla="*/ 354325 h 6380470"/>
              <a:gd name="connsiteX5934" fmla="*/ 5967339 w 11625583"/>
              <a:gd name="connsiteY5934" fmla="*/ 419003 h 6380470"/>
              <a:gd name="connsiteX5935" fmla="*/ 5902673 w 11625583"/>
              <a:gd name="connsiteY5935" fmla="*/ 354325 h 6380470"/>
              <a:gd name="connsiteX5936" fmla="*/ 5967339 w 11625583"/>
              <a:gd name="connsiteY5936" fmla="*/ 289661 h 6380470"/>
              <a:gd name="connsiteX5937" fmla="*/ 2546449 w 11625583"/>
              <a:gd name="connsiteY5937" fmla="*/ 140925 h 6380470"/>
              <a:gd name="connsiteX5938" fmla="*/ 2611108 w 11625583"/>
              <a:gd name="connsiteY5938" fmla="*/ 205590 h 6380470"/>
              <a:gd name="connsiteX5939" fmla="*/ 2546449 w 11625583"/>
              <a:gd name="connsiteY5939" fmla="*/ 270252 h 6380470"/>
              <a:gd name="connsiteX5940" fmla="*/ 2481792 w 11625583"/>
              <a:gd name="connsiteY5940" fmla="*/ 205590 h 6380470"/>
              <a:gd name="connsiteX5941" fmla="*/ 2546449 w 11625583"/>
              <a:gd name="connsiteY5941" fmla="*/ 140925 h 6380470"/>
              <a:gd name="connsiteX5942" fmla="*/ 4100255 w 11625583"/>
              <a:gd name="connsiteY5942" fmla="*/ 140924 h 6380470"/>
              <a:gd name="connsiteX5943" fmla="*/ 4164923 w 11625583"/>
              <a:gd name="connsiteY5943" fmla="*/ 205590 h 6380470"/>
              <a:gd name="connsiteX5944" fmla="*/ 4100255 w 11625583"/>
              <a:gd name="connsiteY5944" fmla="*/ 270252 h 6380470"/>
              <a:gd name="connsiteX5945" fmla="*/ 4035594 w 11625583"/>
              <a:gd name="connsiteY5945" fmla="*/ 205590 h 6380470"/>
              <a:gd name="connsiteX5946" fmla="*/ 4100255 w 11625583"/>
              <a:gd name="connsiteY5946" fmla="*/ 140924 h 6380470"/>
              <a:gd name="connsiteX5947" fmla="*/ 3947579 w 11625583"/>
              <a:gd name="connsiteY5947" fmla="*/ 140924 h 6380470"/>
              <a:gd name="connsiteX5948" fmla="*/ 4012257 w 11625583"/>
              <a:gd name="connsiteY5948" fmla="*/ 205590 h 6380470"/>
              <a:gd name="connsiteX5949" fmla="*/ 3947579 w 11625583"/>
              <a:gd name="connsiteY5949" fmla="*/ 270252 h 6380470"/>
              <a:gd name="connsiteX5950" fmla="*/ 3883072 w 11625583"/>
              <a:gd name="connsiteY5950" fmla="*/ 205590 h 6380470"/>
              <a:gd name="connsiteX5951" fmla="*/ 3947579 w 11625583"/>
              <a:gd name="connsiteY5951" fmla="*/ 140924 h 6380470"/>
              <a:gd name="connsiteX5952" fmla="*/ 3791164 w 11625583"/>
              <a:gd name="connsiteY5952" fmla="*/ 140924 h 6380470"/>
              <a:gd name="connsiteX5953" fmla="*/ 3855828 w 11625583"/>
              <a:gd name="connsiteY5953" fmla="*/ 205590 h 6380470"/>
              <a:gd name="connsiteX5954" fmla="*/ 3791164 w 11625583"/>
              <a:gd name="connsiteY5954" fmla="*/ 270252 h 6380470"/>
              <a:gd name="connsiteX5955" fmla="*/ 3726486 w 11625583"/>
              <a:gd name="connsiteY5955" fmla="*/ 205590 h 6380470"/>
              <a:gd name="connsiteX5956" fmla="*/ 3791164 w 11625583"/>
              <a:gd name="connsiteY5956" fmla="*/ 140924 h 6380470"/>
              <a:gd name="connsiteX5957" fmla="*/ 3630675 w 11625583"/>
              <a:gd name="connsiteY5957" fmla="*/ 140924 h 6380470"/>
              <a:gd name="connsiteX5958" fmla="*/ 3695344 w 11625583"/>
              <a:gd name="connsiteY5958" fmla="*/ 205590 h 6380470"/>
              <a:gd name="connsiteX5959" fmla="*/ 3630675 w 11625583"/>
              <a:gd name="connsiteY5959" fmla="*/ 270252 h 6380470"/>
              <a:gd name="connsiteX5960" fmla="*/ 3565995 w 11625583"/>
              <a:gd name="connsiteY5960" fmla="*/ 205590 h 6380470"/>
              <a:gd name="connsiteX5961" fmla="*/ 3630675 w 11625583"/>
              <a:gd name="connsiteY5961" fmla="*/ 140924 h 6380470"/>
              <a:gd name="connsiteX5962" fmla="*/ 3481918 w 11625583"/>
              <a:gd name="connsiteY5962" fmla="*/ 140924 h 6380470"/>
              <a:gd name="connsiteX5963" fmla="*/ 3546591 w 11625583"/>
              <a:gd name="connsiteY5963" fmla="*/ 205590 h 6380470"/>
              <a:gd name="connsiteX5964" fmla="*/ 3481918 w 11625583"/>
              <a:gd name="connsiteY5964" fmla="*/ 270252 h 6380470"/>
              <a:gd name="connsiteX5965" fmla="*/ 3417264 w 11625583"/>
              <a:gd name="connsiteY5965" fmla="*/ 205590 h 6380470"/>
              <a:gd name="connsiteX5966" fmla="*/ 3481918 w 11625583"/>
              <a:gd name="connsiteY5966" fmla="*/ 140924 h 6380470"/>
              <a:gd name="connsiteX5967" fmla="*/ 3172703 w 11625583"/>
              <a:gd name="connsiteY5967" fmla="*/ 140924 h 6380470"/>
              <a:gd name="connsiteX5968" fmla="*/ 3237377 w 11625583"/>
              <a:gd name="connsiteY5968" fmla="*/ 205590 h 6380470"/>
              <a:gd name="connsiteX5969" fmla="*/ 3172703 w 11625583"/>
              <a:gd name="connsiteY5969" fmla="*/ 270252 h 6380470"/>
              <a:gd name="connsiteX5970" fmla="*/ 3108016 w 11625583"/>
              <a:gd name="connsiteY5970" fmla="*/ 205590 h 6380470"/>
              <a:gd name="connsiteX5971" fmla="*/ 3172703 w 11625583"/>
              <a:gd name="connsiteY5971" fmla="*/ 140924 h 6380470"/>
              <a:gd name="connsiteX5972" fmla="*/ 3012181 w 11625583"/>
              <a:gd name="connsiteY5972" fmla="*/ 140924 h 6380470"/>
              <a:gd name="connsiteX5973" fmla="*/ 3076850 w 11625583"/>
              <a:gd name="connsiteY5973" fmla="*/ 205590 h 6380470"/>
              <a:gd name="connsiteX5974" fmla="*/ 3012181 w 11625583"/>
              <a:gd name="connsiteY5974" fmla="*/ 270252 h 6380470"/>
              <a:gd name="connsiteX5975" fmla="*/ 2947522 w 11625583"/>
              <a:gd name="connsiteY5975" fmla="*/ 205590 h 6380470"/>
              <a:gd name="connsiteX5976" fmla="*/ 3012181 w 11625583"/>
              <a:gd name="connsiteY5976" fmla="*/ 140924 h 6380470"/>
              <a:gd name="connsiteX5977" fmla="*/ 2855634 w 11625583"/>
              <a:gd name="connsiteY5977" fmla="*/ 140924 h 6380470"/>
              <a:gd name="connsiteX5978" fmla="*/ 2920282 w 11625583"/>
              <a:gd name="connsiteY5978" fmla="*/ 205590 h 6380470"/>
              <a:gd name="connsiteX5979" fmla="*/ 2855634 w 11625583"/>
              <a:gd name="connsiteY5979" fmla="*/ 270252 h 6380470"/>
              <a:gd name="connsiteX5980" fmla="*/ 2790973 w 11625583"/>
              <a:gd name="connsiteY5980" fmla="*/ 205590 h 6380470"/>
              <a:gd name="connsiteX5981" fmla="*/ 2855634 w 11625583"/>
              <a:gd name="connsiteY5981" fmla="*/ 140924 h 6380470"/>
              <a:gd name="connsiteX5982" fmla="*/ 2699084 w 11625583"/>
              <a:gd name="connsiteY5982" fmla="*/ 140924 h 6380470"/>
              <a:gd name="connsiteX5983" fmla="*/ 2763737 w 11625583"/>
              <a:gd name="connsiteY5983" fmla="*/ 205590 h 6380470"/>
              <a:gd name="connsiteX5984" fmla="*/ 2699084 w 11625583"/>
              <a:gd name="connsiteY5984" fmla="*/ 270252 h 6380470"/>
              <a:gd name="connsiteX5985" fmla="*/ 2634431 w 11625583"/>
              <a:gd name="connsiteY5985" fmla="*/ 205590 h 6380470"/>
              <a:gd name="connsiteX5986" fmla="*/ 2699084 w 11625583"/>
              <a:gd name="connsiteY5986" fmla="*/ 140924 h 6380470"/>
              <a:gd name="connsiteX5987" fmla="*/ 8601685 w 11625583"/>
              <a:gd name="connsiteY5987" fmla="*/ 140924 h 6380470"/>
              <a:gd name="connsiteX5988" fmla="*/ 8666351 w 11625583"/>
              <a:gd name="connsiteY5988" fmla="*/ 205588 h 6380470"/>
              <a:gd name="connsiteX5989" fmla="*/ 8601685 w 11625583"/>
              <a:gd name="connsiteY5989" fmla="*/ 270252 h 6380470"/>
              <a:gd name="connsiteX5990" fmla="*/ 8537019 w 11625583"/>
              <a:gd name="connsiteY5990" fmla="*/ 205588 h 6380470"/>
              <a:gd name="connsiteX5991" fmla="*/ 8601685 w 11625583"/>
              <a:gd name="connsiteY5991" fmla="*/ 140924 h 6380470"/>
              <a:gd name="connsiteX5992" fmla="*/ 8449026 w 11625583"/>
              <a:gd name="connsiteY5992" fmla="*/ 140924 h 6380470"/>
              <a:gd name="connsiteX5993" fmla="*/ 8513692 w 11625583"/>
              <a:gd name="connsiteY5993" fmla="*/ 205588 h 6380470"/>
              <a:gd name="connsiteX5994" fmla="*/ 8449026 w 11625583"/>
              <a:gd name="connsiteY5994" fmla="*/ 270252 h 6380470"/>
              <a:gd name="connsiteX5995" fmla="*/ 8384360 w 11625583"/>
              <a:gd name="connsiteY5995" fmla="*/ 205588 h 6380470"/>
              <a:gd name="connsiteX5996" fmla="*/ 8449026 w 11625583"/>
              <a:gd name="connsiteY5996" fmla="*/ 140924 h 6380470"/>
              <a:gd name="connsiteX5997" fmla="*/ 6120001 w 11625583"/>
              <a:gd name="connsiteY5997" fmla="*/ 140924 h 6380470"/>
              <a:gd name="connsiteX5998" fmla="*/ 6184667 w 11625583"/>
              <a:gd name="connsiteY5998" fmla="*/ 205588 h 6380470"/>
              <a:gd name="connsiteX5999" fmla="*/ 6120001 w 11625583"/>
              <a:gd name="connsiteY5999" fmla="*/ 270252 h 6380470"/>
              <a:gd name="connsiteX6000" fmla="*/ 6055335 w 11625583"/>
              <a:gd name="connsiteY6000" fmla="*/ 205588 h 6380470"/>
              <a:gd name="connsiteX6001" fmla="*/ 6120001 w 11625583"/>
              <a:gd name="connsiteY6001" fmla="*/ 140924 h 6380470"/>
              <a:gd name="connsiteX6002" fmla="*/ 5967339 w 11625583"/>
              <a:gd name="connsiteY6002" fmla="*/ 140924 h 6380470"/>
              <a:gd name="connsiteX6003" fmla="*/ 6032005 w 11625583"/>
              <a:gd name="connsiteY6003" fmla="*/ 205588 h 6380470"/>
              <a:gd name="connsiteX6004" fmla="*/ 5967339 w 11625583"/>
              <a:gd name="connsiteY6004" fmla="*/ 270252 h 6380470"/>
              <a:gd name="connsiteX6005" fmla="*/ 5902673 w 11625583"/>
              <a:gd name="connsiteY6005" fmla="*/ 205588 h 6380470"/>
              <a:gd name="connsiteX6006" fmla="*/ 5967339 w 11625583"/>
              <a:gd name="connsiteY6006" fmla="*/ 140924 h 6380470"/>
              <a:gd name="connsiteX6007" fmla="*/ 4875265 w 11625583"/>
              <a:gd name="connsiteY6007" fmla="*/ 140924 h 6380470"/>
              <a:gd name="connsiteX6008" fmla="*/ 4939942 w 11625583"/>
              <a:gd name="connsiteY6008" fmla="*/ 205588 h 6380470"/>
              <a:gd name="connsiteX6009" fmla="*/ 4875265 w 11625583"/>
              <a:gd name="connsiteY6009" fmla="*/ 270252 h 6380470"/>
              <a:gd name="connsiteX6010" fmla="*/ 4810599 w 11625583"/>
              <a:gd name="connsiteY6010" fmla="*/ 205588 h 6380470"/>
              <a:gd name="connsiteX6011" fmla="*/ 4875265 w 11625583"/>
              <a:gd name="connsiteY6011" fmla="*/ 140924 h 6380470"/>
              <a:gd name="connsiteX6012" fmla="*/ 4722614 w 11625583"/>
              <a:gd name="connsiteY6012" fmla="*/ 140924 h 6380470"/>
              <a:gd name="connsiteX6013" fmla="*/ 4787277 w 11625583"/>
              <a:gd name="connsiteY6013" fmla="*/ 205588 h 6380470"/>
              <a:gd name="connsiteX6014" fmla="*/ 4722614 w 11625583"/>
              <a:gd name="connsiteY6014" fmla="*/ 270252 h 6380470"/>
              <a:gd name="connsiteX6015" fmla="*/ 4657957 w 11625583"/>
              <a:gd name="connsiteY6015" fmla="*/ 205588 h 6380470"/>
              <a:gd name="connsiteX6016" fmla="*/ 4722614 w 11625583"/>
              <a:gd name="connsiteY6016" fmla="*/ 140924 h 6380470"/>
              <a:gd name="connsiteX6017" fmla="*/ 4566033 w 11625583"/>
              <a:gd name="connsiteY6017" fmla="*/ 140924 h 6380470"/>
              <a:gd name="connsiteX6018" fmla="*/ 4630719 w 11625583"/>
              <a:gd name="connsiteY6018" fmla="*/ 205590 h 6380470"/>
              <a:gd name="connsiteX6019" fmla="*/ 4566033 w 11625583"/>
              <a:gd name="connsiteY6019" fmla="*/ 270252 h 6380470"/>
              <a:gd name="connsiteX6020" fmla="*/ 4501349 w 11625583"/>
              <a:gd name="connsiteY6020" fmla="*/ 205590 h 6380470"/>
              <a:gd name="connsiteX6021" fmla="*/ 4566033 w 11625583"/>
              <a:gd name="connsiteY6021" fmla="*/ 140924 h 6380470"/>
              <a:gd name="connsiteX6022" fmla="*/ 4409471 w 11625583"/>
              <a:gd name="connsiteY6022" fmla="*/ 140924 h 6380470"/>
              <a:gd name="connsiteX6023" fmla="*/ 4474113 w 11625583"/>
              <a:gd name="connsiteY6023" fmla="*/ 205590 h 6380470"/>
              <a:gd name="connsiteX6024" fmla="*/ 4409471 w 11625583"/>
              <a:gd name="connsiteY6024" fmla="*/ 270252 h 6380470"/>
              <a:gd name="connsiteX6025" fmla="*/ 4344809 w 11625583"/>
              <a:gd name="connsiteY6025" fmla="*/ 205590 h 6380470"/>
              <a:gd name="connsiteX6026" fmla="*/ 4409471 w 11625583"/>
              <a:gd name="connsiteY6026" fmla="*/ 140924 h 6380470"/>
              <a:gd name="connsiteX6027" fmla="*/ 4256823 w 11625583"/>
              <a:gd name="connsiteY6027" fmla="*/ 140924 h 6380470"/>
              <a:gd name="connsiteX6028" fmla="*/ 4321471 w 11625583"/>
              <a:gd name="connsiteY6028" fmla="*/ 205590 h 6380470"/>
              <a:gd name="connsiteX6029" fmla="*/ 4256823 w 11625583"/>
              <a:gd name="connsiteY6029" fmla="*/ 270252 h 6380470"/>
              <a:gd name="connsiteX6030" fmla="*/ 4192125 w 11625583"/>
              <a:gd name="connsiteY6030" fmla="*/ 205590 h 6380470"/>
              <a:gd name="connsiteX6031" fmla="*/ 4256823 w 11625583"/>
              <a:gd name="connsiteY6031" fmla="*/ 140924 h 6380470"/>
              <a:gd name="connsiteX6032" fmla="*/ 8766087 w 11625583"/>
              <a:gd name="connsiteY6032" fmla="*/ 140923 h 6380470"/>
              <a:gd name="connsiteX6033" fmla="*/ 8830753 w 11625583"/>
              <a:gd name="connsiteY6033" fmla="*/ 205588 h 6380470"/>
              <a:gd name="connsiteX6034" fmla="*/ 8766087 w 11625583"/>
              <a:gd name="connsiteY6034" fmla="*/ 270252 h 6380470"/>
              <a:gd name="connsiteX6035" fmla="*/ 8701421 w 11625583"/>
              <a:gd name="connsiteY6035" fmla="*/ 205588 h 6380470"/>
              <a:gd name="connsiteX6036" fmla="*/ 8766087 w 11625583"/>
              <a:gd name="connsiteY6036" fmla="*/ 140923 h 6380470"/>
              <a:gd name="connsiteX6037" fmla="*/ 3172703 w 11625583"/>
              <a:gd name="connsiteY6037" fmla="*/ 0 h 6380470"/>
              <a:gd name="connsiteX6038" fmla="*/ 3237377 w 11625583"/>
              <a:gd name="connsiteY6038" fmla="*/ 64665 h 6380470"/>
              <a:gd name="connsiteX6039" fmla="*/ 3172703 w 11625583"/>
              <a:gd name="connsiteY6039" fmla="*/ 129330 h 6380470"/>
              <a:gd name="connsiteX6040" fmla="*/ 3108016 w 11625583"/>
              <a:gd name="connsiteY6040" fmla="*/ 64665 h 6380470"/>
              <a:gd name="connsiteX6041" fmla="*/ 3172703 w 11625583"/>
              <a:gd name="connsiteY6041" fmla="*/ 0 h 6380470"/>
              <a:gd name="connsiteX6042" fmla="*/ 3012181 w 11625583"/>
              <a:gd name="connsiteY6042" fmla="*/ 0 h 6380470"/>
              <a:gd name="connsiteX6043" fmla="*/ 3076850 w 11625583"/>
              <a:gd name="connsiteY6043" fmla="*/ 64665 h 6380470"/>
              <a:gd name="connsiteX6044" fmla="*/ 3012181 w 11625583"/>
              <a:gd name="connsiteY6044" fmla="*/ 129330 h 6380470"/>
              <a:gd name="connsiteX6045" fmla="*/ 2947522 w 11625583"/>
              <a:gd name="connsiteY6045" fmla="*/ 64665 h 6380470"/>
              <a:gd name="connsiteX6046" fmla="*/ 3012181 w 11625583"/>
              <a:gd name="connsiteY6046" fmla="*/ 0 h 6380470"/>
              <a:gd name="connsiteX6047" fmla="*/ 2855634 w 11625583"/>
              <a:gd name="connsiteY6047" fmla="*/ 0 h 6380470"/>
              <a:gd name="connsiteX6048" fmla="*/ 2920282 w 11625583"/>
              <a:gd name="connsiteY6048" fmla="*/ 64665 h 6380470"/>
              <a:gd name="connsiteX6049" fmla="*/ 2855634 w 11625583"/>
              <a:gd name="connsiteY6049" fmla="*/ 129330 h 6380470"/>
              <a:gd name="connsiteX6050" fmla="*/ 2790973 w 11625583"/>
              <a:gd name="connsiteY6050" fmla="*/ 64665 h 6380470"/>
              <a:gd name="connsiteX6051" fmla="*/ 2855634 w 11625583"/>
              <a:gd name="connsiteY6051" fmla="*/ 0 h 6380470"/>
              <a:gd name="connsiteX6052" fmla="*/ 4100255 w 11625583"/>
              <a:gd name="connsiteY6052" fmla="*/ 0 h 6380470"/>
              <a:gd name="connsiteX6053" fmla="*/ 4164923 w 11625583"/>
              <a:gd name="connsiteY6053" fmla="*/ 64665 h 6380470"/>
              <a:gd name="connsiteX6054" fmla="*/ 4100255 w 11625583"/>
              <a:gd name="connsiteY6054" fmla="*/ 129330 h 6380470"/>
              <a:gd name="connsiteX6055" fmla="*/ 4035594 w 11625583"/>
              <a:gd name="connsiteY6055" fmla="*/ 64665 h 6380470"/>
              <a:gd name="connsiteX6056" fmla="*/ 4100255 w 11625583"/>
              <a:gd name="connsiteY6056" fmla="*/ 0 h 6380470"/>
              <a:gd name="connsiteX6057" fmla="*/ 3947579 w 11625583"/>
              <a:gd name="connsiteY6057" fmla="*/ 0 h 6380470"/>
              <a:gd name="connsiteX6058" fmla="*/ 4012257 w 11625583"/>
              <a:gd name="connsiteY6058" fmla="*/ 64665 h 6380470"/>
              <a:gd name="connsiteX6059" fmla="*/ 3947579 w 11625583"/>
              <a:gd name="connsiteY6059" fmla="*/ 129330 h 6380470"/>
              <a:gd name="connsiteX6060" fmla="*/ 3883072 w 11625583"/>
              <a:gd name="connsiteY6060" fmla="*/ 64665 h 6380470"/>
              <a:gd name="connsiteX6061" fmla="*/ 3947579 w 11625583"/>
              <a:gd name="connsiteY6061" fmla="*/ 0 h 6380470"/>
              <a:gd name="connsiteX6062" fmla="*/ 3791164 w 11625583"/>
              <a:gd name="connsiteY6062" fmla="*/ 0 h 6380470"/>
              <a:gd name="connsiteX6063" fmla="*/ 3855828 w 11625583"/>
              <a:gd name="connsiteY6063" fmla="*/ 64665 h 6380470"/>
              <a:gd name="connsiteX6064" fmla="*/ 3791164 w 11625583"/>
              <a:gd name="connsiteY6064" fmla="*/ 129330 h 6380470"/>
              <a:gd name="connsiteX6065" fmla="*/ 3726486 w 11625583"/>
              <a:gd name="connsiteY6065" fmla="*/ 64665 h 6380470"/>
              <a:gd name="connsiteX6066" fmla="*/ 3791164 w 11625583"/>
              <a:gd name="connsiteY6066" fmla="*/ 0 h 6380470"/>
              <a:gd name="connsiteX6067" fmla="*/ 3321453 w 11625583"/>
              <a:gd name="connsiteY6067" fmla="*/ 0 h 6380470"/>
              <a:gd name="connsiteX6068" fmla="*/ 3386097 w 11625583"/>
              <a:gd name="connsiteY6068" fmla="*/ 64665 h 6380470"/>
              <a:gd name="connsiteX6069" fmla="*/ 3321453 w 11625583"/>
              <a:gd name="connsiteY6069" fmla="*/ 129330 h 6380470"/>
              <a:gd name="connsiteX6070" fmla="*/ 3256791 w 11625583"/>
              <a:gd name="connsiteY6070" fmla="*/ 64665 h 6380470"/>
              <a:gd name="connsiteX6071" fmla="*/ 3321453 w 11625583"/>
              <a:gd name="connsiteY6071" fmla="*/ 0 h 6380470"/>
              <a:gd name="connsiteX6072" fmla="*/ 4722614 w 11625583"/>
              <a:gd name="connsiteY6072" fmla="*/ 0 h 6380470"/>
              <a:gd name="connsiteX6073" fmla="*/ 4787277 w 11625583"/>
              <a:gd name="connsiteY6073" fmla="*/ 64665 h 6380470"/>
              <a:gd name="connsiteX6074" fmla="*/ 4722614 w 11625583"/>
              <a:gd name="connsiteY6074" fmla="*/ 129329 h 6380470"/>
              <a:gd name="connsiteX6075" fmla="*/ 4657957 w 11625583"/>
              <a:gd name="connsiteY6075" fmla="*/ 64665 h 6380470"/>
              <a:gd name="connsiteX6076" fmla="*/ 4722614 w 11625583"/>
              <a:gd name="connsiteY6076" fmla="*/ 0 h 6380470"/>
              <a:gd name="connsiteX6077" fmla="*/ 4566033 w 11625583"/>
              <a:gd name="connsiteY6077" fmla="*/ 0 h 6380470"/>
              <a:gd name="connsiteX6078" fmla="*/ 4630719 w 11625583"/>
              <a:gd name="connsiteY6078" fmla="*/ 64665 h 6380470"/>
              <a:gd name="connsiteX6079" fmla="*/ 4566033 w 11625583"/>
              <a:gd name="connsiteY6079" fmla="*/ 129329 h 6380470"/>
              <a:gd name="connsiteX6080" fmla="*/ 4501349 w 11625583"/>
              <a:gd name="connsiteY6080" fmla="*/ 64665 h 6380470"/>
              <a:gd name="connsiteX6081" fmla="*/ 4566033 w 11625583"/>
              <a:gd name="connsiteY6081" fmla="*/ 0 h 6380470"/>
              <a:gd name="connsiteX6082" fmla="*/ 4409471 w 11625583"/>
              <a:gd name="connsiteY6082" fmla="*/ 0 h 6380470"/>
              <a:gd name="connsiteX6083" fmla="*/ 4474113 w 11625583"/>
              <a:gd name="connsiteY6083" fmla="*/ 64665 h 6380470"/>
              <a:gd name="connsiteX6084" fmla="*/ 4409471 w 11625583"/>
              <a:gd name="connsiteY6084" fmla="*/ 129329 h 6380470"/>
              <a:gd name="connsiteX6085" fmla="*/ 4344809 w 11625583"/>
              <a:gd name="connsiteY6085" fmla="*/ 64665 h 6380470"/>
              <a:gd name="connsiteX6086" fmla="*/ 4409471 w 11625583"/>
              <a:gd name="connsiteY6086" fmla="*/ 0 h 6380470"/>
              <a:gd name="connsiteX6087" fmla="*/ 4256823 w 11625583"/>
              <a:gd name="connsiteY6087" fmla="*/ 0 h 6380470"/>
              <a:gd name="connsiteX6088" fmla="*/ 4321471 w 11625583"/>
              <a:gd name="connsiteY6088" fmla="*/ 64665 h 6380470"/>
              <a:gd name="connsiteX6089" fmla="*/ 4256823 w 11625583"/>
              <a:gd name="connsiteY6089" fmla="*/ 129330 h 6380470"/>
              <a:gd name="connsiteX6090" fmla="*/ 4192125 w 11625583"/>
              <a:gd name="connsiteY6090" fmla="*/ 64665 h 6380470"/>
              <a:gd name="connsiteX6091" fmla="*/ 4256823 w 11625583"/>
              <a:gd name="connsiteY6091" fmla="*/ 0 h 6380470"/>
              <a:gd name="connsiteX6092" fmla="*/ 8601685 w 11625583"/>
              <a:gd name="connsiteY6092" fmla="*/ 0 h 6380470"/>
              <a:gd name="connsiteX6093" fmla="*/ 8666351 w 11625583"/>
              <a:gd name="connsiteY6093" fmla="*/ 64665 h 6380470"/>
              <a:gd name="connsiteX6094" fmla="*/ 8601685 w 11625583"/>
              <a:gd name="connsiteY6094" fmla="*/ 129329 h 6380470"/>
              <a:gd name="connsiteX6095" fmla="*/ 8537019 w 11625583"/>
              <a:gd name="connsiteY6095" fmla="*/ 64665 h 6380470"/>
              <a:gd name="connsiteX6096" fmla="*/ 8601685 w 11625583"/>
              <a:gd name="connsiteY6096" fmla="*/ 0 h 6380470"/>
              <a:gd name="connsiteX6097" fmla="*/ 5031854 w 11625583"/>
              <a:gd name="connsiteY6097" fmla="*/ 0 h 6380470"/>
              <a:gd name="connsiteX6098" fmla="*/ 5096512 w 11625583"/>
              <a:gd name="connsiteY6098" fmla="*/ 64665 h 6380470"/>
              <a:gd name="connsiteX6099" fmla="*/ 5031854 w 11625583"/>
              <a:gd name="connsiteY6099" fmla="*/ 129329 h 6380470"/>
              <a:gd name="connsiteX6100" fmla="*/ 4967176 w 11625583"/>
              <a:gd name="connsiteY6100" fmla="*/ 64665 h 6380470"/>
              <a:gd name="connsiteX6101" fmla="*/ 5031854 w 11625583"/>
              <a:gd name="connsiteY6101" fmla="*/ 0 h 6380470"/>
              <a:gd name="connsiteX6102" fmla="*/ 4875265 w 11625583"/>
              <a:gd name="connsiteY6102" fmla="*/ 0 h 6380470"/>
              <a:gd name="connsiteX6103" fmla="*/ 4939942 w 11625583"/>
              <a:gd name="connsiteY6103" fmla="*/ 64665 h 6380470"/>
              <a:gd name="connsiteX6104" fmla="*/ 4875265 w 11625583"/>
              <a:gd name="connsiteY6104" fmla="*/ 129329 h 6380470"/>
              <a:gd name="connsiteX6105" fmla="*/ 4810599 w 11625583"/>
              <a:gd name="connsiteY6105" fmla="*/ 64665 h 6380470"/>
              <a:gd name="connsiteX6106" fmla="*/ 4875265 w 11625583"/>
              <a:gd name="connsiteY6106" fmla="*/ 0 h 63804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Lst>
            <a:rect l="l" t="t" r="r" b="b"/>
            <a:pathLst>
              <a:path w="11625583" h="6380470">
                <a:moveTo>
                  <a:pt x="3172506" y="6251138"/>
                </a:moveTo>
                <a:cubicBezTo>
                  <a:pt x="3208220" y="6251138"/>
                  <a:pt x="3237172" y="6280090"/>
                  <a:pt x="3237172" y="6315804"/>
                </a:cubicBezTo>
                <a:cubicBezTo>
                  <a:pt x="3237172" y="6351518"/>
                  <a:pt x="3208220" y="6380470"/>
                  <a:pt x="3172506" y="6380470"/>
                </a:cubicBezTo>
                <a:cubicBezTo>
                  <a:pt x="3136793" y="6380470"/>
                  <a:pt x="3107840" y="6351518"/>
                  <a:pt x="3107840" y="6315804"/>
                </a:cubicBezTo>
                <a:cubicBezTo>
                  <a:pt x="3107840" y="6280090"/>
                  <a:pt x="3136793" y="6251138"/>
                  <a:pt x="3172506" y="6251138"/>
                </a:cubicBezTo>
                <a:close/>
                <a:moveTo>
                  <a:pt x="3321253" y="6251137"/>
                </a:moveTo>
                <a:cubicBezTo>
                  <a:pt x="3356967" y="6251137"/>
                  <a:pt x="3385919" y="6280089"/>
                  <a:pt x="3385919" y="6315803"/>
                </a:cubicBezTo>
                <a:cubicBezTo>
                  <a:pt x="3385919" y="6351517"/>
                  <a:pt x="3356967" y="6380469"/>
                  <a:pt x="3321253" y="6380469"/>
                </a:cubicBezTo>
                <a:cubicBezTo>
                  <a:pt x="3285539" y="6380469"/>
                  <a:pt x="3256587" y="6351517"/>
                  <a:pt x="3256587" y="6315803"/>
                </a:cubicBezTo>
                <a:cubicBezTo>
                  <a:pt x="3256587" y="6280089"/>
                  <a:pt x="3285539" y="6251137"/>
                  <a:pt x="3321253" y="6251137"/>
                </a:cubicBezTo>
                <a:close/>
                <a:moveTo>
                  <a:pt x="3172507" y="6110222"/>
                </a:moveTo>
                <a:cubicBezTo>
                  <a:pt x="3208221" y="6110222"/>
                  <a:pt x="3237173" y="6139174"/>
                  <a:pt x="3237173" y="6174888"/>
                </a:cubicBezTo>
                <a:cubicBezTo>
                  <a:pt x="3237173" y="6210602"/>
                  <a:pt x="3208221" y="6239554"/>
                  <a:pt x="3172507" y="6239554"/>
                </a:cubicBezTo>
                <a:cubicBezTo>
                  <a:pt x="3136793" y="6239554"/>
                  <a:pt x="3107841" y="6210602"/>
                  <a:pt x="3107841" y="6174888"/>
                </a:cubicBezTo>
                <a:cubicBezTo>
                  <a:pt x="3107841" y="6139174"/>
                  <a:pt x="3136793" y="6110222"/>
                  <a:pt x="3172507" y="6110222"/>
                </a:cubicBezTo>
                <a:close/>
                <a:moveTo>
                  <a:pt x="3172507" y="5965390"/>
                </a:moveTo>
                <a:cubicBezTo>
                  <a:pt x="3208221" y="5965390"/>
                  <a:pt x="3237173" y="5994342"/>
                  <a:pt x="3237173" y="6030056"/>
                </a:cubicBezTo>
                <a:cubicBezTo>
                  <a:pt x="3237173" y="6065770"/>
                  <a:pt x="3208221" y="6094722"/>
                  <a:pt x="3172507" y="6094722"/>
                </a:cubicBezTo>
                <a:cubicBezTo>
                  <a:pt x="3136793" y="6094722"/>
                  <a:pt x="3107841" y="6065770"/>
                  <a:pt x="3107841" y="6030056"/>
                </a:cubicBezTo>
                <a:cubicBezTo>
                  <a:pt x="3107841" y="5994342"/>
                  <a:pt x="3136793" y="5965390"/>
                  <a:pt x="3172507" y="5965390"/>
                </a:cubicBezTo>
                <a:close/>
                <a:moveTo>
                  <a:pt x="3321254" y="5965389"/>
                </a:moveTo>
                <a:cubicBezTo>
                  <a:pt x="3356968" y="5965389"/>
                  <a:pt x="3385920" y="5994341"/>
                  <a:pt x="3385920" y="6030055"/>
                </a:cubicBezTo>
                <a:cubicBezTo>
                  <a:pt x="3385920" y="6065769"/>
                  <a:pt x="3356968" y="6094721"/>
                  <a:pt x="3321254" y="6094721"/>
                </a:cubicBezTo>
                <a:cubicBezTo>
                  <a:pt x="3285540" y="6094721"/>
                  <a:pt x="3256588" y="6065769"/>
                  <a:pt x="3256588" y="6030055"/>
                </a:cubicBezTo>
                <a:cubicBezTo>
                  <a:pt x="3256588" y="5994341"/>
                  <a:pt x="3285540" y="5965389"/>
                  <a:pt x="3321254" y="5965389"/>
                </a:cubicBezTo>
                <a:close/>
                <a:moveTo>
                  <a:pt x="10938540" y="5824473"/>
                </a:moveTo>
                <a:cubicBezTo>
                  <a:pt x="10974254" y="5824473"/>
                  <a:pt x="11003206" y="5853425"/>
                  <a:pt x="11003206" y="5889139"/>
                </a:cubicBezTo>
                <a:cubicBezTo>
                  <a:pt x="11003206" y="5924853"/>
                  <a:pt x="10974254" y="5953805"/>
                  <a:pt x="10938540" y="5953805"/>
                </a:cubicBezTo>
                <a:cubicBezTo>
                  <a:pt x="10902826" y="5953805"/>
                  <a:pt x="10873874" y="5924853"/>
                  <a:pt x="10873874" y="5889139"/>
                </a:cubicBezTo>
                <a:cubicBezTo>
                  <a:pt x="10873874" y="5853425"/>
                  <a:pt x="10902826" y="5824473"/>
                  <a:pt x="10938540" y="5824473"/>
                </a:cubicBezTo>
                <a:close/>
                <a:moveTo>
                  <a:pt x="3321254" y="5824473"/>
                </a:moveTo>
                <a:cubicBezTo>
                  <a:pt x="3356968" y="5824473"/>
                  <a:pt x="3385920" y="5853425"/>
                  <a:pt x="3385920" y="5889139"/>
                </a:cubicBezTo>
                <a:cubicBezTo>
                  <a:pt x="3385920" y="5924853"/>
                  <a:pt x="3356968" y="5953805"/>
                  <a:pt x="3321254" y="5953805"/>
                </a:cubicBezTo>
                <a:cubicBezTo>
                  <a:pt x="3285540" y="5953805"/>
                  <a:pt x="3256588" y="5924853"/>
                  <a:pt x="3256588" y="5889139"/>
                </a:cubicBezTo>
                <a:cubicBezTo>
                  <a:pt x="3256588" y="5853425"/>
                  <a:pt x="3285540" y="5824473"/>
                  <a:pt x="3321254" y="5824473"/>
                </a:cubicBezTo>
                <a:close/>
                <a:moveTo>
                  <a:pt x="3172507" y="5824473"/>
                </a:moveTo>
                <a:cubicBezTo>
                  <a:pt x="3208221" y="5824473"/>
                  <a:pt x="3237174" y="5853425"/>
                  <a:pt x="3237174" y="5889139"/>
                </a:cubicBezTo>
                <a:cubicBezTo>
                  <a:pt x="3237174" y="5924853"/>
                  <a:pt x="3208221" y="5953805"/>
                  <a:pt x="3172507" y="5953805"/>
                </a:cubicBezTo>
                <a:cubicBezTo>
                  <a:pt x="3136793" y="5953805"/>
                  <a:pt x="3107841" y="5924853"/>
                  <a:pt x="3107841" y="5889139"/>
                </a:cubicBezTo>
                <a:cubicBezTo>
                  <a:pt x="3107841" y="5853425"/>
                  <a:pt x="3136793" y="5824473"/>
                  <a:pt x="3172507" y="5824473"/>
                </a:cubicBezTo>
                <a:close/>
                <a:moveTo>
                  <a:pt x="11095113" y="5683557"/>
                </a:moveTo>
                <a:cubicBezTo>
                  <a:pt x="11130827" y="5683557"/>
                  <a:pt x="11159779" y="5712509"/>
                  <a:pt x="11159779" y="5748223"/>
                </a:cubicBezTo>
                <a:cubicBezTo>
                  <a:pt x="11159779" y="5783937"/>
                  <a:pt x="11130827" y="5812889"/>
                  <a:pt x="11095113" y="5812889"/>
                </a:cubicBezTo>
                <a:cubicBezTo>
                  <a:pt x="11059399" y="5812889"/>
                  <a:pt x="11030447" y="5783937"/>
                  <a:pt x="11030447" y="5748223"/>
                </a:cubicBezTo>
                <a:cubicBezTo>
                  <a:pt x="11030447" y="5712509"/>
                  <a:pt x="11059399" y="5683557"/>
                  <a:pt x="11095113" y="5683557"/>
                </a:cubicBezTo>
                <a:close/>
                <a:moveTo>
                  <a:pt x="10312246" y="5683557"/>
                </a:moveTo>
                <a:cubicBezTo>
                  <a:pt x="10347960" y="5683557"/>
                  <a:pt x="10376912" y="5712509"/>
                  <a:pt x="10376912" y="5748223"/>
                </a:cubicBezTo>
                <a:cubicBezTo>
                  <a:pt x="10376912" y="5783937"/>
                  <a:pt x="10347960" y="5812889"/>
                  <a:pt x="10312246" y="5812889"/>
                </a:cubicBezTo>
                <a:cubicBezTo>
                  <a:pt x="10276532" y="5812889"/>
                  <a:pt x="10247580" y="5783937"/>
                  <a:pt x="10247580" y="5748223"/>
                </a:cubicBezTo>
                <a:cubicBezTo>
                  <a:pt x="10247580" y="5712509"/>
                  <a:pt x="10276532" y="5683557"/>
                  <a:pt x="10312246" y="5683557"/>
                </a:cubicBezTo>
                <a:close/>
                <a:moveTo>
                  <a:pt x="3321255" y="5683557"/>
                </a:moveTo>
                <a:cubicBezTo>
                  <a:pt x="3356969" y="5683557"/>
                  <a:pt x="3385921" y="5712509"/>
                  <a:pt x="3385921" y="5748223"/>
                </a:cubicBezTo>
                <a:cubicBezTo>
                  <a:pt x="3385921" y="5783937"/>
                  <a:pt x="3356969" y="5812889"/>
                  <a:pt x="3321255" y="5812889"/>
                </a:cubicBezTo>
                <a:cubicBezTo>
                  <a:pt x="3285541" y="5812889"/>
                  <a:pt x="3256590" y="5783937"/>
                  <a:pt x="3256590" y="5748223"/>
                </a:cubicBezTo>
                <a:cubicBezTo>
                  <a:pt x="3256590" y="5712509"/>
                  <a:pt x="3285541" y="5683557"/>
                  <a:pt x="3321255" y="5683557"/>
                </a:cubicBezTo>
                <a:close/>
                <a:moveTo>
                  <a:pt x="3172508" y="5683557"/>
                </a:moveTo>
                <a:cubicBezTo>
                  <a:pt x="3208222" y="5683557"/>
                  <a:pt x="3237174" y="5712509"/>
                  <a:pt x="3237174" y="5748223"/>
                </a:cubicBezTo>
                <a:cubicBezTo>
                  <a:pt x="3237174" y="5783937"/>
                  <a:pt x="3208222" y="5812889"/>
                  <a:pt x="3172508" y="5812889"/>
                </a:cubicBezTo>
                <a:cubicBezTo>
                  <a:pt x="3136793" y="5812889"/>
                  <a:pt x="3107842" y="5783937"/>
                  <a:pt x="3107842" y="5748223"/>
                </a:cubicBezTo>
                <a:cubicBezTo>
                  <a:pt x="3107842" y="5712509"/>
                  <a:pt x="3136793" y="5683557"/>
                  <a:pt x="3172508" y="5683557"/>
                </a:cubicBezTo>
                <a:close/>
                <a:moveTo>
                  <a:pt x="11251686" y="5538729"/>
                </a:moveTo>
                <a:cubicBezTo>
                  <a:pt x="11287400" y="5538729"/>
                  <a:pt x="11316352" y="5567681"/>
                  <a:pt x="11316352" y="5603395"/>
                </a:cubicBezTo>
                <a:cubicBezTo>
                  <a:pt x="11316352" y="5639109"/>
                  <a:pt x="11287400" y="5668061"/>
                  <a:pt x="11251686" y="5668061"/>
                </a:cubicBezTo>
                <a:cubicBezTo>
                  <a:pt x="11215972" y="5668061"/>
                  <a:pt x="11187020" y="5639109"/>
                  <a:pt x="11187020" y="5603395"/>
                </a:cubicBezTo>
                <a:cubicBezTo>
                  <a:pt x="11187020" y="5567681"/>
                  <a:pt x="11215972" y="5538729"/>
                  <a:pt x="11251686" y="5538729"/>
                </a:cubicBezTo>
                <a:close/>
                <a:moveTo>
                  <a:pt x="3481742" y="5538728"/>
                </a:moveTo>
                <a:cubicBezTo>
                  <a:pt x="3517456" y="5538728"/>
                  <a:pt x="3546408" y="5567680"/>
                  <a:pt x="3546408" y="5603394"/>
                </a:cubicBezTo>
                <a:cubicBezTo>
                  <a:pt x="3546408" y="5639108"/>
                  <a:pt x="3517456" y="5668060"/>
                  <a:pt x="3481742" y="5668060"/>
                </a:cubicBezTo>
                <a:cubicBezTo>
                  <a:pt x="3446028" y="5668060"/>
                  <a:pt x="3417075" y="5639108"/>
                  <a:pt x="3417075" y="5603394"/>
                </a:cubicBezTo>
                <a:cubicBezTo>
                  <a:pt x="3417075" y="5567680"/>
                  <a:pt x="3446028" y="5538728"/>
                  <a:pt x="3481742" y="5538728"/>
                </a:cubicBezTo>
                <a:close/>
                <a:moveTo>
                  <a:pt x="3172511" y="5538728"/>
                </a:moveTo>
                <a:cubicBezTo>
                  <a:pt x="3208225" y="5538728"/>
                  <a:pt x="3237177" y="5567680"/>
                  <a:pt x="3237177" y="5603394"/>
                </a:cubicBezTo>
                <a:cubicBezTo>
                  <a:pt x="3237177" y="5639108"/>
                  <a:pt x="3208225" y="5668060"/>
                  <a:pt x="3172511" y="5668060"/>
                </a:cubicBezTo>
                <a:cubicBezTo>
                  <a:pt x="3136797" y="5668060"/>
                  <a:pt x="3107844" y="5639108"/>
                  <a:pt x="3107844" y="5603394"/>
                </a:cubicBezTo>
                <a:cubicBezTo>
                  <a:pt x="3107844" y="5567680"/>
                  <a:pt x="3136797" y="5538728"/>
                  <a:pt x="3172511" y="5538728"/>
                </a:cubicBezTo>
                <a:close/>
                <a:moveTo>
                  <a:pt x="10312248" y="5538726"/>
                </a:moveTo>
                <a:cubicBezTo>
                  <a:pt x="10347962" y="5538726"/>
                  <a:pt x="10376914" y="5567678"/>
                  <a:pt x="10376914" y="5603392"/>
                </a:cubicBezTo>
                <a:cubicBezTo>
                  <a:pt x="10376914" y="5639106"/>
                  <a:pt x="10347962" y="5668058"/>
                  <a:pt x="10312248" y="5668058"/>
                </a:cubicBezTo>
                <a:cubicBezTo>
                  <a:pt x="10276534" y="5668058"/>
                  <a:pt x="10247582" y="5639106"/>
                  <a:pt x="10247582" y="5603392"/>
                </a:cubicBezTo>
                <a:cubicBezTo>
                  <a:pt x="10247582" y="5567678"/>
                  <a:pt x="10276534" y="5538726"/>
                  <a:pt x="10312248" y="5538726"/>
                </a:cubicBezTo>
                <a:close/>
                <a:moveTo>
                  <a:pt x="10159588" y="5538726"/>
                </a:moveTo>
                <a:cubicBezTo>
                  <a:pt x="10195302" y="5538726"/>
                  <a:pt x="10224254" y="5567678"/>
                  <a:pt x="10224254" y="5603392"/>
                </a:cubicBezTo>
                <a:cubicBezTo>
                  <a:pt x="10224254" y="5639106"/>
                  <a:pt x="10195302" y="5668058"/>
                  <a:pt x="10159588" y="5668058"/>
                </a:cubicBezTo>
                <a:cubicBezTo>
                  <a:pt x="10123874" y="5668058"/>
                  <a:pt x="10094922" y="5639106"/>
                  <a:pt x="10094922" y="5603392"/>
                </a:cubicBezTo>
                <a:cubicBezTo>
                  <a:pt x="10094922" y="5567678"/>
                  <a:pt x="10123874" y="5538726"/>
                  <a:pt x="10159588" y="5538726"/>
                </a:cubicBezTo>
                <a:close/>
                <a:moveTo>
                  <a:pt x="3321256" y="5538726"/>
                </a:moveTo>
                <a:cubicBezTo>
                  <a:pt x="3356970" y="5538726"/>
                  <a:pt x="3385922" y="5567678"/>
                  <a:pt x="3385922" y="5603392"/>
                </a:cubicBezTo>
                <a:cubicBezTo>
                  <a:pt x="3385922" y="5639106"/>
                  <a:pt x="3356970" y="5668058"/>
                  <a:pt x="3321256" y="5668058"/>
                </a:cubicBezTo>
                <a:cubicBezTo>
                  <a:pt x="3285542" y="5668058"/>
                  <a:pt x="3256590" y="5639106"/>
                  <a:pt x="3256590" y="5603392"/>
                </a:cubicBezTo>
                <a:cubicBezTo>
                  <a:pt x="3256590" y="5567678"/>
                  <a:pt x="3285542" y="5538726"/>
                  <a:pt x="3321256" y="5538726"/>
                </a:cubicBezTo>
                <a:close/>
                <a:moveTo>
                  <a:pt x="11251688" y="5401725"/>
                </a:moveTo>
                <a:cubicBezTo>
                  <a:pt x="11287402" y="5401725"/>
                  <a:pt x="11316354" y="5430677"/>
                  <a:pt x="11316354" y="5466391"/>
                </a:cubicBezTo>
                <a:cubicBezTo>
                  <a:pt x="11316354" y="5502105"/>
                  <a:pt x="11287402" y="5531057"/>
                  <a:pt x="11251688" y="5531057"/>
                </a:cubicBezTo>
                <a:cubicBezTo>
                  <a:pt x="11215974" y="5531057"/>
                  <a:pt x="11187022" y="5502105"/>
                  <a:pt x="11187022" y="5466391"/>
                </a:cubicBezTo>
                <a:cubicBezTo>
                  <a:pt x="11187022" y="5430677"/>
                  <a:pt x="11215974" y="5401725"/>
                  <a:pt x="11251688" y="5401725"/>
                </a:cubicBezTo>
                <a:close/>
                <a:moveTo>
                  <a:pt x="10312248" y="5401725"/>
                </a:moveTo>
                <a:cubicBezTo>
                  <a:pt x="10347962" y="5401725"/>
                  <a:pt x="10376914" y="5430677"/>
                  <a:pt x="10376914" y="5466391"/>
                </a:cubicBezTo>
                <a:cubicBezTo>
                  <a:pt x="10376914" y="5502105"/>
                  <a:pt x="10347962" y="5531057"/>
                  <a:pt x="10312248" y="5531057"/>
                </a:cubicBezTo>
                <a:cubicBezTo>
                  <a:pt x="10276534" y="5531057"/>
                  <a:pt x="10247582" y="5502105"/>
                  <a:pt x="10247582" y="5466391"/>
                </a:cubicBezTo>
                <a:cubicBezTo>
                  <a:pt x="10247582" y="5430677"/>
                  <a:pt x="10276534" y="5401725"/>
                  <a:pt x="10312248" y="5401725"/>
                </a:cubicBezTo>
                <a:close/>
                <a:moveTo>
                  <a:pt x="10159588" y="5401725"/>
                </a:moveTo>
                <a:cubicBezTo>
                  <a:pt x="10195302" y="5401725"/>
                  <a:pt x="10224254" y="5430677"/>
                  <a:pt x="10224254" y="5466391"/>
                </a:cubicBezTo>
                <a:cubicBezTo>
                  <a:pt x="10224254" y="5502105"/>
                  <a:pt x="10195302" y="5531057"/>
                  <a:pt x="10159588" y="5531057"/>
                </a:cubicBezTo>
                <a:cubicBezTo>
                  <a:pt x="10123874" y="5531057"/>
                  <a:pt x="10094922" y="5502105"/>
                  <a:pt x="10094922" y="5466391"/>
                </a:cubicBezTo>
                <a:cubicBezTo>
                  <a:pt x="10094922" y="5430677"/>
                  <a:pt x="10123874" y="5401725"/>
                  <a:pt x="10159588" y="5401725"/>
                </a:cubicBezTo>
                <a:close/>
                <a:moveTo>
                  <a:pt x="10003016" y="5401725"/>
                </a:moveTo>
                <a:cubicBezTo>
                  <a:pt x="10038730" y="5401725"/>
                  <a:pt x="10067682" y="5430677"/>
                  <a:pt x="10067682" y="5466391"/>
                </a:cubicBezTo>
                <a:cubicBezTo>
                  <a:pt x="10067682" y="5502105"/>
                  <a:pt x="10038730" y="5531057"/>
                  <a:pt x="10003016" y="5531057"/>
                </a:cubicBezTo>
                <a:cubicBezTo>
                  <a:pt x="9967302" y="5531057"/>
                  <a:pt x="9938350" y="5502105"/>
                  <a:pt x="9938350" y="5466391"/>
                </a:cubicBezTo>
                <a:cubicBezTo>
                  <a:pt x="9938350" y="5430677"/>
                  <a:pt x="9967302" y="5401725"/>
                  <a:pt x="10003016" y="5401725"/>
                </a:cubicBezTo>
                <a:close/>
                <a:moveTo>
                  <a:pt x="6119999" y="5401725"/>
                </a:moveTo>
                <a:cubicBezTo>
                  <a:pt x="6155713" y="5401725"/>
                  <a:pt x="6184665" y="5430677"/>
                  <a:pt x="6184665" y="5466391"/>
                </a:cubicBezTo>
                <a:cubicBezTo>
                  <a:pt x="6184665" y="5502105"/>
                  <a:pt x="6155713" y="5531057"/>
                  <a:pt x="6119999" y="5531057"/>
                </a:cubicBezTo>
                <a:cubicBezTo>
                  <a:pt x="6084285" y="5531057"/>
                  <a:pt x="6055333" y="5502105"/>
                  <a:pt x="6055333" y="5466391"/>
                </a:cubicBezTo>
                <a:cubicBezTo>
                  <a:pt x="6055333" y="5430677"/>
                  <a:pt x="6084285" y="5401725"/>
                  <a:pt x="6119999" y="5401725"/>
                </a:cubicBezTo>
                <a:close/>
                <a:moveTo>
                  <a:pt x="3630488" y="5401725"/>
                </a:moveTo>
                <a:cubicBezTo>
                  <a:pt x="3666202" y="5401725"/>
                  <a:pt x="3695154" y="5430677"/>
                  <a:pt x="3695154" y="5466391"/>
                </a:cubicBezTo>
                <a:cubicBezTo>
                  <a:pt x="3695154" y="5502105"/>
                  <a:pt x="3666202" y="5531057"/>
                  <a:pt x="3630488" y="5531057"/>
                </a:cubicBezTo>
                <a:cubicBezTo>
                  <a:pt x="3594774" y="5531057"/>
                  <a:pt x="3565822" y="5502105"/>
                  <a:pt x="3565822" y="5466391"/>
                </a:cubicBezTo>
                <a:cubicBezTo>
                  <a:pt x="3565822" y="5430677"/>
                  <a:pt x="3594774" y="5401725"/>
                  <a:pt x="3630488" y="5401725"/>
                </a:cubicBezTo>
                <a:close/>
                <a:moveTo>
                  <a:pt x="3481743" y="5401725"/>
                </a:moveTo>
                <a:cubicBezTo>
                  <a:pt x="3517457" y="5401725"/>
                  <a:pt x="3546410" y="5430677"/>
                  <a:pt x="3546410" y="5466391"/>
                </a:cubicBezTo>
                <a:cubicBezTo>
                  <a:pt x="3546410" y="5502105"/>
                  <a:pt x="3517457" y="5531057"/>
                  <a:pt x="3481743" y="5531057"/>
                </a:cubicBezTo>
                <a:cubicBezTo>
                  <a:pt x="3446029" y="5531057"/>
                  <a:pt x="3417077" y="5502105"/>
                  <a:pt x="3417077" y="5466391"/>
                </a:cubicBezTo>
                <a:cubicBezTo>
                  <a:pt x="3417077" y="5430677"/>
                  <a:pt x="3446029" y="5401725"/>
                  <a:pt x="3481743" y="5401725"/>
                </a:cubicBezTo>
                <a:close/>
                <a:moveTo>
                  <a:pt x="3321258" y="5401725"/>
                </a:moveTo>
                <a:cubicBezTo>
                  <a:pt x="3356971" y="5401725"/>
                  <a:pt x="3385924" y="5430677"/>
                  <a:pt x="3385924" y="5466391"/>
                </a:cubicBezTo>
                <a:cubicBezTo>
                  <a:pt x="3385924" y="5502105"/>
                  <a:pt x="3356971" y="5531057"/>
                  <a:pt x="3321258" y="5531057"/>
                </a:cubicBezTo>
                <a:cubicBezTo>
                  <a:pt x="3285544" y="5531057"/>
                  <a:pt x="3256592" y="5502105"/>
                  <a:pt x="3256592" y="5466391"/>
                </a:cubicBezTo>
                <a:cubicBezTo>
                  <a:pt x="3256592" y="5430677"/>
                  <a:pt x="3285544" y="5401725"/>
                  <a:pt x="3321258" y="5401725"/>
                </a:cubicBezTo>
                <a:close/>
                <a:moveTo>
                  <a:pt x="3172512" y="5401725"/>
                </a:moveTo>
                <a:cubicBezTo>
                  <a:pt x="3208226" y="5401725"/>
                  <a:pt x="3237179" y="5430677"/>
                  <a:pt x="3237179" y="5466391"/>
                </a:cubicBezTo>
                <a:cubicBezTo>
                  <a:pt x="3237179" y="5502105"/>
                  <a:pt x="3208226" y="5531057"/>
                  <a:pt x="3172512" y="5531057"/>
                </a:cubicBezTo>
                <a:cubicBezTo>
                  <a:pt x="3136798" y="5531057"/>
                  <a:pt x="3107846" y="5502105"/>
                  <a:pt x="3107846" y="5466391"/>
                </a:cubicBezTo>
                <a:cubicBezTo>
                  <a:pt x="3107846" y="5430677"/>
                  <a:pt x="3136798" y="5401725"/>
                  <a:pt x="3172512" y="5401725"/>
                </a:cubicBezTo>
                <a:close/>
                <a:moveTo>
                  <a:pt x="9850358" y="5256896"/>
                </a:moveTo>
                <a:cubicBezTo>
                  <a:pt x="9886072" y="5256896"/>
                  <a:pt x="9915024" y="5285848"/>
                  <a:pt x="9915024" y="5321562"/>
                </a:cubicBezTo>
                <a:cubicBezTo>
                  <a:pt x="9915024" y="5357276"/>
                  <a:pt x="9886072" y="5386228"/>
                  <a:pt x="9850358" y="5386228"/>
                </a:cubicBezTo>
                <a:cubicBezTo>
                  <a:pt x="9814644" y="5386228"/>
                  <a:pt x="9785692" y="5357276"/>
                  <a:pt x="9785692" y="5321562"/>
                </a:cubicBezTo>
                <a:cubicBezTo>
                  <a:pt x="9785692" y="5285848"/>
                  <a:pt x="9814644" y="5256896"/>
                  <a:pt x="9850358" y="5256896"/>
                </a:cubicBezTo>
                <a:close/>
                <a:moveTo>
                  <a:pt x="9227977" y="5256896"/>
                </a:moveTo>
                <a:cubicBezTo>
                  <a:pt x="9263691" y="5256896"/>
                  <a:pt x="9292643" y="5285848"/>
                  <a:pt x="9292643" y="5321562"/>
                </a:cubicBezTo>
                <a:cubicBezTo>
                  <a:pt x="9292643" y="5357276"/>
                  <a:pt x="9263691" y="5386228"/>
                  <a:pt x="9227977" y="5386228"/>
                </a:cubicBezTo>
                <a:cubicBezTo>
                  <a:pt x="9192263" y="5386228"/>
                  <a:pt x="9163311" y="5357276"/>
                  <a:pt x="9163311" y="5321562"/>
                </a:cubicBezTo>
                <a:cubicBezTo>
                  <a:pt x="9163311" y="5285848"/>
                  <a:pt x="9192263" y="5256896"/>
                  <a:pt x="9227977" y="5256896"/>
                </a:cubicBezTo>
                <a:close/>
                <a:moveTo>
                  <a:pt x="6429231" y="5256896"/>
                </a:moveTo>
                <a:cubicBezTo>
                  <a:pt x="6464945" y="5256896"/>
                  <a:pt x="6493897" y="5285848"/>
                  <a:pt x="6493897" y="5321562"/>
                </a:cubicBezTo>
                <a:cubicBezTo>
                  <a:pt x="6493897" y="5357276"/>
                  <a:pt x="6464945" y="5386228"/>
                  <a:pt x="6429231" y="5386228"/>
                </a:cubicBezTo>
                <a:cubicBezTo>
                  <a:pt x="6393517" y="5386228"/>
                  <a:pt x="6364565" y="5357276"/>
                  <a:pt x="6364565" y="5321562"/>
                </a:cubicBezTo>
                <a:cubicBezTo>
                  <a:pt x="6364565" y="5285848"/>
                  <a:pt x="6393517" y="5256896"/>
                  <a:pt x="6429231" y="5256896"/>
                </a:cubicBezTo>
                <a:close/>
                <a:moveTo>
                  <a:pt x="6276572" y="5256896"/>
                </a:moveTo>
                <a:cubicBezTo>
                  <a:pt x="6312286" y="5256896"/>
                  <a:pt x="6341238" y="5285848"/>
                  <a:pt x="6341238" y="5321562"/>
                </a:cubicBezTo>
                <a:cubicBezTo>
                  <a:pt x="6341238" y="5357276"/>
                  <a:pt x="6312286" y="5386228"/>
                  <a:pt x="6276572" y="5386228"/>
                </a:cubicBezTo>
                <a:cubicBezTo>
                  <a:pt x="6240858" y="5386228"/>
                  <a:pt x="6211906" y="5357276"/>
                  <a:pt x="6211906" y="5321562"/>
                </a:cubicBezTo>
                <a:cubicBezTo>
                  <a:pt x="6211906" y="5285848"/>
                  <a:pt x="6240858" y="5256896"/>
                  <a:pt x="6276572" y="5256896"/>
                </a:cubicBezTo>
                <a:close/>
                <a:moveTo>
                  <a:pt x="3790976" y="5256896"/>
                </a:moveTo>
                <a:cubicBezTo>
                  <a:pt x="3826690" y="5256896"/>
                  <a:pt x="3855643" y="5285848"/>
                  <a:pt x="3855643" y="5321562"/>
                </a:cubicBezTo>
                <a:cubicBezTo>
                  <a:pt x="3855643" y="5357276"/>
                  <a:pt x="3826690" y="5386228"/>
                  <a:pt x="3790976" y="5386228"/>
                </a:cubicBezTo>
                <a:cubicBezTo>
                  <a:pt x="3755262" y="5386228"/>
                  <a:pt x="3726310" y="5357276"/>
                  <a:pt x="3726310" y="5321562"/>
                </a:cubicBezTo>
                <a:cubicBezTo>
                  <a:pt x="3726310" y="5285848"/>
                  <a:pt x="3755262" y="5256896"/>
                  <a:pt x="3790976" y="5256896"/>
                </a:cubicBezTo>
                <a:close/>
                <a:moveTo>
                  <a:pt x="3481745" y="5256896"/>
                </a:moveTo>
                <a:cubicBezTo>
                  <a:pt x="3517459" y="5256896"/>
                  <a:pt x="3546411" y="5285848"/>
                  <a:pt x="3546411" y="5321562"/>
                </a:cubicBezTo>
                <a:cubicBezTo>
                  <a:pt x="3546411" y="5357276"/>
                  <a:pt x="3517459" y="5386228"/>
                  <a:pt x="3481745" y="5386228"/>
                </a:cubicBezTo>
                <a:cubicBezTo>
                  <a:pt x="3446032" y="5386228"/>
                  <a:pt x="3417080" y="5357276"/>
                  <a:pt x="3417080" y="5321562"/>
                </a:cubicBezTo>
                <a:cubicBezTo>
                  <a:pt x="3417080" y="5285848"/>
                  <a:pt x="3446032" y="5256896"/>
                  <a:pt x="3481745" y="5256896"/>
                </a:cubicBezTo>
                <a:close/>
                <a:moveTo>
                  <a:pt x="3172514" y="5256896"/>
                </a:moveTo>
                <a:cubicBezTo>
                  <a:pt x="3208229" y="5256896"/>
                  <a:pt x="3237180" y="5285848"/>
                  <a:pt x="3237180" y="5321562"/>
                </a:cubicBezTo>
                <a:cubicBezTo>
                  <a:pt x="3237180" y="5357276"/>
                  <a:pt x="3208229" y="5386228"/>
                  <a:pt x="3172514" y="5386228"/>
                </a:cubicBezTo>
                <a:cubicBezTo>
                  <a:pt x="3136800" y="5386228"/>
                  <a:pt x="3107847" y="5357276"/>
                  <a:pt x="3107847" y="5321562"/>
                </a:cubicBezTo>
                <a:cubicBezTo>
                  <a:pt x="3107847" y="5285848"/>
                  <a:pt x="3136800" y="5256896"/>
                  <a:pt x="3172514" y="5256896"/>
                </a:cubicBezTo>
                <a:close/>
                <a:moveTo>
                  <a:pt x="10312248" y="5256895"/>
                </a:moveTo>
                <a:cubicBezTo>
                  <a:pt x="10347962" y="5256895"/>
                  <a:pt x="10376914" y="5285847"/>
                  <a:pt x="10376914" y="5321561"/>
                </a:cubicBezTo>
                <a:cubicBezTo>
                  <a:pt x="10376914" y="5357275"/>
                  <a:pt x="10347962" y="5386227"/>
                  <a:pt x="10312248" y="5386227"/>
                </a:cubicBezTo>
                <a:cubicBezTo>
                  <a:pt x="10276534" y="5386227"/>
                  <a:pt x="10247582" y="5357275"/>
                  <a:pt x="10247582" y="5321561"/>
                </a:cubicBezTo>
                <a:cubicBezTo>
                  <a:pt x="10247582" y="5285847"/>
                  <a:pt x="10276534" y="5256895"/>
                  <a:pt x="10312248" y="5256895"/>
                </a:cubicBezTo>
                <a:close/>
                <a:moveTo>
                  <a:pt x="10159588" y="5256895"/>
                </a:moveTo>
                <a:cubicBezTo>
                  <a:pt x="10195302" y="5256895"/>
                  <a:pt x="10224254" y="5285847"/>
                  <a:pt x="10224254" y="5321561"/>
                </a:cubicBezTo>
                <a:cubicBezTo>
                  <a:pt x="10224254" y="5357275"/>
                  <a:pt x="10195302" y="5386227"/>
                  <a:pt x="10159588" y="5386227"/>
                </a:cubicBezTo>
                <a:cubicBezTo>
                  <a:pt x="10123874" y="5386227"/>
                  <a:pt x="10094922" y="5357275"/>
                  <a:pt x="10094922" y="5321561"/>
                </a:cubicBezTo>
                <a:cubicBezTo>
                  <a:pt x="10094922" y="5285847"/>
                  <a:pt x="10123874" y="5256895"/>
                  <a:pt x="10159588" y="5256895"/>
                </a:cubicBezTo>
                <a:close/>
                <a:moveTo>
                  <a:pt x="10003016" y="5256895"/>
                </a:moveTo>
                <a:cubicBezTo>
                  <a:pt x="10038730" y="5256895"/>
                  <a:pt x="10067682" y="5285847"/>
                  <a:pt x="10067682" y="5321561"/>
                </a:cubicBezTo>
                <a:cubicBezTo>
                  <a:pt x="10067682" y="5357275"/>
                  <a:pt x="10038730" y="5386227"/>
                  <a:pt x="10003016" y="5386227"/>
                </a:cubicBezTo>
                <a:cubicBezTo>
                  <a:pt x="9967302" y="5386227"/>
                  <a:pt x="9938350" y="5357275"/>
                  <a:pt x="9938350" y="5321561"/>
                </a:cubicBezTo>
                <a:cubicBezTo>
                  <a:pt x="9938350" y="5285847"/>
                  <a:pt x="9967302" y="5256895"/>
                  <a:pt x="10003016" y="5256895"/>
                </a:cubicBezTo>
                <a:close/>
                <a:moveTo>
                  <a:pt x="9384550" y="5256895"/>
                </a:moveTo>
                <a:cubicBezTo>
                  <a:pt x="9420264" y="5256895"/>
                  <a:pt x="9449216" y="5285847"/>
                  <a:pt x="9449216" y="5321561"/>
                </a:cubicBezTo>
                <a:cubicBezTo>
                  <a:pt x="9449216" y="5357275"/>
                  <a:pt x="9420264" y="5386227"/>
                  <a:pt x="9384550" y="5386227"/>
                </a:cubicBezTo>
                <a:cubicBezTo>
                  <a:pt x="9348836" y="5386227"/>
                  <a:pt x="9319884" y="5357275"/>
                  <a:pt x="9319884" y="5321561"/>
                </a:cubicBezTo>
                <a:cubicBezTo>
                  <a:pt x="9319884" y="5285847"/>
                  <a:pt x="9348836" y="5256895"/>
                  <a:pt x="9384550" y="5256895"/>
                </a:cubicBezTo>
                <a:close/>
                <a:moveTo>
                  <a:pt x="6119999" y="5256895"/>
                </a:moveTo>
                <a:cubicBezTo>
                  <a:pt x="6155713" y="5256895"/>
                  <a:pt x="6184665" y="5285847"/>
                  <a:pt x="6184665" y="5321561"/>
                </a:cubicBezTo>
                <a:cubicBezTo>
                  <a:pt x="6184665" y="5357275"/>
                  <a:pt x="6155713" y="5386227"/>
                  <a:pt x="6119999" y="5386227"/>
                </a:cubicBezTo>
                <a:cubicBezTo>
                  <a:pt x="6084285" y="5386227"/>
                  <a:pt x="6055333" y="5357275"/>
                  <a:pt x="6055333" y="5321561"/>
                </a:cubicBezTo>
                <a:cubicBezTo>
                  <a:pt x="6055333" y="5285847"/>
                  <a:pt x="6084285" y="5256895"/>
                  <a:pt x="6119999" y="5256895"/>
                </a:cubicBezTo>
                <a:close/>
                <a:moveTo>
                  <a:pt x="3630491" y="5256895"/>
                </a:moveTo>
                <a:cubicBezTo>
                  <a:pt x="3666205" y="5256895"/>
                  <a:pt x="3695156" y="5285847"/>
                  <a:pt x="3695156" y="5321561"/>
                </a:cubicBezTo>
                <a:cubicBezTo>
                  <a:pt x="3695156" y="5357275"/>
                  <a:pt x="3666205" y="5386227"/>
                  <a:pt x="3630491" y="5386227"/>
                </a:cubicBezTo>
                <a:cubicBezTo>
                  <a:pt x="3594776" y="5386227"/>
                  <a:pt x="3565825" y="5357275"/>
                  <a:pt x="3565825" y="5321561"/>
                </a:cubicBezTo>
                <a:cubicBezTo>
                  <a:pt x="3565825" y="5285847"/>
                  <a:pt x="3594776" y="5256895"/>
                  <a:pt x="3630491" y="5256895"/>
                </a:cubicBezTo>
                <a:close/>
                <a:moveTo>
                  <a:pt x="3321260" y="5256895"/>
                </a:moveTo>
                <a:cubicBezTo>
                  <a:pt x="3356974" y="5256895"/>
                  <a:pt x="3385925" y="5285847"/>
                  <a:pt x="3385925" y="5321561"/>
                </a:cubicBezTo>
                <a:cubicBezTo>
                  <a:pt x="3385925" y="5357275"/>
                  <a:pt x="3356974" y="5386227"/>
                  <a:pt x="3321260" y="5386227"/>
                </a:cubicBezTo>
                <a:cubicBezTo>
                  <a:pt x="3285546" y="5386227"/>
                  <a:pt x="3256594" y="5357275"/>
                  <a:pt x="3256594" y="5321561"/>
                </a:cubicBezTo>
                <a:cubicBezTo>
                  <a:pt x="3256594" y="5285847"/>
                  <a:pt x="3285546" y="5256895"/>
                  <a:pt x="3321260" y="5256895"/>
                </a:cubicBezTo>
                <a:close/>
                <a:moveTo>
                  <a:pt x="10468821" y="5115980"/>
                </a:moveTo>
                <a:cubicBezTo>
                  <a:pt x="10504535" y="5115980"/>
                  <a:pt x="10533487" y="5144932"/>
                  <a:pt x="10533487" y="5180646"/>
                </a:cubicBezTo>
                <a:cubicBezTo>
                  <a:pt x="10533487" y="5216360"/>
                  <a:pt x="10504535" y="5245312"/>
                  <a:pt x="10468821" y="5245312"/>
                </a:cubicBezTo>
                <a:cubicBezTo>
                  <a:pt x="10433107" y="5245312"/>
                  <a:pt x="10404155" y="5216360"/>
                  <a:pt x="10404155" y="5180646"/>
                </a:cubicBezTo>
                <a:cubicBezTo>
                  <a:pt x="10404155" y="5144932"/>
                  <a:pt x="10433107" y="5115980"/>
                  <a:pt x="10468821" y="5115980"/>
                </a:cubicBezTo>
                <a:close/>
                <a:moveTo>
                  <a:pt x="9850358" y="5115980"/>
                </a:moveTo>
                <a:cubicBezTo>
                  <a:pt x="9886072" y="5115980"/>
                  <a:pt x="9915024" y="5144932"/>
                  <a:pt x="9915024" y="5180646"/>
                </a:cubicBezTo>
                <a:cubicBezTo>
                  <a:pt x="9915024" y="5216360"/>
                  <a:pt x="9886072" y="5245312"/>
                  <a:pt x="9850358" y="5245312"/>
                </a:cubicBezTo>
                <a:cubicBezTo>
                  <a:pt x="9814644" y="5245312"/>
                  <a:pt x="9785692" y="5216360"/>
                  <a:pt x="9785692" y="5180646"/>
                </a:cubicBezTo>
                <a:cubicBezTo>
                  <a:pt x="9785692" y="5144932"/>
                  <a:pt x="9814644" y="5115980"/>
                  <a:pt x="9850358" y="5115980"/>
                </a:cubicBezTo>
                <a:close/>
                <a:moveTo>
                  <a:pt x="9227977" y="5115980"/>
                </a:moveTo>
                <a:cubicBezTo>
                  <a:pt x="9263691" y="5115980"/>
                  <a:pt x="9292643" y="5144932"/>
                  <a:pt x="9292643" y="5180646"/>
                </a:cubicBezTo>
                <a:cubicBezTo>
                  <a:pt x="9292643" y="5216360"/>
                  <a:pt x="9263691" y="5245312"/>
                  <a:pt x="9227977" y="5245312"/>
                </a:cubicBezTo>
                <a:cubicBezTo>
                  <a:pt x="9192263" y="5245312"/>
                  <a:pt x="9163311" y="5216360"/>
                  <a:pt x="9163311" y="5180646"/>
                </a:cubicBezTo>
                <a:cubicBezTo>
                  <a:pt x="9163311" y="5144932"/>
                  <a:pt x="9192263" y="5115980"/>
                  <a:pt x="9227977" y="5115980"/>
                </a:cubicBezTo>
                <a:close/>
                <a:moveTo>
                  <a:pt x="6429231" y="5115980"/>
                </a:moveTo>
                <a:cubicBezTo>
                  <a:pt x="6464945" y="5115980"/>
                  <a:pt x="6493897" y="5144932"/>
                  <a:pt x="6493897" y="5180646"/>
                </a:cubicBezTo>
                <a:cubicBezTo>
                  <a:pt x="6493897" y="5216360"/>
                  <a:pt x="6464945" y="5245312"/>
                  <a:pt x="6429231" y="5245312"/>
                </a:cubicBezTo>
                <a:cubicBezTo>
                  <a:pt x="6393517" y="5245312"/>
                  <a:pt x="6364565" y="5216360"/>
                  <a:pt x="6364565" y="5180646"/>
                </a:cubicBezTo>
                <a:cubicBezTo>
                  <a:pt x="6364565" y="5144932"/>
                  <a:pt x="6393517" y="5115980"/>
                  <a:pt x="6429231" y="5115980"/>
                </a:cubicBezTo>
                <a:close/>
                <a:moveTo>
                  <a:pt x="6276572" y="5115980"/>
                </a:moveTo>
                <a:cubicBezTo>
                  <a:pt x="6312286" y="5115980"/>
                  <a:pt x="6341238" y="5144932"/>
                  <a:pt x="6341238" y="5180646"/>
                </a:cubicBezTo>
                <a:cubicBezTo>
                  <a:pt x="6341238" y="5216360"/>
                  <a:pt x="6312286" y="5245312"/>
                  <a:pt x="6276572" y="5245312"/>
                </a:cubicBezTo>
                <a:cubicBezTo>
                  <a:pt x="6240858" y="5245312"/>
                  <a:pt x="6211906" y="5216360"/>
                  <a:pt x="6211906" y="5180646"/>
                </a:cubicBezTo>
                <a:cubicBezTo>
                  <a:pt x="6211906" y="5144932"/>
                  <a:pt x="6240858" y="5115980"/>
                  <a:pt x="6276572" y="5115980"/>
                </a:cubicBezTo>
                <a:close/>
                <a:moveTo>
                  <a:pt x="5967339" y="5115980"/>
                </a:moveTo>
                <a:cubicBezTo>
                  <a:pt x="6003053" y="5115980"/>
                  <a:pt x="6032005" y="5144932"/>
                  <a:pt x="6032005" y="5180646"/>
                </a:cubicBezTo>
                <a:cubicBezTo>
                  <a:pt x="6032005" y="5216360"/>
                  <a:pt x="6003053" y="5245312"/>
                  <a:pt x="5967339" y="5245312"/>
                </a:cubicBezTo>
                <a:cubicBezTo>
                  <a:pt x="5931625" y="5245312"/>
                  <a:pt x="5902673" y="5216360"/>
                  <a:pt x="5902673" y="5180646"/>
                </a:cubicBezTo>
                <a:cubicBezTo>
                  <a:pt x="5902673" y="5144932"/>
                  <a:pt x="5931625" y="5115980"/>
                  <a:pt x="5967339" y="5115980"/>
                </a:cubicBezTo>
                <a:close/>
                <a:moveTo>
                  <a:pt x="3790979" y="5115980"/>
                </a:moveTo>
                <a:cubicBezTo>
                  <a:pt x="3826693" y="5115980"/>
                  <a:pt x="3855646" y="5144932"/>
                  <a:pt x="3855646" y="5180646"/>
                </a:cubicBezTo>
                <a:cubicBezTo>
                  <a:pt x="3855646" y="5216360"/>
                  <a:pt x="3826693" y="5245312"/>
                  <a:pt x="3790979" y="5245312"/>
                </a:cubicBezTo>
                <a:cubicBezTo>
                  <a:pt x="3755264" y="5245312"/>
                  <a:pt x="3726312" y="5216360"/>
                  <a:pt x="3726312" y="5180646"/>
                </a:cubicBezTo>
                <a:cubicBezTo>
                  <a:pt x="3726312" y="5144932"/>
                  <a:pt x="3755264" y="5115980"/>
                  <a:pt x="3790979" y="5115980"/>
                </a:cubicBezTo>
                <a:close/>
                <a:moveTo>
                  <a:pt x="3481748" y="5115980"/>
                </a:moveTo>
                <a:cubicBezTo>
                  <a:pt x="3517461" y="5115980"/>
                  <a:pt x="3546415" y="5144932"/>
                  <a:pt x="3546415" y="5180646"/>
                </a:cubicBezTo>
                <a:cubicBezTo>
                  <a:pt x="3546415" y="5216360"/>
                  <a:pt x="3517461" y="5245312"/>
                  <a:pt x="3481748" y="5245312"/>
                </a:cubicBezTo>
                <a:cubicBezTo>
                  <a:pt x="3446034" y="5245312"/>
                  <a:pt x="3417082" y="5216360"/>
                  <a:pt x="3417082" y="5180646"/>
                </a:cubicBezTo>
                <a:cubicBezTo>
                  <a:pt x="3417082" y="5144932"/>
                  <a:pt x="3446034" y="5115980"/>
                  <a:pt x="3481748" y="5115980"/>
                </a:cubicBezTo>
                <a:close/>
                <a:moveTo>
                  <a:pt x="3172518" y="5115980"/>
                </a:moveTo>
                <a:cubicBezTo>
                  <a:pt x="3208232" y="5115980"/>
                  <a:pt x="3237185" y="5144932"/>
                  <a:pt x="3237185" y="5180646"/>
                </a:cubicBezTo>
                <a:cubicBezTo>
                  <a:pt x="3237185" y="5216360"/>
                  <a:pt x="3208232" y="5245312"/>
                  <a:pt x="3172518" y="5245312"/>
                </a:cubicBezTo>
                <a:cubicBezTo>
                  <a:pt x="3136803" y="5245312"/>
                  <a:pt x="3107851" y="5216360"/>
                  <a:pt x="3107851" y="5180646"/>
                </a:cubicBezTo>
                <a:cubicBezTo>
                  <a:pt x="3107851" y="5144932"/>
                  <a:pt x="3136803" y="5115980"/>
                  <a:pt x="3172518" y="5115980"/>
                </a:cubicBezTo>
                <a:close/>
                <a:moveTo>
                  <a:pt x="10312248" y="5115979"/>
                </a:moveTo>
                <a:cubicBezTo>
                  <a:pt x="10347962" y="5115979"/>
                  <a:pt x="10376914" y="5144931"/>
                  <a:pt x="10376914" y="5180645"/>
                </a:cubicBezTo>
                <a:cubicBezTo>
                  <a:pt x="10376914" y="5216359"/>
                  <a:pt x="10347962" y="5245311"/>
                  <a:pt x="10312248" y="5245311"/>
                </a:cubicBezTo>
                <a:cubicBezTo>
                  <a:pt x="10276534" y="5245311"/>
                  <a:pt x="10247582" y="5216359"/>
                  <a:pt x="10247582" y="5180645"/>
                </a:cubicBezTo>
                <a:cubicBezTo>
                  <a:pt x="10247582" y="5144931"/>
                  <a:pt x="10276534" y="5115979"/>
                  <a:pt x="10312248" y="5115979"/>
                </a:cubicBezTo>
                <a:close/>
                <a:moveTo>
                  <a:pt x="10159588" y="5115979"/>
                </a:moveTo>
                <a:cubicBezTo>
                  <a:pt x="10195302" y="5115979"/>
                  <a:pt x="10224254" y="5144931"/>
                  <a:pt x="10224254" y="5180645"/>
                </a:cubicBezTo>
                <a:cubicBezTo>
                  <a:pt x="10224254" y="5216359"/>
                  <a:pt x="10195302" y="5245311"/>
                  <a:pt x="10159588" y="5245311"/>
                </a:cubicBezTo>
                <a:cubicBezTo>
                  <a:pt x="10123874" y="5245311"/>
                  <a:pt x="10094922" y="5216359"/>
                  <a:pt x="10094922" y="5180645"/>
                </a:cubicBezTo>
                <a:cubicBezTo>
                  <a:pt x="10094922" y="5144931"/>
                  <a:pt x="10123874" y="5115979"/>
                  <a:pt x="10159588" y="5115979"/>
                </a:cubicBezTo>
                <a:close/>
                <a:moveTo>
                  <a:pt x="10003016" y="5115979"/>
                </a:moveTo>
                <a:cubicBezTo>
                  <a:pt x="10038730" y="5115979"/>
                  <a:pt x="10067682" y="5144931"/>
                  <a:pt x="10067682" y="5180645"/>
                </a:cubicBezTo>
                <a:cubicBezTo>
                  <a:pt x="10067682" y="5216359"/>
                  <a:pt x="10038730" y="5245311"/>
                  <a:pt x="10003016" y="5245311"/>
                </a:cubicBezTo>
                <a:cubicBezTo>
                  <a:pt x="9967302" y="5245311"/>
                  <a:pt x="9938350" y="5216359"/>
                  <a:pt x="9938350" y="5180645"/>
                </a:cubicBezTo>
                <a:cubicBezTo>
                  <a:pt x="9938350" y="5144931"/>
                  <a:pt x="9967302" y="5115979"/>
                  <a:pt x="10003016" y="5115979"/>
                </a:cubicBezTo>
                <a:close/>
                <a:moveTo>
                  <a:pt x="9693783" y="5115979"/>
                </a:moveTo>
                <a:cubicBezTo>
                  <a:pt x="9729497" y="5115979"/>
                  <a:pt x="9758449" y="5144931"/>
                  <a:pt x="9758449" y="5180645"/>
                </a:cubicBezTo>
                <a:cubicBezTo>
                  <a:pt x="9758449" y="5216359"/>
                  <a:pt x="9729497" y="5245311"/>
                  <a:pt x="9693783" y="5245311"/>
                </a:cubicBezTo>
                <a:cubicBezTo>
                  <a:pt x="9658069" y="5245311"/>
                  <a:pt x="9629117" y="5216359"/>
                  <a:pt x="9629117" y="5180645"/>
                </a:cubicBezTo>
                <a:cubicBezTo>
                  <a:pt x="9629117" y="5144931"/>
                  <a:pt x="9658069" y="5115979"/>
                  <a:pt x="9693783" y="5115979"/>
                </a:cubicBezTo>
                <a:close/>
                <a:moveTo>
                  <a:pt x="9541125" y="5115979"/>
                </a:moveTo>
                <a:cubicBezTo>
                  <a:pt x="9576839" y="5115979"/>
                  <a:pt x="9605791" y="5144931"/>
                  <a:pt x="9605791" y="5180645"/>
                </a:cubicBezTo>
                <a:cubicBezTo>
                  <a:pt x="9605791" y="5216359"/>
                  <a:pt x="9576839" y="5245311"/>
                  <a:pt x="9541125" y="5245311"/>
                </a:cubicBezTo>
                <a:cubicBezTo>
                  <a:pt x="9505411" y="5245311"/>
                  <a:pt x="9476459" y="5216359"/>
                  <a:pt x="9476459" y="5180645"/>
                </a:cubicBezTo>
                <a:cubicBezTo>
                  <a:pt x="9476459" y="5144931"/>
                  <a:pt x="9505411" y="5115979"/>
                  <a:pt x="9541125" y="5115979"/>
                </a:cubicBezTo>
                <a:close/>
                <a:moveTo>
                  <a:pt x="9384550" y="5115979"/>
                </a:moveTo>
                <a:cubicBezTo>
                  <a:pt x="9420264" y="5115979"/>
                  <a:pt x="9449216" y="5144931"/>
                  <a:pt x="9449216" y="5180645"/>
                </a:cubicBezTo>
                <a:cubicBezTo>
                  <a:pt x="9449216" y="5216359"/>
                  <a:pt x="9420264" y="5245311"/>
                  <a:pt x="9384550" y="5245311"/>
                </a:cubicBezTo>
                <a:cubicBezTo>
                  <a:pt x="9348836" y="5245311"/>
                  <a:pt x="9319884" y="5216359"/>
                  <a:pt x="9319884" y="5180645"/>
                </a:cubicBezTo>
                <a:cubicBezTo>
                  <a:pt x="9319884" y="5144931"/>
                  <a:pt x="9348836" y="5115979"/>
                  <a:pt x="9384550" y="5115979"/>
                </a:cubicBezTo>
                <a:close/>
                <a:moveTo>
                  <a:pt x="6119999" y="5115979"/>
                </a:moveTo>
                <a:cubicBezTo>
                  <a:pt x="6155713" y="5115979"/>
                  <a:pt x="6184665" y="5144931"/>
                  <a:pt x="6184665" y="5180645"/>
                </a:cubicBezTo>
                <a:cubicBezTo>
                  <a:pt x="6184665" y="5216359"/>
                  <a:pt x="6155713" y="5245311"/>
                  <a:pt x="6119999" y="5245311"/>
                </a:cubicBezTo>
                <a:cubicBezTo>
                  <a:pt x="6084285" y="5245311"/>
                  <a:pt x="6055333" y="5216359"/>
                  <a:pt x="6055333" y="5180645"/>
                </a:cubicBezTo>
                <a:cubicBezTo>
                  <a:pt x="6055333" y="5144931"/>
                  <a:pt x="6084285" y="5115979"/>
                  <a:pt x="6119999" y="5115979"/>
                </a:cubicBezTo>
                <a:close/>
                <a:moveTo>
                  <a:pt x="3630493" y="5115979"/>
                </a:moveTo>
                <a:cubicBezTo>
                  <a:pt x="3666207" y="5115979"/>
                  <a:pt x="3695158" y="5144931"/>
                  <a:pt x="3695158" y="5180645"/>
                </a:cubicBezTo>
                <a:cubicBezTo>
                  <a:pt x="3695158" y="5216359"/>
                  <a:pt x="3666207" y="5245311"/>
                  <a:pt x="3630493" y="5245311"/>
                </a:cubicBezTo>
                <a:cubicBezTo>
                  <a:pt x="3594778" y="5245311"/>
                  <a:pt x="3565827" y="5216359"/>
                  <a:pt x="3565827" y="5180645"/>
                </a:cubicBezTo>
                <a:cubicBezTo>
                  <a:pt x="3565827" y="5144931"/>
                  <a:pt x="3594778" y="5115979"/>
                  <a:pt x="3630493" y="5115979"/>
                </a:cubicBezTo>
                <a:close/>
                <a:moveTo>
                  <a:pt x="3321262" y="5115979"/>
                </a:moveTo>
                <a:cubicBezTo>
                  <a:pt x="3356978" y="5115979"/>
                  <a:pt x="3385929" y="5144931"/>
                  <a:pt x="3385929" y="5180645"/>
                </a:cubicBezTo>
                <a:cubicBezTo>
                  <a:pt x="3385929" y="5216359"/>
                  <a:pt x="3356978" y="5245311"/>
                  <a:pt x="3321262" y="5245311"/>
                </a:cubicBezTo>
                <a:cubicBezTo>
                  <a:pt x="3285549" y="5245311"/>
                  <a:pt x="3256596" y="5216359"/>
                  <a:pt x="3256596" y="5180645"/>
                </a:cubicBezTo>
                <a:cubicBezTo>
                  <a:pt x="3256596" y="5144931"/>
                  <a:pt x="3285549" y="5115979"/>
                  <a:pt x="3321262" y="5115979"/>
                </a:cubicBezTo>
                <a:close/>
                <a:moveTo>
                  <a:pt x="10468821" y="4975063"/>
                </a:moveTo>
                <a:cubicBezTo>
                  <a:pt x="10504535" y="4975063"/>
                  <a:pt x="10533487" y="5004015"/>
                  <a:pt x="10533487" y="5039729"/>
                </a:cubicBezTo>
                <a:cubicBezTo>
                  <a:pt x="10533487" y="5075443"/>
                  <a:pt x="10504535" y="5104395"/>
                  <a:pt x="10468821" y="5104395"/>
                </a:cubicBezTo>
                <a:cubicBezTo>
                  <a:pt x="10433107" y="5104395"/>
                  <a:pt x="10404155" y="5075443"/>
                  <a:pt x="10404155" y="5039729"/>
                </a:cubicBezTo>
                <a:cubicBezTo>
                  <a:pt x="10404155" y="5004015"/>
                  <a:pt x="10433107" y="4975063"/>
                  <a:pt x="10468821" y="4975063"/>
                </a:cubicBezTo>
                <a:close/>
                <a:moveTo>
                  <a:pt x="10312248" y="4975063"/>
                </a:moveTo>
                <a:cubicBezTo>
                  <a:pt x="10347962" y="4975063"/>
                  <a:pt x="10376914" y="5004015"/>
                  <a:pt x="10376914" y="5039729"/>
                </a:cubicBezTo>
                <a:cubicBezTo>
                  <a:pt x="10376914" y="5075443"/>
                  <a:pt x="10347962" y="5104395"/>
                  <a:pt x="10312248" y="5104395"/>
                </a:cubicBezTo>
                <a:cubicBezTo>
                  <a:pt x="10276534" y="5104395"/>
                  <a:pt x="10247582" y="5075443"/>
                  <a:pt x="10247582" y="5039729"/>
                </a:cubicBezTo>
                <a:cubicBezTo>
                  <a:pt x="10247582" y="5004015"/>
                  <a:pt x="10276534" y="4975063"/>
                  <a:pt x="10312248" y="4975063"/>
                </a:cubicBezTo>
                <a:close/>
                <a:moveTo>
                  <a:pt x="10159588" y="4975063"/>
                </a:moveTo>
                <a:cubicBezTo>
                  <a:pt x="10195302" y="4975063"/>
                  <a:pt x="10224254" y="5004015"/>
                  <a:pt x="10224254" y="5039729"/>
                </a:cubicBezTo>
                <a:cubicBezTo>
                  <a:pt x="10224254" y="5075443"/>
                  <a:pt x="10195302" y="5104395"/>
                  <a:pt x="10159588" y="5104395"/>
                </a:cubicBezTo>
                <a:cubicBezTo>
                  <a:pt x="10123874" y="5104395"/>
                  <a:pt x="10094922" y="5075443"/>
                  <a:pt x="10094922" y="5039729"/>
                </a:cubicBezTo>
                <a:cubicBezTo>
                  <a:pt x="10094922" y="5004015"/>
                  <a:pt x="10123874" y="4975063"/>
                  <a:pt x="10159588" y="4975063"/>
                </a:cubicBezTo>
                <a:close/>
                <a:moveTo>
                  <a:pt x="10003016" y="4975063"/>
                </a:moveTo>
                <a:cubicBezTo>
                  <a:pt x="10038730" y="4975063"/>
                  <a:pt x="10067682" y="5004015"/>
                  <a:pt x="10067682" y="5039729"/>
                </a:cubicBezTo>
                <a:cubicBezTo>
                  <a:pt x="10067682" y="5075443"/>
                  <a:pt x="10038730" y="5104395"/>
                  <a:pt x="10003016" y="5104395"/>
                </a:cubicBezTo>
                <a:cubicBezTo>
                  <a:pt x="9967302" y="5104395"/>
                  <a:pt x="9938350" y="5075443"/>
                  <a:pt x="9938350" y="5039729"/>
                </a:cubicBezTo>
                <a:cubicBezTo>
                  <a:pt x="9938350" y="5004015"/>
                  <a:pt x="9967302" y="4975063"/>
                  <a:pt x="10003016" y="4975063"/>
                </a:cubicBezTo>
                <a:close/>
                <a:moveTo>
                  <a:pt x="9850358" y="4975063"/>
                </a:moveTo>
                <a:cubicBezTo>
                  <a:pt x="9886072" y="4975063"/>
                  <a:pt x="9915024" y="5004015"/>
                  <a:pt x="9915024" y="5039729"/>
                </a:cubicBezTo>
                <a:cubicBezTo>
                  <a:pt x="9915024" y="5075443"/>
                  <a:pt x="9886072" y="5104395"/>
                  <a:pt x="9850358" y="5104395"/>
                </a:cubicBezTo>
                <a:cubicBezTo>
                  <a:pt x="9814644" y="5104395"/>
                  <a:pt x="9785692" y="5075443"/>
                  <a:pt x="9785692" y="5039729"/>
                </a:cubicBezTo>
                <a:cubicBezTo>
                  <a:pt x="9785692" y="5004015"/>
                  <a:pt x="9814644" y="4975063"/>
                  <a:pt x="9850358" y="4975063"/>
                </a:cubicBezTo>
                <a:close/>
                <a:moveTo>
                  <a:pt x="9693783" y="4975063"/>
                </a:moveTo>
                <a:cubicBezTo>
                  <a:pt x="9729497" y="4975063"/>
                  <a:pt x="9758449" y="5004015"/>
                  <a:pt x="9758449" y="5039729"/>
                </a:cubicBezTo>
                <a:cubicBezTo>
                  <a:pt x="9758449" y="5075443"/>
                  <a:pt x="9729497" y="5104395"/>
                  <a:pt x="9693783" y="5104395"/>
                </a:cubicBezTo>
                <a:cubicBezTo>
                  <a:pt x="9658069" y="5104395"/>
                  <a:pt x="9629117" y="5075443"/>
                  <a:pt x="9629117" y="5039729"/>
                </a:cubicBezTo>
                <a:cubicBezTo>
                  <a:pt x="9629117" y="5004015"/>
                  <a:pt x="9658069" y="4975063"/>
                  <a:pt x="9693783" y="4975063"/>
                </a:cubicBezTo>
                <a:close/>
                <a:moveTo>
                  <a:pt x="9541125" y="4975063"/>
                </a:moveTo>
                <a:cubicBezTo>
                  <a:pt x="9576839" y="4975063"/>
                  <a:pt x="9605791" y="5004015"/>
                  <a:pt x="9605791" y="5039729"/>
                </a:cubicBezTo>
                <a:cubicBezTo>
                  <a:pt x="9605791" y="5075443"/>
                  <a:pt x="9576839" y="5104395"/>
                  <a:pt x="9541125" y="5104395"/>
                </a:cubicBezTo>
                <a:cubicBezTo>
                  <a:pt x="9505411" y="5104395"/>
                  <a:pt x="9476459" y="5075443"/>
                  <a:pt x="9476459" y="5039729"/>
                </a:cubicBezTo>
                <a:cubicBezTo>
                  <a:pt x="9476459" y="5004015"/>
                  <a:pt x="9505411" y="4975063"/>
                  <a:pt x="9541125" y="4975063"/>
                </a:cubicBezTo>
                <a:close/>
                <a:moveTo>
                  <a:pt x="9384550" y="4975063"/>
                </a:moveTo>
                <a:cubicBezTo>
                  <a:pt x="9420264" y="4975063"/>
                  <a:pt x="9449216" y="5004015"/>
                  <a:pt x="9449216" y="5039729"/>
                </a:cubicBezTo>
                <a:cubicBezTo>
                  <a:pt x="9449216" y="5075443"/>
                  <a:pt x="9420264" y="5104395"/>
                  <a:pt x="9384550" y="5104395"/>
                </a:cubicBezTo>
                <a:cubicBezTo>
                  <a:pt x="9348836" y="5104395"/>
                  <a:pt x="9319884" y="5075443"/>
                  <a:pt x="9319884" y="5039729"/>
                </a:cubicBezTo>
                <a:cubicBezTo>
                  <a:pt x="9319884" y="5004015"/>
                  <a:pt x="9348836" y="4975063"/>
                  <a:pt x="9384550" y="4975063"/>
                </a:cubicBezTo>
                <a:close/>
                <a:moveTo>
                  <a:pt x="9227977" y="4975063"/>
                </a:moveTo>
                <a:cubicBezTo>
                  <a:pt x="9263691" y="4975063"/>
                  <a:pt x="9292643" y="5004015"/>
                  <a:pt x="9292643" y="5039729"/>
                </a:cubicBezTo>
                <a:cubicBezTo>
                  <a:pt x="9292643" y="5075443"/>
                  <a:pt x="9263691" y="5104395"/>
                  <a:pt x="9227977" y="5104395"/>
                </a:cubicBezTo>
                <a:cubicBezTo>
                  <a:pt x="9192263" y="5104395"/>
                  <a:pt x="9163311" y="5075443"/>
                  <a:pt x="9163311" y="5039729"/>
                </a:cubicBezTo>
                <a:cubicBezTo>
                  <a:pt x="9163311" y="5004015"/>
                  <a:pt x="9192263" y="4975063"/>
                  <a:pt x="9227977" y="4975063"/>
                </a:cubicBezTo>
                <a:close/>
                <a:moveTo>
                  <a:pt x="7055523" y="4975063"/>
                </a:moveTo>
                <a:cubicBezTo>
                  <a:pt x="7091237" y="4975063"/>
                  <a:pt x="7120189" y="5004015"/>
                  <a:pt x="7120189" y="5039729"/>
                </a:cubicBezTo>
                <a:cubicBezTo>
                  <a:pt x="7120189" y="5075443"/>
                  <a:pt x="7091237" y="5104395"/>
                  <a:pt x="7055523" y="5104395"/>
                </a:cubicBezTo>
                <a:cubicBezTo>
                  <a:pt x="7019809" y="5104395"/>
                  <a:pt x="6990857" y="5075443"/>
                  <a:pt x="6990857" y="5039729"/>
                </a:cubicBezTo>
                <a:cubicBezTo>
                  <a:pt x="6990857" y="5004015"/>
                  <a:pt x="7019809" y="4975063"/>
                  <a:pt x="7055523" y="4975063"/>
                </a:cubicBezTo>
                <a:close/>
                <a:moveTo>
                  <a:pt x="6585804" y="4975063"/>
                </a:moveTo>
                <a:cubicBezTo>
                  <a:pt x="6621518" y="4975063"/>
                  <a:pt x="6650470" y="5004015"/>
                  <a:pt x="6650470" y="5039729"/>
                </a:cubicBezTo>
                <a:cubicBezTo>
                  <a:pt x="6650470" y="5075443"/>
                  <a:pt x="6621518" y="5104395"/>
                  <a:pt x="6585804" y="5104395"/>
                </a:cubicBezTo>
                <a:cubicBezTo>
                  <a:pt x="6550090" y="5104395"/>
                  <a:pt x="6521138" y="5075443"/>
                  <a:pt x="6521138" y="5039729"/>
                </a:cubicBezTo>
                <a:cubicBezTo>
                  <a:pt x="6521138" y="5004015"/>
                  <a:pt x="6550090" y="4975063"/>
                  <a:pt x="6585804" y="4975063"/>
                </a:cubicBezTo>
                <a:close/>
                <a:moveTo>
                  <a:pt x="6429231" y="4975063"/>
                </a:moveTo>
                <a:cubicBezTo>
                  <a:pt x="6464945" y="4975063"/>
                  <a:pt x="6493897" y="5004015"/>
                  <a:pt x="6493897" y="5039729"/>
                </a:cubicBezTo>
                <a:cubicBezTo>
                  <a:pt x="6493897" y="5075443"/>
                  <a:pt x="6464945" y="5104395"/>
                  <a:pt x="6429231" y="5104395"/>
                </a:cubicBezTo>
                <a:cubicBezTo>
                  <a:pt x="6393517" y="5104395"/>
                  <a:pt x="6364565" y="5075443"/>
                  <a:pt x="6364565" y="5039729"/>
                </a:cubicBezTo>
                <a:cubicBezTo>
                  <a:pt x="6364565" y="5004015"/>
                  <a:pt x="6393517" y="4975063"/>
                  <a:pt x="6429231" y="4975063"/>
                </a:cubicBezTo>
                <a:close/>
                <a:moveTo>
                  <a:pt x="6276572" y="4975063"/>
                </a:moveTo>
                <a:cubicBezTo>
                  <a:pt x="6312286" y="4975063"/>
                  <a:pt x="6341238" y="5004015"/>
                  <a:pt x="6341238" y="5039729"/>
                </a:cubicBezTo>
                <a:cubicBezTo>
                  <a:pt x="6341238" y="5075443"/>
                  <a:pt x="6312286" y="5104395"/>
                  <a:pt x="6276572" y="5104395"/>
                </a:cubicBezTo>
                <a:cubicBezTo>
                  <a:pt x="6240858" y="5104395"/>
                  <a:pt x="6211906" y="5075443"/>
                  <a:pt x="6211906" y="5039729"/>
                </a:cubicBezTo>
                <a:cubicBezTo>
                  <a:pt x="6211906" y="5004015"/>
                  <a:pt x="6240858" y="4975063"/>
                  <a:pt x="6276572" y="4975063"/>
                </a:cubicBezTo>
                <a:close/>
                <a:moveTo>
                  <a:pt x="6119999" y="4975063"/>
                </a:moveTo>
                <a:cubicBezTo>
                  <a:pt x="6155713" y="4975063"/>
                  <a:pt x="6184665" y="5004015"/>
                  <a:pt x="6184665" y="5039729"/>
                </a:cubicBezTo>
                <a:cubicBezTo>
                  <a:pt x="6184665" y="5075443"/>
                  <a:pt x="6155713" y="5104395"/>
                  <a:pt x="6119999" y="5104395"/>
                </a:cubicBezTo>
                <a:cubicBezTo>
                  <a:pt x="6084285" y="5104395"/>
                  <a:pt x="6055333" y="5075443"/>
                  <a:pt x="6055333" y="5039729"/>
                </a:cubicBezTo>
                <a:cubicBezTo>
                  <a:pt x="6055333" y="5004015"/>
                  <a:pt x="6084285" y="4975063"/>
                  <a:pt x="6119999" y="4975063"/>
                </a:cubicBezTo>
                <a:close/>
                <a:moveTo>
                  <a:pt x="5967339" y="4975063"/>
                </a:moveTo>
                <a:cubicBezTo>
                  <a:pt x="6003053" y="4975063"/>
                  <a:pt x="6032005" y="5004015"/>
                  <a:pt x="6032005" y="5039729"/>
                </a:cubicBezTo>
                <a:cubicBezTo>
                  <a:pt x="6032005" y="5075443"/>
                  <a:pt x="6003053" y="5104395"/>
                  <a:pt x="5967339" y="5104395"/>
                </a:cubicBezTo>
                <a:cubicBezTo>
                  <a:pt x="5931625" y="5104395"/>
                  <a:pt x="5902673" y="5075443"/>
                  <a:pt x="5902673" y="5039729"/>
                </a:cubicBezTo>
                <a:cubicBezTo>
                  <a:pt x="5902673" y="5004015"/>
                  <a:pt x="5931625" y="4975063"/>
                  <a:pt x="5967339" y="4975063"/>
                </a:cubicBezTo>
                <a:close/>
                <a:moveTo>
                  <a:pt x="3947550" y="4975063"/>
                </a:moveTo>
                <a:cubicBezTo>
                  <a:pt x="3983262" y="4975063"/>
                  <a:pt x="4012217" y="5004015"/>
                  <a:pt x="4012217" y="5039729"/>
                </a:cubicBezTo>
                <a:cubicBezTo>
                  <a:pt x="4012217" y="5075443"/>
                  <a:pt x="3983262" y="5104395"/>
                  <a:pt x="3947550" y="5104395"/>
                </a:cubicBezTo>
                <a:cubicBezTo>
                  <a:pt x="3911844" y="5104395"/>
                  <a:pt x="3882891" y="5075443"/>
                  <a:pt x="3882891" y="5039729"/>
                </a:cubicBezTo>
                <a:cubicBezTo>
                  <a:pt x="3882891" y="5004015"/>
                  <a:pt x="3911844" y="4975063"/>
                  <a:pt x="3947550" y="4975063"/>
                </a:cubicBezTo>
                <a:close/>
                <a:moveTo>
                  <a:pt x="3790982" y="4975063"/>
                </a:moveTo>
                <a:cubicBezTo>
                  <a:pt x="3826696" y="4975063"/>
                  <a:pt x="3855648" y="5004015"/>
                  <a:pt x="3855648" y="5039729"/>
                </a:cubicBezTo>
                <a:cubicBezTo>
                  <a:pt x="3855648" y="5075443"/>
                  <a:pt x="3826696" y="5104395"/>
                  <a:pt x="3790982" y="5104395"/>
                </a:cubicBezTo>
                <a:cubicBezTo>
                  <a:pt x="3755268" y="5104395"/>
                  <a:pt x="3726315" y="5075443"/>
                  <a:pt x="3726315" y="5039729"/>
                </a:cubicBezTo>
                <a:cubicBezTo>
                  <a:pt x="3726315" y="5004015"/>
                  <a:pt x="3755268" y="4975063"/>
                  <a:pt x="3790982" y="4975063"/>
                </a:cubicBezTo>
                <a:close/>
                <a:moveTo>
                  <a:pt x="3630497" y="4975063"/>
                </a:moveTo>
                <a:cubicBezTo>
                  <a:pt x="3666211" y="4975063"/>
                  <a:pt x="3695163" y="5004015"/>
                  <a:pt x="3695163" y="5039729"/>
                </a:cubicBezTo>
                <a:cubicBezTo>
                  <a:pt x="3695163" y="5075443"/>
                  <a:pt x="3666211" y="5104395"/>
                  <a:pt x="3630497" y="5104395"/>
                </a:cubicBezTo>
                <a:cubicBezTo>
                  <a:pt x="3594783" y="5104395"/>
                  <a:pt x="3565829" y="5075443"/>
                  <a:pt x="3565829" y="5039729"/>
                </a:cubicBezTo>
                <a:cubicBezTo>
                  <a:pt x="3565829" y="5004015"/>
                  <a:pt x="3594783" y="4975063"/>
                  <a:pt x="3630497" y="4975063"/>
                </a:cubicBezTo>
                <a:close/>
                <a:moveTo>
                  <a:pt x="3481751" y="4975063"/>
                </a:moveTo>
                <a:cubicBezTo>
                  <a:pt x="3517466" y="4975063"/>
                  <a:pt x="3546417" y="5004015"/>
                  <a:pt x="3546417" y="5039729"/>
                </a:cubicBezTo>
                <a:cubicBezTo>
                  <a:pt x="3546417" y="5075443"/>
                  <a:pt x="3517466" y="5104395"/>
                  <a:pt x="3481751" y="5104395"/>
                </a:cubicBezTo>
                <a:cubicBezTo>
                  <a:pt x="3446039" y="5104395"/>
                  <a:pt x="3417085" y="5075443"/>
                  <a:pt x="3417085" y="5039729"/>
                </a:cubicBezTo>
                <a:cubicBezTo>
                  <a:pt x="3417085" y="5004015"/>
                  <a:pt x="3446039" y="4975063"/>
                  <a:pt x="3481751" y="4975063"/>
                </a:cubicBezTo>
                <a:close/>
                <a:moveTo>
                  <a:pt x="3321267" y="4975063"/>
                </a:moveTo>
                <a:cubicBezTo>
                  <a:pt x="3356981" y="4975063"/>
                  <a:pt x="3385932" y="5004015"/>
                  <a:pt x="3385932" y="5039729"/>
                </a:cubicBezTo>
                <a:cubicBezTo>
                  <a:pt x="3385932" y="5075443"/>
                  <a:pt x="3356981" y="5104395"/>
                  <a:pt x="3321267" y="5104395"/>
                </a:cubicBezTo>
                <a:cubicBezTo>
                  <a:pt x="3285552" y="5104395"/>
                  <a:pt x="3256602" y="5075443"/>
                  <a:pt x="3256602" y="5039729"/>
                </a:cubicBezTo>
                <a:cubicBezTo>
                  <a:pt x="3256602" y="5004015"/>
                  <a:pt x="3285552" y="4975063"/>
                  <a:pt x="3321267" y="4975063"/>
                </a:cubicBezTo>
                <a:close/>
                <a:moveTo>
                  <a:pt x="3172521" y="4975063"/>
                </a:moveTo>
                <a:cubicBezTo>
                  <a:pt x="3208235" y="4975063"/>
                  <a:pt x="3237188" y="5004015"/>
                  <a:pt x="3237188" y="5039729"/>
                </a:cubicBezTo>
                <a:cubicBezTo>
                  <a:pt x="3237188" y="5075443"/>
                  <a:pt x="3208235" y="5104395"/>
                  <a:pt x="3172521" y="5104395"/>
                </a:cubicBezTo>
                <a:cubicBezTo>
                  <a:pt x="3136806" y="5104395"/>
                  <a:pt x="3107854" y="5075443"/>
                  <a:pt x="3107854" y="5039729"/>
                </a:cubicBezTo>
                <a:cubicBezTo>
                  <a:pt x="3107854" y="5004015"/>
                  <a:pt x="3136806" y="4975063"/>
                  <a:pt x="3172521" y="4975063"/>
                </a:cubicBezTo>
                <a:close/>
                <a:moveTo>
                  <a:pt x="9850358" y="4830235"/>
                </a:moveTo>
                <a:cubicBezTo>
                  <a:pt x="9886072" y="4830235"/>
                  <a:pt x="9915024" y="4859187"/>
                  <a:pt x="9915024" y="4894901"/>
                </a:cubicBezTo>
                <a:cubicBezTo>
                  <a:pt x="9915024" y="4930615"/>
                  <a:pt x="9886072" y="4959567"/>
                  <a:pt x="9850358" y="4959567"/>
                </a:cubicBezTo>
                <a:cubicBezTo>
                  <a:pt x="9814644" y="4959567"/>
                  <a:pt x="9785692" y="4930615"/>
                  <a:pt x="9785692" y="4894901"/>
                </a:cubicBezTo>
                <a:cubicBezTo>
                  <a:pt x="9785692" y="4859187"/>
                  <a:pt x="9814644" y="4830235"/>
                  <a:pt x="9850358" y="4830235"/>
                </a:cubicBezTo>
                <a:close/>
                <a:moveTo>
                  <a:pt x="6429231" y="4830235"/>
                </a:moveTo>
                <a:cubicBezTo>
                  <a:pt x="6464945" y="4830235"/>
                  <a:pt x="6493897" y="4859187"/>
                  <a:pt x="6493897" y="4894901"/>
                </a:cubicBezTo>
                <a:cubicBezTo>
                  <a:pt x="6493897" y="4930615"/>
                  <a:pt x="6464945" y="4959567"/>
                  <a:pt x="6429231" y="4959567"/>
                </a:cubicBezTo>
                <a:cubicBezTo>
                  <a:pt x="6393517" y="4959567"/>
                  <a:pt x="6364565" y="4930615"/>
                  <a:pt x="6364565" y="4894901"/>
                </a:cubicBezTo>
                <a:cubicBezTo>
                  <a:pt x="6364565" y="4859187"/>
                  <a:pt x="6393517" y="4830235"/>
                  <a:pt x="6429231" y="4830235"/>
                </a:cubicBezTo>
                <a:close/>
                <a:moveTo>
                  <a:pt x="6276571" y="4830235"/>
                </a:moveTo>
                <a:cubicBezTo>
                  <a:pt x="6312285" y="4830235"/>
                  <a:pt x="6341237" y="4859187"/>
                  <a:pt x="6341237" y="4894901"/>
                </a:cubicBezTo>
                <a:cubicBezTo>
                  <a:pt x="6341237" y="4930615"/>
                  <a:pt x="6312285" y="4959567"/>
                  <a:pt x="6276571" y="4959567"/>
                </a:cubicBezTo>
                <a:cubicBezTo>
                  <a:pt x="6240857" y="4959567"/>
                  <a:pt x="6211905" y="4930615"/>
                  <a:pt x="6211905" y="4894901"/>
                </a:cubicBezTo>
                <a:cubicBezTo>
                  <a:pt x="6211905" y="4859187"/>
                  <a:pt x="6240857" y="4830235"/>
                  <a:pt x="6276571" y="4830235"/>
                </a:cubicBezTo>
                <a:close/>
                <a:moveTo>
                  <a:pt x="5967339" y="4830235"/>
                </a:moveTo>
                <a:cubicBezTo>
                  <a:pt x="6003053" y="4830235"/>
                  <a:pt x="6032005" y="4859187"/>
                  <a:pt x="6032005" y="4894901"/>
                </a:cubicBezTo>
                <a:cubicBezTo>
                  <a:pt x="6032005" y="4930615"/>
                  <a:pt x="6003053" y="4959567"/>
                  <a:pt x="5967339" y="4959567"/>
                </a:cubicBezTo>
                <a:cubicBezTo>
                  <a:pt x="5931625" y="4959567"/>
                  <a:pt x="5902673" y="4930615"/>
                  <a:pt x="5902673" y="4894901"/>
                </a:cubicBezTo>
                <a:cubicBezTo>
                  <a:pt x="5902673" y="4859187"/>
                  <a:pt x="5931625" y="4830235"/>
                  <a:pt x="5967339" y="4830235"/>
                </a:cubicBezTo>
                <a:close/>
                <a:moveTo>
                  <a:pt x="3947550" y="4830235"/>
                </a:moveTo>
                <a:cubicBezTo>
                  <a:pt x="3983262" y="4830235"/>
                  <a:pt x="4012217" y="4859187"/>
                  <a:pt x="4012217" y="4894901"/>
                </a:cubicBezTo>
                <a:cubicBezTo>
                  <a:pt x="4012217" y="4930615"/>
                  <a:pt x="3983262" y="4959567"/>
                  <a:pt x="3947550" y="4959567"/>
                </a:cubicBezTo>
                <a:cubicBezTo>
                  <a:pt x="3911847" y="4959567"/>
                  <a:pt x="3882895" y="4930615"/>
                  <a:pt x="3882895" y="4894901"/>
                </a:cubicBezTo>
                <a:cubicBezTo>
                  <a:pt x="3882895" y="4859187"/>
                  <a:pt x="3911847" y="4830235"/>
                  <a:pt x="3947550" y="4830235"/>
                </a:cubicBezTo>
                <a:close/>
                <a:moveTo>
                  <a:pt x="3790985" y="4830235"/>
                </a:moveTo>
                <a:cubicBezTo>
                  <a:pt x="3826700" y="4830235"/>
                  <a:pt x="3855652" y="4859187"/>
                  <a:pt x="3855652" y="4894901"/>
                </a:cubicBezTo>
                <a:cubicBezTo>
                  <a:pt x="3855652" y="4930615"/>
                  <a:pt x="3826700" y="4959567"/>
                  <a:pt x="3790985" y="4959567"/>
                </a:cubicBezTo>
                <a:cubicBezTo>
                  <a:pt x="3755271" y="4959567"/>
                  <a:pt x="3726319" y="4930615"/>
                  <a:pt x="3726319" y="4894901"/>
                </a:cubicBezTo>
                <a:cubicBezTo>
                  <a:pt x="3726319" y="4859187"/>
                  <a:pt x="3755271" y="4830235"/>
                  <a:pt x="3790985" y="4830235"/>
                </a:cubicBezTo>
                <a:close/>
                <a:moveTo>
                  <a:pt x="3481754" y="4830235"/>
                </a:moveTo>
                <a:cubicBezTo>
                  <a:pt x="3517468" y="4830235"/>
                  <a:pt x="3546420" y="4859187"/>
                  <a:pt x="3546420" y="4894901"/>
                </a:cubicBezTo>
                <a:cubicBezTo>
                  <a:pt x="3546420" y="4930615"/>
                  <a:pt x="3517468" y="4959567"/>
                  <a:pt x="3481754" y="4959567"/>
                </a:cubicBezTo>
                <a:cubicBezTo>
                  <a:pt x="3446041" y="4959567"/>
                  <a:pt x="3417090" y="4930615"/>
                  <a:pt x="3417090" y="4894901"/>
                </a:cubicBezTo>
                <a:cubicBezTo>
                  <a:pt x="3417090" y="4859187"/>
                  <a:pt x="3446041" y="4830235"/>
                  <a:pt x="3481754" y="4830235"/>
                </a:cubicBezTo>
                <a:close/>
                <a:moveTo>
                  <a:pt x="10312248" y="4830234"/>
                </a:moveTo>
                <a:cubicBezTo>
                  <a:pt x="10347962" y="4830234"/>
                  <a:pt x="10376914" y="4859186"/>
                  <a:pt x="10376914" y="4894900"/>
                </a:cubicBezTo>
                <a:cubicBezTo>
                  <a:pt x="10376914" y="4930614"/>
                  <a:pt x="10347962" y="4959566"/>
                  <a:pt x="10312248" y="4959566"/>
                </a:cubicBezTo>
                <a:cubicBezTo>
                  <a:pt x="10276534" y="4959566"/>
                  <a:pt x="10247582" y="4930614"/>
                  <a:pt x="10247582" y="4894900"/>
                </a:cubicBezTo>
                <a:cubicBezTo>
                  <a:pt x="10247582" y="4859186"/>
                  <a:pt x="10276534" y="4830234"/>
                  <a:pt x="10312248" y="4830234"/>
                </a:cubicBezTo>
                <a:close/>
                <a:moveTo>
                  <a:pt x="10159588" y="4830234"/>
                </a:moveTo>
                <a:cubicBezTo>
                  <a:pt x="10195302" y="4830234"/>
                  <a:pt x="10224254" y="4859186"/>
                  <a:pt x="10224254" y="4894900"/>
                </a:cubicBezTo>
                <a:cubicBezTo>
                  <a:pt x="10224254" y="4930614"/>
                  <a:pt x="10195302" y="4959566"/>
                  <a:pt x="10159588" y="4959566"/>
                </a:cubicBezTo>
                <a:cubicBezTo>
                  <a:pt x="10123874" y="4959566"/>
                  <a:pt x="10094922" y="4930614"/>
                  <a:pt x="10094922" y="4894900"/>
                </a:cubicBezTo>
                <a:cubicBezTo>
                  <a:pt x="10094922" y="4859186"/>
                  <a:pt x="10123874" y="4830234"/>
                  <a:pt x="10159588" y="4830234"/>
                </a:cubicBezTo>
                <a:close/>
                <a:moveTo>
                  <a:pt x="10003016" y="4830234"/>
                </a:moveTo>
                <a:cubicBezTo>
                  <a:pt x="10038730" y="4830234"/>
                  <a:pt x="10067682" y="4859186"/>
                  <a:pt x="10067682" y="4894900"/>
                </a:cubicBezTo>
                <a:cubicBezTo>
                  <a:pt x="10067682" y="4930614"/>
                  <a:pt x="10038730" y="4959566"/>
                  <a:pt x="10003016" y="4959566"/>
                </a:cubicBezTo>
                <a:cubicBezTo>
                  <a:pt x="9967302" y="4959566"/>
                  <a:pt x="9938350" y="4930614"/>
                  <a:pt x="9938350" y="4894900"/>
                </a:cubicBezTo>
                <a:cubicBezTo>
                  <a:pt x="9938350" y="4859186"/>
                  <a:pt x="9967302" y="4830234"/>
                  <a:pt x="10003016" y="4830234"/>
                </a:cubicBezTo>
                <a:close/>
                <a:moveTo>
                  <a:pt x="9693783" y="4830234"/>
                </a:moveTo>
                <a:cubicBezTo>
                  <a:pt x="9729497" y="4830234"/>
                  <a:pt x="9758449" y="4859186"/>
                  <a:pt x="9758449" y="4894900"/>
                </a:cubicBezTo>
                <a:cubicBezTo>
                  <a:pt x="9758449" y="4930614"/>
                  <a:pt x="9729497" y="4959566"/>
                  <a:pt x="9693783" y="4959566"/>
                </a:cubicBezTo>
                <a:cubicBezTo>
                  <a:pt x="9658069" y="4959566"/>
                  <a:pt x="9629117" y="4930614"/>
                  <a:pt x="9629117" y="4894900"/>
                </a:cubicBezTo>
                <a:cubicBezTo>
                  <a:pt x="9629117" y="4859186"/>
                  <a:pt x="9658069" y="4830234"/>
                  <a:pt x="9693783" y="4830234"/>
                </a:cubicBezTo>
                <a:close/>
                <a:moveTo>
                  <a:pt x="9541123" y="4830234"/>
                </a:moveTo>
                <a:cubicBezTo>
                  <a:pt x="9576837" y="4830234"/>
                  <a:pt x="9605789" y="4859186"/>
                  <a:pt x="9605789" y="4894900"/>
                </a:cubicBezTo>
                <a:cubicBezTo>
                  <a:pt x="9605789" y="4930614"/>
                  <a:pt x="9576837" y="4959566"/>
                  <a:pt x="9541123" y="4959566"/>
                </a:cubicBezTo>
                <a:cubicBezTo>
                  <a:pt x="9505409" y="4959566"/>
                  <a:pt x="9476457" y="4930614"/>
                  <a:pt x="9476457" y="4894900"/>
                </a:cubicBezTo>
                <a:cubicBezTo>
                  <a:pt x="9476457" y="4859186"/>
                  <a:pt x="9505409" y="4830234"/>
                  <a:pt x="9541123" y="4830234"/>
                </a:cubicBezTo>
                <a:close/>
                <a:moveTo>
                  <a:pt x="9384550" y="4830234"/>
                </a:moveTo>
                <a:cubicBezTo>
                  <a:pt x="9420264" y="4830234"/>
                  <a:pt x="9449216" y="4859186"/>
                  <a:pt x="9449216" y="4894900"/>
                </a:cubicBezTo>
                <a:cubicBezTo>
                  <a:pt x="9449216" y="4930614"/>
                  <a:pt x="9420264" y="4959566"/>
                  <a:pt x="9384550" y="4959566"/>
                </a:cubicBezTo>
                <a:cubicBezTo>
                  <a:pt x="9348836" y="4959566"/>
                  <a:pt x="9319884" y="4930614"/>
                  <a:pt x="9319884" y="4894900"/>
                </a:cubicBezTo>
                <a:cubicBezTo>
                  <a:pt x="9319884" y="4859186"/>
                  <a:pt x="9348836" y="4830234"/>
                  <a:pt x="9384550" y="4830234"/>
                </a:cubicBezTo>
                <a:close/>
                <a:moveTo>
                  <a:pt x="7055523" y="4830234"/>
                </a:moveTo>
                <a:cubicBezTo>
                  <a:pt x="7091237" y="4830234"/>
                  <a:pt x="7120189" y="4859186"/>
                  <a:pt x="7120189" y="4894900"/>
                </a:cubicBezTo>
                <a:cubicBezTo>
                  <a:pt x="7120189" y="4930614"/>
                  <a:pt x="7091237" y="4959566"/>
                  <a:pt x="7055523" y="4959566"/>
                </a:cubicBezTo>
                <a:cubicBezTo>
                  <a:pt x="7019809" y="4959566"/>
                  <a:pt x="6990857" y="4930614"/>
                  <a:pt x="6990857" y="4894900"/>
                </a:cubicBezTo>
                <a:cubicBezTo>
                  <a:pt x="6990857" y="4859186"/>
                  <a:pt x="7019809" y="4830234"/>
                  <a:pt x="7055523" y="4830234"/>
                </a:cubicBezTo>
                <a:close/>
                <a:moveTo>
                  <a:pt x="6585804" y="4830234"/>
                </a:moveTo>
                <a:cubicBezTo>
                  <a:pt x="6621518" y="4830234"/>
                  <a:pt x="6650470" y="4859186"/>
                  <a:pt x="6650470" y="4894900"/>
                </a:cubicBezTo>
                <a:cubicBezTo>
                  <a:pt x="6650470" y="4930614"/>
                  <a:pt x="6621518" y="4959566"/>
                  <a:pt x="6585804" y="4959566"/>
                </a:cubicBezTo>
                <a:cubicBezTo>
                  <a:pt x="6550090" y="4959566"/>
                  <a:pt x="6521138" y="4930614"/>
                  <a:pt x="6521138" y="4894900"/>
                </a:cubicBezTo>
                <a:cubicBezTo>
                  <a:pt x="6521138" y="4859186"/>
                  <a:pt x="6550090" y="4830234"/>
                  <a:pt x="6585804" y="4830234"/>
                </a:cubicBezTo>
                <a:close/>
                <a:moveTo>
                  <a:pt x="6119999" y="4830234"/>
                </a:moveTo>
                <a:cubicBezTo>
                  <a:pt x="6155713" y="4830234"/>
                  <a:pt x="6184665" y="4859186"/>
                  <a:pt x="6184665" y="4894900"/>
                </a:cubicBezTo>
                <a:cubicBezTo>
                  <a:pt x="6184665" y="4930614"/>
                  <a:pt x="6155713" y="4959566"/>
                  <a:pt x="6119999" y="4959566"/>
                </a:cubicBezTo>
                <a:cubicBezTo>
                  <a:pt x="6084285" y="4959566"/>
                  <a:pt x="6055333" y="4930614"/>
                  <a:pt x="6055333" y="4894900"/>
                </a:cubicBezTo>
                <a:cubicBezTo>
                  <a:pt x="6055333" y="4859186"/>
                  <a:pt x="6084285" y="4830234"/>
                  <a:pt x="6119999" y="4830234"/>
                </a:cubicBezTo>
                <a:close/>
                <a:moveTo>
                  <a:pt x="4100209" y="4830234"/>
                </a:moveTo>
                <a:cubicBezTo>
                  <a:pt x="4135921" y="4830234"/>
                  <a:pt x="4164876" y="4859186"/>
                  <a:pt x="4164876" y="4894900"/>
                </a:cubicBezTo>
                <a:cubicBezTo>
                  <a:pt x="4164876" y="4930614"/>
                  <a:pt x="4135921" y="4959566"/>
                  <a:pt x="4100209" y="4959566"/>
                </a:cubicBezTo>
                <a:cubicBezTo>
                  <a:pt x="4064494" y="4959566"/>
                  <a:pt x="4035544" y="4930614"/>
                  <a:pt x="4035544" y="4894900"/>
                </a:cubicBezTo>
                <a:cubicBezTo>
                  <a:pt x="4035544" y="4859186"/>
                  <a:pt x="4064494" y="4830234"/>
                  <a:pt x="4100209" y="4830234"/>
                </a:cubicBezTo>
                <a:close/>
                <a:moveTo>
                  <a:pt x="3630500" y="4830234"/>
                </a:moveTo>
                <a:cubicBezTo>
                  <a:pt x="3666214" y="4830234"/>
                  <a:pt x="3695166" y="4859186"/>
                  <a:pt x="3695166" y="4894900"/>
                </a:cubicBezTo>
                <a:cubicBezTo>
                  <a:pt x="3695166" y="4930614"/>
                  <a:pt x="3666214" y="4959566"/>
                  <a:pt x="3630500" y="4959566"/>
                </a:cubicBezTo>
                <a:cubicBezTo>
                  <a:pt x="3594785" y="4959566"/>
                  <a:pt x="3565834" y="4930614"/>
                  <a:pt x="3565834" y="4894900"/>
                </a:cubicBezTo>
                <a:cubicBezTo>
                  <a:pt x="3565834" y="4859186"/>
                  <a:pt x="3594785" y="4830234"/>
                  <a:pt x="3630500" y="4830234"/>
                </a:cubicBezTo>
                <a:close/>
                <a:moveTo>
                  <a:pt x="3321271" y="4830234"/>
                </a:moveTo>
                <a:cubicBezTo>
                  <a:pt x="3356985" y="4830234"/>
                  <a:pt x="3385935" y="4859186"/>
                  <a:pt x="3385935" y="4894900"/>
                </a:cubicBezTo>
                <a:cubicBezTo>
                  <a:pt x="3385935" y="4930614"/>
                  <a:pt x="3356985" y="4959566"/>
                  <a:pt x="3321271" y="4959566"/>
                </a:cubicBezTo>
                <a:cubicBezTo>
                  <a:pt x="3285557" y="4959566"/>
                  <a:pt x="3256604" y="4930614"/>
                  <a:pt x="3256604" y="4894900"/>
                </a:cubicBezTo>
                <a:cubicBezTo>
                  <a:pt x="3256604" y="4859186"/>
                  <a:pt x="3285557" y="4830234"/>
                  <a:pt x="3321271" y="4830234"/>
                </a:cubicBezTo>
                <a:close/>
                <a:moveTo>
                  <a:pt x="10159588" y="4685405"/>
                </a:moveTo>
                <a:cubicBezTo>
                  <a:pt x="10195302" y="4685405"/>
                  <a:pt x="10224254" y="4714357"/>
                  <a:pt x="10224254" y="4750071"/>
                </a:cubicBezTo>
                <a:cubicBezTo>
                  <a:pt x="10224254" y="4785785"/>
                  <a:pt x="10195302" y="4814737"/>
                  <a:pt x="10159588" y="4814737"/>
                </a:cubicBezTo>
                <a:cubicBezTo>
                  <a:pt x="10123874" y="4814737"/>
                  <a:pt x="10094922" y="4785785"/>
                  <a:pt x="10094922" y="4750071"/>
                </a:cubicBezTo>
                <a:cubicBezTo>
                  <a:pt x="10094922" y="4714357"/>
                  <a:pt x="10123874" y="4685405"/>
                  <a:pt x="10159588" y="4685405"/>
                </a:cubicBezTo>
                <a:close/>
                <a:moveTo>
                  <a:pt x="10003016" y="4685405"/>
                </a:moveTo>
                <a:cubicBezTo>
                  <a:pt x="10038730" y="4685405"/>
                  <a:pt x="10067682" y="4714357"/>
                  <a:pt x="10067682" y="4750071"/>
                </a:cubicBezTo>
                <a:cubicBezTo>
                  <a:pt x="10067682" y="4785785"/>
                  <a:pt x="10038730" y="4814737"/>
                  <a:pt x="10003016" y="4814737"/>
                </a:cubicBezTo>
                <a:cubicBezTo>
                  <a:pt x="9967302" y="4814737"/>
                  <a:pt x="9938350" y="4785785"/>
                  <a:pt x="9938350" y="4750071"/>
                </a:cubicBezTo>
                <a:cubicBezTo>
                  <a:pt x="9938350" y="4714357"/>
                  <a:pt x="9967302" y="4685405"/>
                  <a:pt x="10003016" y="4685405"/>
                </a:cubicBezTo>
                <a:close/>
                <a:moveTo>
                  <a:pt x="9850358" y="4685405"/>
                </a:moveTo>
                <a:cubicBezTo>
                  <a:pt x="9886072" y="4685405"/>
                  <a:pt x="9915024" y="4714357"/>
                  <a:pt x="9915024" y="4750071"/>
                </a:cubicBezTo>
                <a:cubicBezTo>
                  <a:pt x="9915024" y="4785785"/>
                  <a:pt x="9886072" y="4814737"/>
                  <a:pt x="9850358" y="4814737"/>
                </a:cubicBezTo>
                <a:cubicBezTo>
                  <a:pt x="9814644" y="4814737"/>
                  <a:pt x="9785692" y="4785785"/>
                  <a:pt x="9785692" y="4750071"/>
                </a:cubicBezTo>
                <a:cubicBezTo>
                  <a:pt x="9785692" y="4714357"/>
                  <a:pt x="9814644" y="4685405"/>
                  <a:pt x="9850358" y="4685405"/>
                </a:cubicBezTo>
                <a:close/>
                <a:moveTo>
                  <a:pt x="9693783" y="4685405"/>
                </a:moveTo>
                <a:cubicBezTo>
                  <a:pt x="9729497" y="4685405"/>
                  <a:pt x="9758449" y="4714357"/>
                  <a:pt x="9758449" y="4750071"/>
                </a:cubicBezTo>
                <a:cubicBezTo>
                  <a:pt x="9758449" y="4785785"/>
                  <a:pt x="9729497" y="4814737"/>
                  <a:pt x="9693783" y="4814737"/>
                </a:cubicBezTo>
                <a:cubicBezTo>
                  <a:pt x="9658069" y="4814737"/>
                  <a:pt x="9629117" y="4785785"/>
                  <a:pt x="9629117" y="4750071"/>
                </a:cubicBezTo>
                <a:cubicBezTo>
                  <a:pt x="9629117" y="4714357"/>
                  <a:pt x="9658069" y="4685405"/>
                  <a:pt x="9693783" y="4685405"/>
                </a:cubicBezTo>
                <a:close/>
                <a:moveTo>
                  <a:pt x="9541123" y="4685405"/>
                </a:moveTo>
                <a:cubicBezTo>
                  <a:pt x="9576837" y="4685405"/>
                  <a:pt x="9605789" y="4714357"/>
                  <a:pt x="9605789" y="4750071"/>
                </a:cubicBezTo>
                <a:cubicBezTo>
                  <a:pt x="9605789" y="4785785"/>
                  <a:pt x="9576837" y="4814737"/>
                  <a:pt x="9541123" y="4814737"/>
                </a:cubicBezTo>
                <a:cubicBezTo>
                  <a:pt x="9505409" y="4814737"/>
                  <a:pt x="9476457" y="4785785"/>
                  <a:pt x="9476457" y="4750071"/>
                </a:cubicBezTo>
                <a:cubicBezTo>
                  <a:pt x="9476457" y="4714357"/>
                  <a:pt x="9505409" y="4685405"/>
                  <a:pt x="9541123" y="4685405"/>
                </a:cubicBezTo>
                <a:close/>
                <a:moveTo>
                  <a:pt x="7055523" y="4685405"/>
                </a:moveTo>
                <a:cubicBezTo>
                  <a:pt x="7091237" y="4685405"/>
                  <a:pt x="7120189" y="4714357"/>
                  <a:pt x="7120189" y="4750071"/>
                </a:cubicBezTo>
                <a:cubicBezTo>
                  <a:pt x="7120189" y="4785785"/>
                  <a:pt x="7091237" y="4814737"/>
                  <a:pt x="7055523" y="4814737"/>
                </a:cubicBezTo>
                <a:cubicBezTo>
                  <a:pt x="7019809" y="4814737"/>
                  <a:pt x="6990857" y="4785785"/>
                  <a:pt x="6990857" y="4750071"/>
                </a:cubicBezTo>
                <a:cubicBezTo>
                  <a:pt x="6990857" y="4714357"/>
                  <a:pt x="7019809" y="4685405"/>
                  <a:pt x="7055523" y="4685405"/>
                </a:cubicBezTo>
                <a:close/>
                <a:moveTo>
                  <a:pt x="6742377" y="4685405"/>
                </a:moveTo>
                <a:cubicBezTo>
                  <a:pt x="6778091" y="4685405"/>
                  <a:pt x="6807043" y="4714357"/>
                  <a:pt x="6807043" y="4750071"/>
                </a:cubicBezTo>
                <a:cubicBezTo>
                  <a:pt x="6807043" y="4785785"/>
                  <a:pt x="6778091" y="4814737"/>
                  <a:pt x="6742377" y="4814737"/>
                </a:cubicBezTo>
                <a:cubicBezTo>
                  <a:pt x="6706663" y="4814737"/>
                  <a:pt x="6677711" y="4785785"/>
                  <a:pt x="6677711" y="4750071"/>
                </a:cubicBezTo>
                <a:cubicBezTo>
                  <a:pt x="6677711" y="4714357"/>
                  <a:pt x="6706663" y="4685405"/>
                  <a:pt x="6742377" y="4685405"/>
                </a:cubicBezTo>
                <a:close/>
                <a:moveTo>
                  <a:pt x="6585804" y="4685405"/>
                </a:moveTo>
                <a:cubicBezTo>
                  <a:pt x="6621518" y="4685405"/>
                  <a:pt x="6650470" y="4714357"/>
                  <a:pt x="6650470" y="4750071"/>
                </a:cubicBezTo>
                <a:cubicBezTo>
                  <a:pt x="6650470" y="4785785"/>
                  <a:pt x="6621518" y="4814737"/>
                  <a:pt x="6585804" y="4814737"/>
                </a:cubicBezTo>
                <a:cubicBezTo>
                  <a:pt x="6550090" y="4814737"/>
                  <a:pt x="6521138" y="4785785"/>
                  <a:pt x="6521138" y="4750071"/>
                </a:cubicBezTo>
                <a:cubicBezTo>
                  <a:pt x="6521138" y="4714357"/>
                  <a:pt x="6550090" y="4685405"/>
                  <a:pt x="6585804" y="4685405"/>
                </a:cubicBezTo>
                <a:close/>
                <a:moveTo>
                  <a:pt x="6429231" y="4685405"/>
                </a:moveTo>
                <a:cubicBezTo>
                  <a:pt x="6464945" y="4685405"/>
                  <a:pt x="6493897" y="4714357"/>
                  <a:pt x="6493897" y="4750071"/>
                </a:cubicBezTo>
                <a:cubicBezTo>
                  <a:pt x="6493897" y="4785785"/>
                  <a:pt x="6464945" y="4814737"/>
                  <a:pt x="6429231" y="4814737"/>
                </a:cubicBezTo>
                <a:cubicBezTo>
                  <a:pt x="6393517" y="4814737"/>
                  <a:pt x="6364565" y="4785785"/>
                  <a:pt x="6364565" y="4750071"/>
                </a:cubicBezTo>
                <a:cubicBezTo>
                  <a:pt x="6364565" y="4714357"/>
                  <a:pt x="6393517" y="4685405"/>
                  <a:pt x="6429231" y="4685405"/>
                </a:cubicBezTo>
                <a:close/>
                <a:moveTo>
                  <a:pt x="6276571" y="4685405"/>
                </a:moveTo>
                <a:cubicBezTo>
                  <a:pt x="6312285" y="4685405"/>
                  <a:pt x="6341237" y="4714357"/>
                  <a:pt x="6341237" y="4750071"/>
                </a:cubicBezTo>
                <a:cubicBezTo>
                  <a:pt x="6341237" y="4785785"/>
                  <a:pt x="6312285" y="4814737"/>
                  <a:pt x="6276571" y="4814737"/>
                </a:cubicBezTo>
                <a:cubicBezTo>
                  <a:pt x="6240857" y="4814737"/>
                  <a:pt x="6211905" y="4785785"/>
                  <a:pt x="6211905" y="4750071"/>
                </a:cubicBezTo>
                <a:cubicBezTo>
                  <a:pt x="6211905" y="4714357"/>
                  <a:pt x="6240857" y="4685405"/>
                  <a:pt x="6276571" y="4685405"/>
                </a:cubicBezTo>
                <a:close/>
                <a:moveTo>
                  <a:pt x="6119999" y="4685405"/>
                </a:moveTo>
                <a:cubicBezTo>
                  <a:pt x="6155713" y="4685405"/>
                  <a:pt x="6184665" y="4714357"/>
                  <a:pt x="6184665" y="4750071"/>
                </a:cubicBezTo>
                <a:cubicBezTo>
                  <a:pt x="6184665" y="4785785"/>
                  <a:pt x="6155713" y="4814737"/>
                  <a:pt x="6119999" y="4814737"/>
                </a:cubicBezTo>
                <a:cubicBezTo>
                  <a:pt x="6084285" y="4814737"/>
                  <a:pt x="6055333" y="4785785"/>
                  <a:pt x="6055333" y="4750071"/>
                </a:cubicBezTo>
                <a:cubicBezTo>
                  <a:pt x="6055333" y="4714357"/>
                  <a:pt x="6084285" y="4685405"/>
                  <a:pt x="6119999" y="4685405"/>
                </a:cubicBezTo>
                <a:close/>
                <a:moveTo>
                  <a:pt x="5967339" y="4685405"/>
                </a:moveTo>
                <a:cubicBezTo>
                  <a:pt x="6003053" y="4685405"/>
                  <a:pt x="6032005" y="4714357"/>
                  <a:pt x="6032005" y="4750071"/>
                </a:cubicBezTo>
                <a:cubicBezTo>
                  <a:pt x="6032005" y="4785785"/>
                  <a:pt x="6003053" y="4814737"/>
                  <a:pt x="5967339" y="4814737"/>
                </a:cubicBezTo>
                <a:cubicBezTo>
                  <a:pt x="5931625" y="4814737"/>
                  <a:pt x="5902673" y="4785785"/>
                  <a:pt x="5902673" y="4750071"/>
                </a:cubicBezTo>
                <a:cubicBezTo>
                  <a:pt x="5902673" y="4714357"/>
                  <a:pt x="5931625" y="4685405"/>
                  <a:pt x="5967339" y="4685405"/>
                </a:cubicBezTo>
                <a:close/>
                <a:moveTo>
                  <a:pt x="4100211" y="4685405"/>
                </a:moveTo>
                <a:cubicBezTo>
                  <a:pt x="4135925" y="4685405"/>
                  <a:pt x="4164876" y="4714357"/>
                  <a:pt x="4164876" y="4750071"/>
                </a:cubicBezTo>
                <a:cubicBezTo>
                  <a:pt x="4164876" y="4785785"/>
                  <a:pt x="4135925" y="4814737"/>
                  <a:pt x="4100211" y="4814737"/>
                </a:cubicBezTo>
                <a:cubicBezTo>
                  <a:pt x="4064497" y="4814737"/>
                  <a:pt x="4035544" y="4785785"/>
                  <a:pt x="4035544" y="4750071"/>
                </a:cubicBezTo>
                <a:cubicBezTo>
                  <a:pt x="4035544" y="4714357"/>
                  <a:pt x="4064497" y="4685405"/>
                  <a:pt x="4100211" y="4685405"/>
                </a:cubicBezTo>
                <a:close/>
                <a:moveTo>
                  <a:pt x="3947550" y="4685405"/>
                </a:moveTo>
                <a:cubicBezTo>
                  <a:pt x="3983265" y="4685405"/>
                  <a:pt x="4012217" y="4714357"/>
                  <a:pt x="4012217" y="4750071"/>
                </a:cubicBezTo>
                <a:cubicBezTo>
                  <a:pt x="4012217" y="4785785"/>
                  <a:pt x="3983265" y="4814737"/>
                  <a:pt x="3947550" y="4814737"/>
                </a:cubicBezTo>
                <a:cubicBezTo>
                  <a:pt x="3911849" y="4814737"/>
                  <a:pt x="3882897" y="4785785"/>
                  <a:pt x="3882897" y="4750071"/>
                </a:cubicBezTo>
                <a:cubicBezTo>
                  <a:pt x="3882897" y="4714357"/>
                  <a:pt x="3911849" y="4685405"/>
                  <a:pt x="3947550" y="4685405"/>
                </a:cubicBezTo>
                <a:close/>
                <a:moveTo>
                  <a:pt x="3790989" y="4685405"/>
                </a:moveTo>
                <a:cubicBezTo>
                  <a:pt x="3826702" y="4685405"/>
                  <a:pt x="3855655" y="4714357"/>
                  <a:pt x="3855655" y="4750071"/>
                </a:cubicBezTo>
                <a:cubicBezTo>
                  <a:pt x="3855655" y="4785785"/>
                  <a:pt x="3826702" y="4814737"/>
                  <a:pt x="3790989" y="4814737"/>
                </a:cubicBezTo>
                <a:cubicBezTo>
                  <a:pt x="3755274" y="4814737"/>
                  <a:pt x="3726321" y="4785785"/>
                  <a:pt x="3726321" y="4750071"/>
                </a:cubicBezTo>
                <a:cubicBezTo>
                  <a:pt x="3726321" y="4714357"/>
                  <a:pt x="3755274" y="4685405"/>
                  <a:pt x="3790989" y="4685405"/>
                </a:cubicBezTo>
                <a:close/>
                <a:moveTo>
                  <a:pt x="3630503" y="4685405"/>
                </a:moveTo>
                <a:cubicBezTo>
                  <a:pt x="3666218" y="4685405"/>
                  <a:pt x="3695169" y="4714357"/>
                  <a:pt x="3695169" y="4750071"/>
                </a:cubicBezTo>
                <a:cubicBezTo>
                  <a:pt x="3695169" y="4785785"/>
                  <a:pt x="3666218" y="4814737"/>
                  <a:pt x="3630503" y="4814737"/>
                </a:cubicBezTo>
                <a:cubicBezTo>
                  <a:pt x="3594787" y="4814737"/>
                  <a:pt x="3565836" y="4785785"/>
                  <a:pt x="3565836" y="4750071"/>
                </a:cubicBezTo>
                <a:cubicBezTo>
                  <a:pt x="3565836" y="4714357"/>
                  <a:pt x="3594787" y="4685405"/>
                  <a:pt x="3630503" y="4685405"/>
                </a:cubicBezTo>
                <a:close/>
                <a:moveTo>
                  <a:pt x="3481758" y="4685405"/>
                </a:moveTo>
                <a:cubicBezTo>
                  <a:pt x="3517472" y="4685405"/>
                  <a:pt x="3546424" y="4714357"/>
                  <a:pt x="3546424" y="4750071"/>
                </a:cubicBezTo>
                <a:cubicBezTo>
                  <a:pt x="3546424" y="4785785"/>
                  <a:pt x="3517472" y="4814737"/>
                  <a:pt x="3481758" y="4814737"/>
                </a:cubicBezTo>
                <a:cubicBezTo>
                  <a:pt x="3446044" y="4814737"/>
                  <a:pt x="3417092" y="4785785"/>
                  <a:pt x="3417092" y="4750071"/>
                </a:cubicBezTo>
                <a:cubicBezTo>
                  <a:pt x="3417092" y="4714357"/>
                  <a:pt x="3446044" y="4685405"/>
                  <a:pt x="3481758" y="4685405"/>
                </a:cubicBezTo>
                <a:close/>
                <a:moveTo>
                  <a:pt x="3321273" y="4685405"/>
                </a:moveTo>
                <a:cubicBezTo>
                  <a:pt x="3356988" y="4685405"/>
                  <a:pt x="3385938" y="4714357"/>
                  <a:pt x="3385938" y="4750071"/>
                </a:cubicBezTo>
                <a:cubicBezTo>
                  <a:pt x="3385938" y="4785785"/>
                  <a:pt x="3356988" y="4814737"/>
                  <a:pt x="3321273" y="4814737"/>
                </a:cubicBezTo>
                <a:cubicBezTo>
                  <a:pt x="3285559" y="4814737"/>
                  <a:pt x="3256607" y="4785785"/>
                  <a:pt x="3256607" y="4750071"/>
                </a:cubicBezTo>
                <a:cubicBezTo>
                  <a:pt x="3256607" y="4714357"/>
                  <a:pt x="3285559" y="4685405"/>
                  <a:pt x="3321273" y="4685405"/>
                </a:cubicBezTo>
                <a:close/>
                <a:moveTo>
                  <a:pt x="10159588" y="4536658"/>
                </a:moveTo>
                <a:cubicBezTo>
                  <a:pt x="10195302" y="4536658"/>
                  <a:pt x="10224254" y="4565610"/>
                  <a:pt x="10224254" y="4601324"/>
                </a:cubicBezTo>
                <a:cubicBezTo>
                  <a:pt x="10224254" y="4637038"/>
                  <a:pt x="10195302" y="4665990"/>
                  <a:pt x="10159588" y="4665990"/>
                </a:cubicBezTo>
                <a:cubicBezTo>
                  <a:pt x="10123874" y="4665990"/>
                  <a:pt x="10094922" y="4637038"/>
                  <a:pt x="10094922" y="4601324"/>
                </a:cubicBezTo>
                <a:cubicBezTo>
                  <a:pt x="10094922" y="4565610"/>
                  <a:pt x="10123874" y="4536658"/>
                  <a:pt x="10159588" y="4536658"/>
                </a:cubicBezTo>
                <a:close/>
                <a:moveTo>
                  <a:pt x="9693783" y="4536658"/>
                </a:moveTo>
                <a:cubicBezTo>
                  <a:pt x="9729497" y="4536658"/>
                  <a:pt x="9758449" y="4565610"/>
                  <a:pt x="9758449" y="4601324"/>
                </a:cubicBezTo>
                <a:cubicBezTo>
                  <a:pt x="9758449" y="4637038"/>
                  <a:pt x="9729497" y="4665990"/>
                  <a:pt x="9693783" y="4665990"/>
                </a:cubicBezTo>
                <a:cubicBezTo>
                  <a:pt x="9658069" y="4665990"/>
                  <a:pt x="9629117" y="4637038"/>
                  <a:pt x="9629117" y="4601324"/>
                </a:cubicBezTo>
                <a:cubicBezTo>
                  <a:pt x="9629117" y="4565610"/>
                  <a:pt x="9658069" y="4536658"/>
                  <a:pt x="9693783" y="4536658"/>
                </a:cubicBezTo>
                <a:close/>
                <a:moveTo>
                  <a:pt x="7055523" y="4536658"/>
                </a:moveTo>
                <a:cubicBezTo>
                  <a:pt x="7091237" y="4536658"/>
                  <a:pt x="7120189" y="4565610"/>
                  <a:pt x="7120189" y="4601324"/>
                </a:cubicBezTo>
                <a:cubicBezTo>
                  <a:pt x="7120189" y="4637038"/>
                  <a:pt x="7091237" y="4665990"/>
                  <a:pt x="7055523" y="4665990"/>
                </a:cubicBezTo>
                <a:cubicBezTo>
                  <a:pt x="7019809" y="4665990"/>
                  <a:pt x="6990857" y="4637038"/>
                  <a:pt x="6990857" y="4601324"/>
                </a:cubicBezTo>
                <a:cubicBezTo>
                  <a:pt x="6990857" y="4565610"/>
                  <a:pt x="7019809" y="4536658"/>
                  <a:pt x="7055523" y="4536658"/>
                </a:cubicBezTo>
                <a:close/>
                <a:moveTo>
                  <a:pt x="9850358" y="4407486"/>
                </a:moveTo>
                <a:cubicBezTo>
                  <a:pt x="9886072" y="4407486"/>
                  <a:pt x="9915024" y="4436438"/>
                  <a:pt x="9915024" y="4472152"/>
                </a:cubicBezTo>
                <a:cubicBezTo>
                  <a:pt x="9915024" y="4498938"/>
                  <a:pt x="9898738" y="4521920"/>
                  <a:pt x="9875529" y="4531736"/>
                </a:cubicBezTo>
                <a:lnTo>
                  <a:pt x="9850754" y="4536738"/>
                </a:lnTo>
                <a:lnTo>
                  <a:pt x="9875529" y="4541740"/>
                </a:lnTo>
                <a:cubicBezTo>
                  <a:pt x="9898738" y="4551557"/>
                  <a:pt x="9915024" y="4574539"/>
                  <a:pt x="9915024" y="4601324"/>
                </a:cubicBezTo>
                <a:cubicBezTo>
                  <a:pt x="9915024" y="4637038"/>
                  <a:pt x="9886072" y="4665990"/>
                  <a:pt x="9850358" y="4665990"/>
                </a:cubicBezTo>
                <a:cubicBezTo>
                  <a:pt x="9814644" y="4665990"/>
                  <a:pt x="9785692" y="4637038"/>
                  <a:pt x="9785692" y="4601324"/>
                </a:cubicBezTo>
                <a:cubicBezTo>
                  <a:pt x="9785692" y="4574539"/>
                  <a:pt x="9801977" y="4551557"/>
                  <a:pt x="9825187" y="4541740"/>
                </a:cubicBezTo>
                <a:lnTo>
                  <a:pt x="9849962" y="4536738"/>
                </a:lnTo>
                <a:lnTo>
                  <a:pt x="9825187" y="4531736"/>
                </a:lnTo>
                <a:cubicBezTo>
                  <a:pt x="9801977" y="4521920"/>
                  <a:pt x="9785692" y="4498938"/>
                  <a:pt x="9785692" y="4472152"/>
                </a:cubicBezTo>
                <a:cubicBezTo>
                  <a:pt x="9785692" y="4436438"/>
                  <a:pt x="9814644" y="4407486"/>
                  <a:pt x="9850358" y="4407486"/>
                </a:cubicBezTo>
                <a:close/>
                <a:moveTo>
                  <a:pt x="6742377" y="4407486"/>
                </a:moveTo>
                <a:cubicBezTo>
                  <a:pt x="6778091" y="4407486"/>
                  <a:pt x="6807043" y="4436438"/>
                  <a:pt x="6807043" y="4472152"/>
                </a:cubicBezTo>
                <a:cubicBezTo>
                  <a:pt x="6807043" y="4498938"/>
                  <a:pt x="6790758" y="4521920"/>
                  <a:pt x="6767548" y="4531736"/>
                </a:cubicBezTo>
                <a:lnTo>
                  <a:pt x="6742773" y="4536738"/>
                </a:lnTo>
                <a:lnTo>
                  <a:pt x="6767548" y="4541740"/>
                </a:lnTo>
                <a:cubicBezTo>
                  <a:pt x="6790758" y="4551557"/>
                  <a:pt x="6807043" y="4574539"/>
                  <a:pt x="6807043" y="4601324"/>
                </a:cubicBezTo>
                <a:cubicBezTo>
                  <a:pt x="6807043" y="4637038"/>
                  <a:pt x="6778091" y="4665990"/>
                  <a:pt x="6742377" y="4665990"/>
                </a:cubicBezTo>
                <a:cubicBezTo>
                  <a:pt x="6706663" y="4665990"/>
                  <a:pt x="6677711" y="4637038"/>
                  <a:pt x="6677711" y="4601324"/>
                </a:cubicBezTo>
                <a:cubicBezTo>
                  <a:pt x="6677711" y="4574539"/>
                  <a:pt x="6693997" y="4551557"/>
                  <a:pt x="6717206" y="4541740"/>
                </a:cubicBezTo>
                <a:lnTo>
                  <a:pt x="6741981" y="4536738"/>
                </a:lnTo>
                <a:lnTo>
                  <a:pt x="6717206" y="4531736"/>
                </a:lnTo>
                <a:cubicBezTo>
                  <a:pt x="6693997" y="4521920"/>
                  <a:pt x="6677711" y="4498938"/>
                  <a:pt x="6677711" y="4472152"/>
                </a:cubicBezTo>
                <a:cubicBezTo>
                  <a:pt x="6677711" y="4436438"/>
                  <a:pt x="6706663" y="4407486"/>
                  <a:pt x="6742377" y="4407486"/>
                </a:cubicBezTo>
                <a:close/>
                <a:moveTo>
                  <a:pt x="6429231" y="4407486"/>
                </a:moveTo>
                <a:cubicBezTo>
                  <a:pt x="6464945" y="4407486"/>
                  <a:pt x="6493897" y="4436438"/>
                  <a:pt x="6493897" y="4472152"/>
                </a:cubicBezTo>
                <a:cubicBezTo>
                  <a:pt x="6493897" y="4498938"/>
                  <a:pt x="6477612" y="4521920"/>
                  <a:pt x="6454402" y="4531736"/>
                </a:cubicBezTo>
                <a:lnTo>
                  <a:pt x="6429628" y="4536738"/>
                </a:lnTo>
                <a:lnTo>
                  <a:pt x="6454402" y="4541740"/>
                </a:lnTo>
                <a:cubicBezTo>
                  <a:pt x="6477612" y="4551557"/>
                  <a:pt x="6493897" y="4574539"/>
                  <a:pt x="6493897" y="4601324"/>
                </a:cubicBezTo>
                <a:cubicBezTo>
                  <a:pt x="6493897" y="4637038"/>
                  <a:pt x="6464945" y="4665990"/>
                  <a:pt x="6429231" y="4665990"/>
                </a:cubicBezTo>
                <a:cubicBezTo>
                  <a:pt x="6393517" y="4665990"/>
                  <a:pt x="6364565" y="4637038"/>
                  <a:pt x="6364565" y="4601324"/>
                </a:cubicBezTo>
                <a:cubicBezTo>
                  <a:pt x="6364565" y="4574539"/>
                  <a:pt x="6380851" y="4551557"/>
                  <a:pt x="6404060" y="4541740"/>
                </a:cubicBezTo>
                <a:lnTo>
                  <a:pt x="6428835" y="4536738"/>
                </a:lnTo>
                <a:lnTo>
                  <a:pt x="6404060" y="4531736"/>
                </a:lnTo>
                <a:cubicBezTo>
                  <a:pt x="6380851" y="4521920"/>
                  <a:pt x="6364565" y="4498938"/>
                  <a:pt x="6364565" y="4472152"/>
                </a:cubicBezTo>
                <a:cubicBezTo>
                  <a:pt x="6364565" y="4436438"/>
                  <a:pt x="6393517" y="4407486"/>
                  <a:pt x="6429231" y="4407486"/>
                </a:cubicBezTo>
                <a:close/>
                <a:moveTo>
                  <a:pt x="6276571" y="4407486"/>
                </a:moveTo>
                <a:cubicBezTo>
                  <a:pt x="6312285" y="4407486"/>
                  <a:pt x="6341237" y="4436438"/>
                  <a:pt x="6341237" y="4472152"/>
                </a:cubicBezTo>
                <a:cubicBezTo>
                  <a:pt x="6341237" y="4498938"/>
                  <a:pt x="6324952" y="4521920"/>
                  <a:pt x="6301742" y="4531736"/>
                </a:cubicBezTo>
                <a:lnTo>
                  <a:pt x="6276968" y="4536738"/>
                </a:lnTo>
                <a:lnTo>
                  <a:pt x="6301742" y="4541740"/>
                </a:lnTo>
                <a:cubicBezTo>
                  <a:pt x="6324952" y="4551557"/>
                  <a:pt x="6341237" y="4574539"/>
                  <a:pt x="6341237" y="4601324"/>
                </a:cubicBezTo>
                <a:cubicBezTo>
                  <a:pt x="6341237" y="4637038"/>
                  <a:pt x="6312285" y="4665990"/>
                  <a:pt x="6276571" y="4665990"/>
                </a:cubicBezTo>
                <a:cubicBezTo>
                  <a:pt x="6240857" y="4665990"/>
                  <a:pt x="6211905" y="4637038"/>
                  <a:pt x="6211905" y="4601324"/>
                </a:cubicBezTo>
                <a:cubicBezTo>
                  <a:pt x="6211905" y="4574539"/>
                  <a:pt x="6228191" y="4551557"/>
                  <a:pt x="6251400" y="4541740"/>
                </a:cubicBezTo>
                <a:lnTo>
                  <a:pt x="6276175" y="4536738"/>
                </a:lnTo>
                <a:lnTo>
                  <a:pt x="6251400" y="4531736"/>
                </a:lnTo>
                <a:cubicBezTo>
                  <a:pt x="6228191" y="4521920"/>
                  <a:pt x="6211905" y="4498938"/>
                  <a:pt x="6211905" y="4472152"/>
                </a:cubicBezTo>
                <a:cubicBezTo>
                  <a:pt x="6211905" y="4436438"/>
                  <a:pt x="6240857" y="4407486"/>
                  <a:pt x="6276571" y="4407486"/>
                </a:cubicBezTo>
                <a:close/>
                <a:moveTo>
                  <a:pt x="5967339" y="4407486"/>
                </a:moveTo>
                <a:cubicBezTo>
                  <a:pt x="6003053" y="4407486"/>
                  <a:pt x="6032005" y="4436438"/>
                  <a:pt x="6032005" y="4472152"/>
                </a:cubicBezTo>
                <a:cubicBezTo>
                  <a:pt x="6032005" y="4498938"/>
                  <a:pt x="6015720" y="4521920"/>
                  <a:pt x="5992510" y="4531736"/>
                </a:cubicBezTo>
                <a:lnTo>
                  <a:pt x="5967736" y="4536738"/>
                </a:lnTo>
                <a:lnTo>
                  <a:pt x="5992510" y="4541740"/>
                </a:lnTo>
                <a:cubicBezTo>
                  <a:pt x="6015720" y="4551557"/>
                  <a:pt x="6032005" y="4574539"/>
                  <a:pt x="6032005" y="4601324"/>
                </a:cubicBezTo>
                <a:cubicBezTo>
                  <a:pt x="6032005" y="4637038"/>
                  <a:pt x="6003053" y="4665990"/>
                  <a:pt x="5967339" y="4665990"/>
                </a:cubicBezTo>
                <a:cubicBezTo>
                  <a:pt x="5931625" y="4665990"/>
                  <a:pt x="5902673" y="4637038"/>
                  <a:pt x="5902673" y="4601324"/>
                </a:cubicBezTo>
                <a:cubicBezTo>
                  <a:pt x="5902673" y="4574539"/>
                  <a:pt x="5918959" y="4551557"/>
                  <a:pt x="5942168" y="4541740"/>
                </a:cubicBezTo>
                <a:lnTo>
                  <a:pt x="5966943" y="4536738"/>
                </a:lnTo>
                <a:lnTo>
                  <a:pt x="5942168" y="4531736"/>
                </a:lnTo>
                <a:cubicBezTo>
                  <a:pt x="5918959" y="4521920"/>
                  <a:pt x="5902673" y="4498938"/>
                  <a:pt x="5902673" y="4472152"/>
                </a:cubicBezTo>
                <a:cubicBezTo>
                  <a:pt x="5902673" y="4436438"/>
                  <a:pt x="5931625" y="4407486"/>
                  <a:pt x="5967339" y="4407486"/>
                </a:cubicBezTo>
                <a:close/>
                <a:moveTo>
                  <a:pt x="4256781" y="4407486"/>
                </a:moveTo>
                <a:cubicBezTo>
                  <a:pt x="4292500" y="4407486"/>
                  <a:pt x="4321448" y="4436438"/>
                  <a:pt x="4321448" y="4472152"/>
                </a:cubicBezTo>
                <a:cubicBezTo>
                  <a:pt x="4321448" y="4507866"/>
                  <a:pt x="4292500" y="4536818"/>
                  <a:pt x="4256781" y="4536818"/>
                </a:cubicBezTo>
                <a:cubicBezTo>
                  <a:pt x="4221067" y="4536818"/>
                  <a:pt x="4192113" y="4507866"/>
                  <a:pt x="4192113" y="4472152"/>
                </a:cubicBezTo>
                <a:cubicBezTo>
                  <a:pt x="4192113" y="4436438"/>
                  <a:pt x="4221067" y="4407486"/>
                  <a:pt x="4256781" y="4407486"/>
                </a:cubicBezTo>
                <a:close/>
                <a:moveTo>
                  <a:pt x="3947550" y="4407486"/>
                </a:moveTo>
                <a:cubicBezTo>
                  <a:pt x="3983265" y="4407486"/>
                  <a:pt x="4012217" y="4436438"/>
                  <a:pt x="4012217" y="4472152"/>
                </a:cubicBezTo>
                <a:cubicBezTo>
                  <a:pt x="4012217" y="4498938"/>
                  <a:pt x="3995929" y="4521920"/>
                  <a:pt x="3972723" y="4531736"/>
                </a:cubicBezTo>
                <a:lnTo>
                  <a:pt x="3947944" y="4536738"/>
                </a:lnTo>
                <a:lnTo>
                  <a:pt x="3972720" y="4541740"/>
                </a:lnTo>
                <a:cubicBezTo>
                  <a:pt x="3995929" y="4551557"/>
                  <a:pt x="4012217" y="4574539"/>
                  <a:pt x="4012217" y="4601324"/>
                </a:cubicBezTo>
                <a:cubicBezTo>
                  <a:pt x="4012217" y="4637038"/>
                  <a:pt x="3983265" y="4665990"/>
                  <a:pt x="3947550" y="4665990"/>
                </a:cubicBezTo>
                <a:cubicBezTo>
                  <a:pt x="3911852" y="4665990"/>
                  <a:pt x="3882901" y="4637038"/>
                  <a:pt x="3882901" y="4601324"/>
                </a:cubicBezTo>
                <a:cubicBezTo>
                  <a:pt x="3882901" y="4574539"/>
                  <a:pt x="3899185" y="4551557"/>
                  <a:pt x="3922395" y="4541740"/>
                </a:cubicBezTo>
                <a:lnTo>
                  <a:pt x="3947151" y="4536738"/>
                </a:lnTo>
                <a:lnTo>
                  <a:pt x="3922397" y="4531736"/>
                </a:lnTo>
                <a:cubicBezTo>
                  <a:pt x="3899188" y="4521920"/>
                  <a:pt x="3882903" y="4498938"/>
                  <a:pt x="3882903" y="4472152"/>
                </a:cubicBezTo>
                <a:cubicBezTo>
                  <a:pt x="3882903" y="4436438"/>
                  <a:pt x="3911854" y="4407486"/>
                  <a:pt x="3947550" y="4407486"/>
                </a:cubicBezTo>
                <a:close/>
                <a:moveTo>
                  <a:pt x="3790995" y="4407486"/>
                </a:moveTo>
                <a:cubicBezTo>
                  <a:pt x="3826707" y="4407486"/>
                  <a:pt x="3855661" y="4436438"/>
                  <a:pt x="3855661" y="4472152"/>
                </a:cubicBezTo>
                <a:cubicBezTo>
                  <a:pt x="3855661" y="4498938"/>
                  <a:pt x="3839375" y="4521920"/>
                  <a:pt x="3816166" y="4531736"/>
                </a:cubicBezTo>
                <a:lnTo>
                  <a:pt x="3791389" y="4536739"/>
                </a:lnTo>
                <a:lnTo>
                  <a:pt x="3816163" y="4541740"/>
                </a:lnTo>
                <a:cubicBezTo>
                  <a:pt x="3839372" y="4551557"/>
                  <a:pt x="3855657" y="4574539"/>
                  <a:pt x="3855657" y="4601324"/>
                </a:cubicBezTo>
                <a:cubicBezTo>
                  <a:pt x="3855657" y="4637038"/>
                  <a:pt x="3826705" y="4665990"/>
                  <a:pt x="3790992" y="4665990"/>
                </a:cubicBezTo>
                <a:cubicBezTo>
                  <a:pt x="3755276" y="4665990"/>
                  <a:pt x="3726324" y="4637038"/>
                  <a:pt x="3726324" y="4601324"/>
                </a:cubicBezTo>
                <a:cubicBezTo>
                  <a:pt x="3726324" y="4574539"/>
                  <a:pt x="3742609" y="4551557"/>
                  <a:pt x="3765820" y="4541740"/>
                </a:cubicBezTo>
                <a:lnTo>
                  <a:pt x="3790597" y="4536738"/>
                </a:lnTo>
                <a:lnTo>
                  <a:pt x="3765822" y="4531736"/>
                </a:lnTo>
                <a:cubicBezTo>
                  <a:pt x="3742611" y="4521920"/>
                  <a:pt x="3726327" y="4498938"/>
                  <a:pt x="3726327" y="4472152"/>
                </a:cubicBezTo>
                <a:cubicBezTo>
                  <a:pt x="3726327" y="4436438"/>
                  <a:pt x="3755279" y="4407486"/>
                  <a:pt x="3790995" y="4407486"/>
                </a:cubicBezTo>
                <a:close/>
                <a:moveTo>
                  <a:pt x="3481760" y="4407486"/>
                </a:moveTo>
                <a:cubicBezTo>
                  <a:pt x="3517474" y="4407486"/>
                  <a:pt x="3546426" y="4436438"/>
                  <a:pt x="3546426" y="4472152"/>
                </a:cubicBezTo>
                <a:cubicBezTo>
                  <a:pt x="3546426" y="4498938"/>
                  <a:pt x="3530141" y="4521920"/>
                  <a:pt x="3506929" y="4531736"/>
                </a:cubicBezTo>
                <a:lnTo>
                  <a:pt x="3482156" y="4536738"/>
                </a:lnTo>
                <a:lnTo>
                  <a:pt x="3506929" y="4541740"/>
                </a:lnTo>
                <a:cubicBezTo>
                  <a:pt x="3530139" y="4551557"/>
                  <a:pt x="3546426" y="4574539"/>
                  <a:pt x="3546426" y="4601324"/>
                </a:cubicBezTo>
                <a:cubicBezTo>
                  <a:pt x="3546426" y="4637038"/>
                  <a:pt x="3517474" y="4665990"/>
                  <a:pt x="3481760" y="4665990"/>
                </a:cubicBezTo>
                <a:cubicBezTo>
                  <a:pt x="3446048" y="4665990"/>
                  <a:pt x="3417095" y="4637038"/>
                  <a:pt x="3417095" y="4601324"/>
                </a:cubicBezTo>
                <a:cubicBezTo>
                  <a:pt x="3417095" y="4574539"/>
                  <a:pt x="3433381" y="4551557"/>
                  <a:pt x="3456591" y="4541740"/>
                </a:cubicBezTo>
                <a:lnTo>
                  <a:pt x="3481364" y="4536738"/>
                </a:lnTo>
                <a:lnTo>
                  <a:pt x="3456591" y="4531736"/>
                </a:lnTo>
                <a:cubicBezTo>
                  <a:pt x="3433381" y="4521920"/>
                  <a:pt x="3417096" y="4498938"/>
                  <a:pt x="3417096" y="4472152"/>
                </a:cubicBezTo>
                <a:cubicBezTo>
                  <a:pt x="3417096" y="4436438"/>
                  <a:pt x="3446048" y="4407486"/>
                  <a:pt x="3481760" y="4407486"/>
                </a:cubicBezTo>
                <a:close/>
                <a:moveTo>
                  <a:pt x="3172530" y="4407486"/>
                </a:moveTo>
                <a:cubicBezTo>
                  <a:pt x="3208246" y="4407486"/>
                  <a:pt x="3237196" y="4436438"/>
                  <a:pt x="3237196" y="4472152"/>
                </a:cubicBezTo>
                <a:cubicBezTo>
                  <a:pt x="3237196" y="4498938"/>
                  <a:pt x="3220910" y="4521920"/>
                  <a:pt x="3197701" y="4531736"/>
                </a:cubicBezTo>
                <a:lnTo>
                  <a:pt x="3172927" y="4536738"/>
                </a:lnTo>
                <a:lnTo>
                  <a:pt x="3197703" y="4541740"/>
                </a:lnTo>
                <a:cubicBezTo>
                  <a:pt x="3220910" y="4551557"/>
                  <a:pt x="3237198" y="4574539"/>
                  <a:pt x="3237198" y="4601324"/>
                </a:cubicBezTo>
                <a:cubicBezTo>
                  <a:pt x="3237198" y="4637038"/>
                  <a:pt x="3208247" y="4665990"/>
                  <a:pt x="3172531" y="4665990"/>
                </a:cubicBezTo>
                <a:cubicBezTo>
                  <a:pt x="3136815" y="4665990"/>
                  <a:pt x="3107862" y="4637038"/>
                  <a:pt x="3107862" y="4601324"/>
                </a:cubicBezTo>
                <a:cubicBezTo>
                  <a:pt x="3107862" y="4574539"/>
                  <a:pt x="3124149" y="4551557"/>
                  <a:pt x="3147359" y="4541740"/>
                </a:cubicBezTo>
                <a:lnTo>
                  <a:pt x="3172134" y="4536738"/>
                </a:lnTo>
                <a:lnTo>
                  <a:pt x="3147357" y="4531736"/>
                </a:lnTo>
                <a:cubicBezTo>
                  <a:pt x="3124146" y="4521920"/>
                  <a:pt x="3107859" y="4498938"/>
                  <a:pt x="3107859" y="4472152"/>
                </a:cubicBezTo>
                <a:cubicBezTo>
                  <a:pt x="3107859" y="4436438"/>
                  <a:pt x="3136813" y="4407486"/>
                  <a:pt x="3172530" y="4407486"/>
                </a:cubicBezTo>
                <a:close/>
                <a:moveTo>
                  <a:pt x="6585804" y="4407484"/>
                </a:moveTo>
                <a:cubicBezTo>
                  <a:pt x="6621518" y="4407484"/>
                  <a:pt x="6650470" y="4436436"/>
                  <a:pt x="6650470" y="4472150"/>
                </a:cubicBezTo>
                <a:cubicBezTo>
                  <a:pt x="6650470" y="4498936"/>
                  <a:pt x="6634185" y="4521918"/>
                  <a:pt x="6610975" y="4531734"/>
                </a:cubicBezTo>
                <a:lnTo>
                  <a:pt x="6586196" y="4536737"/>
                </a:lnTo>
                <a:lnTo>
                  <a:pt x="6610975" y="4541740"/>
                </a:lnTo>
                <a:cubicBezTo>
                  <a:pt x="6634185" y="4551557"/>
                  <a:pt x="6650470" y="4574539"/>
                  <a:pt x="6650470" y="4601324"/>
                </a:cubicBezTo>
                <a:cubicBezTo>
                  <a:pt x="6650470" y="4637038"/>
                  <a:pt x="6621518" y="4665990"/>
                  <a:pt x="6585804" y="4665990"/>
                </a:cubicBezTo>
                <a:cubicBezTo>
                  <a:pt x="6550090" y="4665990"/>
                  <a:pt x="6521138" y="4637038"/>
                  <a:pt x="6521138" y="4601324"/>
                </a:cubicBezTo>
                <a:cubicBezTo>
                  <a:pt x="6521138" y="4574539"/>
                  <a:pt x="6537424" y="4551557"/>
                  <a:pt x="6560633" y="4541740"/>
                </a:cubicBezTo>
                <a:lnTo>
                  <a:pt x="6585413" y="4536737"/>
                </a:lnTo>
                <a:lnTo>
                  <a:pt x="6560633" y="4531734"/>
                </a:lnTo>
                <a:cubicBezTo>
                  <a:pt x="6537424" y="4521918"/>
                  <a:pt x="6521138" y="4498936"/>
                  <a:pt x="6521138" y="4472150"/>
                </a:cubicBezTo>
                <a:cubicBezTo>
                  <a:pt x="6521138" y="4436436"/>
                  <a:pt x="6550090" y="4407484"/>
                  <a:pt x="6585804" y="4407484"/>
                </a:cubicBezTo>
                <a:close/>
                <a:moveTo>
                  <a:pt x="6119999" y="4407484"/>
                </a:moveTo>
                <a:cubicBezTo>
                  <a:pt x="6155713" y="4407484"/>
                  <a:pt x="6184665" y="4436436"/>
                  <a:pt x="6184665" y="4472150"/>
                </a:cubicBezTo>
                <a:cubicBezTo>
                  <a:pt x="6184665" y="4498936"/>
                  <a:pt x="6168380" y="4521918"/>
                  <a:pt x="6145170" y="4531734"/>
                </a:cubicBezTo>
                <a:lnTo>
                  <a:pt x="6120391" y="4536737"/>
                </a:lnTo>
                <a:lnTo>
                  <a:pt x="6145170" y="4541740"/>
                </a:lnTo>
                <a:cubicBezTo>
                  <a:pt x="6168380" y="4551557"/>
                  <a:pt x="6184665" y="4574539"/>
                  <a:pt x="6184665" y="4601324"/>
                </a:cubicBezTo>
                <a:cubicBezTo>
                  <a:pt x="6184665" y="4637038"/>
                  <a:pt x="6155713" y="4665990"/>
                  <a:pt x="6119999" y="4665990"/>
                </a:cubicBezTo>
                <a:cubicBezTo>
                  <a:pt x="6084285" y="4665990"/>
                  <a:pt x="6055333" y="4637038"/>
                  <a:pt x="6055333" y="4601324"/>
                </a:cubicBezTo>
                <a:cubicBezTo>
                  <a:pt x="6055333" y="4574539"/>
                  <a:pt x="6071619" y="4551557"/>
                  <a:pt x="6094828" y="4541740"/>
                </a:cubicBezTo>
                <a:lnTo>
                  <a:pt x="6119608" y="4536737"/>
                </a:lnTo>
                <a:lnTo>
                  <a:pt x="6094828" y="4531734"/>
                </a:lnTo>
                <a:cubicBezTo>
                  <a:pt x="6071619" y="4521918"/>
                  <a:pt x="6055333" y="4498936"/>
                  <a:pt x="6055333" y="4472150"/>
                </a:cubicBezTo>
                <a:cubicBezTo>
                  <a:pt x="6055333" y="4436436"/>
                  <a:pt x="6084285" y="4407484"/>
                  <a:pt x="6119999" y="4407484"/>
                </a:cubicBezTo>
                <a:close/>
                <a:moveTo>
                  <a:pt x="4100213" y="4407484"/>
                </a:moveTo>
                <a:cubicBezTo>
                  <a:pt x="4135925" y="4407484"/>
                  <a:pt x="4164879" y="4436436"/>
                  <a:pt x="4164879" y="4472150"/>
                </a:cubicBezTo>
                <a:cubicBezTo>
                  <a:pt x="4164879" y="4498936"/>
                  <a:pt x="4148592" y="4521918"/>
                  <a:pt x="4125383" y="4531734"/>
                </a:cubicBezTo>
                <a:lnTo>
                  <a:pt x="4100603" y="4536737"/>
                </a:lnTo>
                <a:lnTo>
                  <a:pt x="4125383" y="4541740"/>
                </a:lnTo>
                <a:cubicBezTo>
                  <a:pt x="4148592" y="4551557"/>
                  <a:pt x="4164876" y="4574539"/>
                  <a:pt x="4164876" y="4601324"/>
                </a:cubicBezTo>
                <a:cubicBezTo>
                  <a:pt x="4164876" y="4637038"/>
                  <a:pt x="4135925" y="4665990"/>
                  <a:pt x="4100211" y="4665990"/>
                </a:cubicBezTo>
                <a:cubicBezTo>
                  <a:pt x="4064497" y="4665990"/>
                  <a:pt x="4035548" y="4637038"/>
                  <a:pt x="4035548" y="4601324"/>
                </a:cubicBezTo>
                <a:cubicBezTo>
                  <a:pt x="4035548" y="4574539"/>
                  <a:pt x="4051831" y="4551557"/>
                  <a:pt x="4075037" y="4541740"/>
                </a:cubicBezTo>
                <a:lnTo>
                  <a:pt x="4099820" y="4536737"/>
                </a:lnTo>
                <a:lnTo>
                  <a:pt x="4075039" y="4531734"/>
                </a:lnTo>
                <a:cubicBezTo>
                  <a:pt x="4051831" y="4521918"/>
                  <a:pt x="4035548" y="4498936"/>
                  <a:pt x="4035548" y="4472150"/>
                </a:cubicBezTo>
                <a:cubicBezTo>
                  <a:pt x="4035548" y="4436436"/>
                  <a:pt x="4064497" y="4407484"/>
                  <a:pt x="4100213" y="4407484"/>
                </a:cubicBezTo>
                <a:close/>
                <a:moveTo>
                  <a:pt x="3630508" y="4407484"/>
                </a:moveTo>
                <a:cubicBezTo>
                  <a:pt x="3666222" y="4407484"/>
                  <a:pt x="3695174" y="4436436"/>
                  <a:pt x="3695174" y="4472150"/>
                </a:cubicBezTo>
                <a:cubicBezTo>
                  <a:pt x="3695174" y="4498936"/>
                  <a:pt x="3678888" y="4521918"/>
                  <a:pt x="3655679" y="4531734"/>
                </a:cubicBezTo>
                <a:lnTo>
                  <a:pt x="3630899" y="4536738"/>
                </a:lnTo>
                <a:lnTo>
                  <a:pt x="3655677" y="4541740"/>
                </a:lnTo>
                <a:cubicBezTo>
                  <a:pt x="3678886" y="4551557"/>
                  <a:pt x="3695171" y="4574539"/>
                  <a:pt x="3695171" y="4601324"/>
                </a:cubicBezTo>
                <a:cubicBezTo>
                  <a:pt x="3695171" y="4637038"/>
                  <a:pt x="3666219" y="4665990"/>
                  <a:pt x="3630506" y="4665990"/>
                </a:cubicBezTo>
                <a:cubicBezTo>
                  <a:pt x="3594790" y="4665990"/>
                  <a:pt x="3565838" y="4637038"/>
                  <a:pt x="3565838" y="4601324"/>
                </a:cubicBezTo>
                <a:cubicBezTo>
                  <a:pt x="3565838" y="4574539"/>
                  <a:pt x="3582123" y="4551557"/>
                  <a:pt x="3605333" y="4541740"/>
                </a:cubicBezTo>
                <a:lnTo>
                  <a:pt x="3630116" y="4536737"/>
                </a:lnTo>
                <a:lnTo>
                  <a:pt x="3605335" y="4531734"/>
                </a:lnTo>
                <a:cubicBezTo>
                  <a:pt x="3582125" y="4521918"/>
                  <a:pt x="3565841" y="4498936"/>
                  <a:pt x="3565841" y="4472150"/>
                </a:cubicBezTo>
                <a:cubicBezTo>
                  <a:pt x="3565841" y="4436436"/>
                  <a:pt x="3594791" y="4407484"/>
                  <a:pt x="3630508" y="4407484"/>
                </a:cubicBezTo>
                <a:close/>
                <a:moveTo>
                  <a:pt x="3321277" y="4407484"/>
                </a:moveTo>
                <a:cubicBezTo>
                  <a:pt x="3356991" y="4407484"/>
                  <a:pt x="3385940" y="4436436"/>
                  <a:pt x="3385940" y="4472150"/>
                </a:cubicBezTo>
                <a:cubicBezTo>
                  <a:pt x="3385940" y="4498936"/>
                  <a:pt x="3369657" y="4521918"/>
                  <a:pt x="3346447" y="4531734"/>
                </a:cubicBezTo>
                <a:lnTo>
                  <a:pt x="3321669" y="4536737"/>
                </a:lnTo>
                <a:lnTo>
                  <a:pt x="3346446" y="4541740"/>
                </a:lnTo>
                <a:cubicBezTo>
                  <a:pt x="3369657" y="4551557"/>
                  <a:pt x="3385940" y="4574539"/>
                  <a:pt x="3385940" y="4601324"/>
                </a:cubicBezTo>
                <a:cubicBezTo>
                  <a:pt x="3385940" y="4637038"/>
                  <a:pt x="3356991" y="4665990"/>
                  <a:pt x="3321277" y="4665990"/>
                </a:cubicBezTo>
                <a:cubicBezTo>
                  <a:pt x="3285561" y="4665990"/>
                  <a:pt x="3256612" y="4637038"/>
                  <a:pt x="3256612" y="4601324"/>
                </a:cubicBezTo>
                <a:cubicBezTo>
                  <a:pt x="3256612" y="4574539"/>
                  <a:pt x="3272897" y="4551557"/>
                  <a:pt x="3296104" y="4541740"/>
                </a:cubicBezTo>
                <a:lnTo>
                  <a:pt x="3320887" y="4536737"/>
                </a:lnTo>
                <a:lnTo>
                  <a:pt x="3296104" y="4531734"/>
                </a:lnTo>
                <a:cubicBezTo>
                  <a:pt x="3272897" y="4521918"/>
                  <a:pt x="3256612" y="4498936"/>
                  <a:pt x="3256612" y="4472150"/>
                </a:cubicBezTo>
                <a:cubicBezTo>
                  <a:pt x="3256612" y="4436436"/>
                  <a:pt x="3285561" y="4407484"/>
                  <a:pt x="3321277" y="4407484"/>
                </a:cubicBezTo>
                <a:close/>
                <a:moveTo>
                  <a:pt x="3012037" y="4407484"/>
                </a:moveTo>
                <a:cubicBezTo>
                  <a:pt x="3047750" y="4407484"/>
                  <a:pt x="3076704" y="4436436"/>
                  <a:pt x="3076704" y="4472150"/>
                </a:cubicBezTo>
                <a:cubicBezTo>
                  <a:pt x="3076704" y="4507864"/>
                  <a:pt x="3047750" y="4536816"/>
                  <a:pt x="3012037" y="4536816"/>
                </a:cubicBezTo>
                <a:cubicBezTo>
                  <a:pt x="2976324" y="4536816"/>
                  <a:pt x="2947373" y="4507864"/>
                  <a:pt x="2947373" y="4472150"/>
                </a:cubicBezTo>
                <a:cubicBezTo>
                  <a:pt x="2947373" y="4436436"/>
                  <a:pt x="2976324" y="4407484"/>
                  <a:pt x="3012037" y="4407484"/>
                </a:cubicBezTo>
                <a:close/>
                <a:moveTo>
                  <a:pt x="10159586" y="4266568"/>
                </a:moveTo>
                <a:cubicBezTo>
                  <a:pt x="10195300" y="4266568"/>
                  <a:pt x="10224252" y="4295520"/>
                  <a:pt x="10224252" y="4331234"/>
                </a:cubicBezTo>
                <a:cubicBezTo>
                  <a:pt x="10224252" y="4366948"/>
                  <a:pt x="10195300" y="4395900"/>
                  <a:pt x="10159586" y="4395900"/>
                </a:cubicBezTo>
                <a:cubicBezTo>
                  <a:pt x="10123872" y="4395900"/>
                  <a:pt x="10094920" y="4366948"/>
                  <a:pt x="10094920" y="4331234"/>
                </a:cubicBezTo>
                <a:cubicBezTo>
                  <a:pt x="10094920" y="4295520"/>
                  <a:pt x="10123872" y="4266568"/>
                  <a:pt x="10159586" y="4266568"/>
                </a:cubicBezTo>
                <a:close/>
                <a:moveTo>
                  <a:pt x="9227976" y="4266568"/>
                </a:moveTo>
                <a:cubicBezTo>
                  <a:pt x="9263690" y="4266568"/>
                  <a:pt x="9292642" y="4295520"/>
                  <a:pt x="9292642" y="4331234"/>
                </a:cubicBezTo>
                <a:cubicBezTo>
                  <a:pt x="9292642" y="4366948"/>
                  <a:pt x="9263690" y="4395900"/>
                  <a:pt x="9227976" y="4395900"/>
                </a:cubicBezTo>
                <a:cubicBezTo>
                  <a:pt x="9192262" y="4395900"/>
                  <a:pt x="9163310" y="4366948"/>
                  <a:pt x="9163310" y="4331234"/>
                </a:cubicBezTo>
                <a:cubicBezTo>
                  <a:pt x="9163310" y="4295520"/>
                  <a:pt x="9192262" y="4266568"/>
                  <a:pt x="9227976" y="4266568"/>
                </a:cubicBezTo>
                <a:close/>
                <a:moveTo>
                  <a:pt x="9075316" y="4266568"/>
                </a:moveTo>
                <a:cubicBezTo>
                  <a:pt x="9111030" y="4266568"/>
                  <a:pt x="9139982" y="4295520"/>
                  <a:pt x="9139982" y="4331234"/>
                </a:cubicBezTo>
                <a:cubicBezTo>
                  <a:pt x="9139982" y="4366948"/>
                  <a:pt x="9111030" y="4395900"/>
                  <a:pt x="9075316" y="4395900"/>
                </a:cubicBezTo>
                <a:cubicBezTo>
                  <a:pt x="9039602" y="4395900"/>
                  <a:pt x="9010650" y="4366948"/>
                  <a:pt x="9010650" y="4331234"/>
                </a:cubicBezTo>
                <a:cubicBezTo>
                  <a:pt x="9010650" y="4295520"/>
                  <a:pt x="9039602" y="4266568"/>
                  <a:pt x="9075316" y="4266568"/>
                </a:cubicBezTo>
                <a:close/>
                <a:moveTo>
                  <a:pt x="6742375" y="4266568"/>
                </a:moveTo>
                <a:cubicBezTo>
                  <a:pt x="6778089" y="4266568"/>
                  <a:pt x="6807041" y="4295520"/>
                  <a:pt x="6807041" y="4331234"/>
                </a:cubicBezTo>
                <a:cubicBezTo>
                  <a:pt x="6807041" y="4366948"/>
                  <a:pt x="6778089" y="4395900"/>
                  <a:pt x="6742375" y="4395900"/>
                </a:cubicBezTo>
                <a:cubicBezTo>
                  <a:pt x="6706661" y="4395900"/>
                  <a:pt x="6677709" y="4366948"/>
                  <a:pt x="6677709" y="4331234"/>
                </a:cubicBezTo>
                <a:cubicBezTo>
                  <a:pt x="6677709" y="4295520"/>
                  <a:pt x="6706661" y="4266568"/>
                  <a:pt x="6742375" y="4266568"/>
                </a:cubicBezTo>
                <a:close/>
                <a:moveTo>
                  <a:pt x="6585802" y="4266568"/>
                </a:moveTo>
                <a:cubicBezTo>
                  <a:pt x="6621516" y="4266568"/>
                  <a:pt x="6650468" y="4295520"/>
                  <a:pt x="6650468" y="4331234"/>
                </a:cubicBezTo>
                <a:cubicBezTo>
                  <a:pt x="6650468" y="4366948"/>
                  <a:pt x="6621516" y="4395900"/>
                  <a:pt x="6585802" y="4395900"/>
                </a:cubicBezTo>
                <a:cubicBezTo>
                  <a:pt x="6550088" y="4395900"/>
                  <a:pt x="6521136" y="4366948"/>
                  <a:pt x="6521136" y="4331234"/>
                </a:cubicBezTo>
                <a:cubicBezTo>
                  <a:pt x="6521136" y="4295520"/>
                  <a:pt x="6550088" y="4266568"/>
                  <a:pt x="6585802" y="4266568"/>
                </a:cubicBezTo>
                <a:close/>
                <a:moveTo>
                  <a:pt x="6429228" y="4266568"/>
                </a:moveTo>
                <a:cubicBezTo>
                  <a:pt x="6464942" y="4266568"/>
                  <a:pt x="6493894" y="4295520"/>
                  <a:pt x="6493894" y="4331234"/>
                </a:cubicBezTo>
                <a:cubicBezTo>
                  <a:pt x="6493894" y="4366948"/>
                  <a:pt x="6464942" y="4395900"/>
                  <a:pt x="6429228" y="4395900"/>
                </a:cubicBezTo>
                <a:cubicBezTo>
                  <a:pt x="6393514" y="4395900"/>
                  <a:pt x="6364562" y="4366948"/>
                  <a:pt x="6364562" y="4331234"/>
                </a:cubicBezTo>
                <a:cubicBezTo>
                  <a:pt x="6364562" y="4295520"/>
                  <a:pt x="6393514" y="4266568"/>
                  <a:pt x="6429228" y="4266568"/>
                </a:cubicBezTo>
                <a:close/>
                <a:moveTo>
                  <a:pt x="6276569" y="4266568"/>
                </a:moveTo>
                <a:cubicBezTo>
                  <a:pt x="6312283" y="4266568"/>
                  <a:pt x="6341235" y="4295520"/>
                  <a:pt x="6341235" y="4331234"/>
                </a:cubicBezTo>
                <a:cubicBezTo>
                  <a:pt x="6341235" y="4366948"/>
                  <a:pt x="6312283" y="4395900"/>
                  <a:pt x="6276569" y="4395900"/>
                </a:cubicBezTo>
                <a:cubicBezTo>
                  <a:pt x="6240855" y="4395900"/>
                  <a:pt x="6211903" y="4366948"/>
                  <a:pt x="6211903" y="4331234"/>
                </a:cubicBezTo>
                <a:cubicBezTo>
                  <a:pt x="6211903" y="4295520"/>
                  <a:pt x="6240855" y="4266568"/>
                  <a:pt x="6276569" y="4266568"/>
                </a:cubicBezTo>
                <a:close/>
                <a:moveTo>
                  <a:pt x="6119998" y="4266568"/>
                </a:moveTo>
                <a:cubicBezTo>
                  <a:pt x="6155712" y="4266568"/>
                  <a:pt x="6184664" y="4295520"/>
                  <a:pt x="6184664" y="4331234"/>
                </a:cubicBezTo>
                <a:cubicBezTo>
                  <a:pt x="6184664" y="4366948"/>
                  <a:pt x="6155712" y="4395900"/>
                  <a:pt x="6119998" y="4395900"/>
                </a:cubicBezTo>
                <a:cubicBezTo>
                  <a:pt x="6084284" y="4395900"/>
                  <a:pt x="6055332" y="4366948"/>
                  <a:pt x="6055332" y="4331234"/>
                </a:cubicBezTo>
                <a:cubicBezTo>
                  <a:pt x="6055332" y="4295520"/>
                  <a:pt x="6084284" y="4266568"/>
                  <a:pt x="6119998" y="4266568"/>
                </a:cubicBezTo>
                <a:close/>
                <a:moveTo>
                  <a:pt x="5967338" y="4266568"/>
                </a:moveTo>
                <a:cubicBezTo>
                  <a:pt x="6003052" y="4266568"/>
                  <a:pt x="6032004" y="4295520"/>
                  <a:pt x="6032004" y="4331234"/>
                </a:cubicBezTo>
                <a:cubicBezTo>
                  <a:pt x="6032004" y="4366948"/>
                  <a:pt x="6003052" y="4395900"/>
                  <a:pt x="5967338" y="4395900"/>
                </a:cubicBezTo>
                <a:cubicBezTo>
                  <a:pt x="5931624" y="4395900"/>
                  <a:pt x="5902672" y="4366948"/>
                  <a:pt x="5902672" y="4331234"/>
                </a:cubicBezTo>
                <a:cubicBezTo>
                  <a:pt x="5902672" y="4295520"/>
                  <a:pt x="5931624" y="4266568"/>
                  <a:pt x="5967338" y="4266568"/>
                </a:cubicBezTo>
                <a:close/>
                <a:moveTo>
                  <a:pt x="4256780" y="4266568"/>
                </a:moveTo>
                <a:cubicBezTo>
                  <a:pt x="4292500" y="4266568"/>
                  <a:pt x="4321446" y="4295520"/>
                  <a:pt x="4321446" y="4331234"/>
                </a:cubicBezTo>
                <a:cubicBezTo>
                  <a:pt x="4321446" y="4366948"/>
                  <a:pt x="4292500" y="4395900"/>
                  <a:pt x="4256780" y="4395900"/>
                </a:cubicBezTo>
                <a:cubicBezTo>
                  <a:pt x="4221067" y="4395900"/>
                  <a:pt x="4192113" y="4366948"/>
                  <a:pt x="4192113" y="4331234"/>
                </a:cubicBezTo>
                <a:cubicBezTo>
                  <a:pt x="4192113" y="4295520"/>
                  <a:pt x="4221067" y="4266568"/>
                  <a:pt x="4256780" y="4266568"/>
                </a:cubicBezTo>
                <a:close/>
                <a:moveTo>
                  <a:pt x="4100211" y="4266568"/>
                </a:moveTo>
                <a:cubicBezTo>
                  <a:pt x="4135921" y="4266568"/>
                  <a:pt x="4164879" y="4295520"/>
                  <a:pt x="4164879" y="4331234"/>
                </a:cubicBezTo>
                <a:cubicBezTo>
                  <a:pt x="4164879" y="4366948"/>
                  <a:pt x="4135921" y="4395900"/>
                  <a:pt x="4100211" y="4395900"/>
                </a:cubicBezTo>
                <a:cubicBezTo>
                  <a:pt x="4064497" y="4395900"/>
                  <a:pt x="4035548" y="4366948"/>
                  <a:pt x="4035548" y="4331234"/>
                </a:cubicBezTo>
                <a:cubicBezTo>
                  <a:pt x="4035548" y="4295520"/>
                  <a:pt x="4064497" y="4266568"/>
                  <a:pt x="4100211" y="4266568"/>
                </a:cubicBezTo>
                <a:close/>
                <a:moveTo>
                  <a:pt x="3947545" y="4266568"/>
                </a:moveTo>
                <a:cubicBezTo>
                  <a:pt x="3983262" y="4266568"/>
                  <a:pt x="4012217" y="4295520"/>
                  <a:pt x="4012217" y="4331234"/>
                </a:cubicBezTo>
                <a:cubicBezTo>
                  <a:pt x="4012217" y="4366948"/>
                  <a:pt x="3983262" y="4395900"/>
                  <a:pt x="3947545" y="4395900"/>
                </a:cubicBezTo>
                <a:cubicBezTo>
                  <a:pt x="3911853" y="4395900"/>
                  <a:pt x="3882903" y="4366948"/>
                  <a:pt x="3882903" y="4331234"/>
                </a:cubicBezTo>
                <a:cubicBezTo>
                  <a:pt x="3882903" y="4295520"/>
                  <a:pt x="3911853" y="4266568"/>
                  <a:pt x="3947545" y="4266568"/>
                </a:cubicBezTo>
                <a:close/>
                <a:moveTo>
                  <a:pt x="3790995" y="4266568"/>
                </a:moveTo>
                <a:cubicBezTo>
                  <a:pt x="3826709" y="4266568"/>
                  <a:pt x="3855662" y="4295520"/>
                  <a:pt x="3855662" y="4331234"/>
                </a:cubicBezTo>
                <a:cubicBezTo>
                  <a:pt x="3855662" y="4366948"/>
                  <a:pt x="3826709" y="4395900"/>
                  <a:pt x="3790995" y="4395900"/>
                </a:cubicBezTo>
                <a:cubicBezTo>
                  <a:pt x="3755281" y="4395900"/>
                  <a:pt x="3726328" y="4366948"/>
                  <a:pt x="3726328" y="4331234"/>
                </a:cubicBezTo>
                <a:cubicBezTo>
                  <a:pt x="3726328" y="4295520"/>
                  <a:pt x="3755281" y="4266568"/>
                  <a:pt x="3790995" y="4266568"/>
                </a:cubicBezTo>
                <a:close/>
                <a:moveTo>
                  <a:pt x="3630508" y="4266568"/>
                </a:moveTo>
                <a:cubicBezTo>
                  <a:pt x="3666222" y="4266568"/>
                  <a:pt x="3695175" y="4295520"/>
                  <a:pt x="3695175" y="4331234"/>
                </a:cubicBezTo>
                <a:cubicBezTo>
                  <a:pt x="3695175" y="4366948"/>
                  <a:pt x="3666222" y="4395900"/>
                  <a:pt x="3630508" y="4395900"/>
                </a:cubicBezTo>
                <a:cubicBezTo>
                  <a:pt x="3594791" y="4395900"/>
                  <a:pt x="3565840" y="4366948"/>
                  <a:pt x="3565840" y="4331234"/>
                </a:cubicBezTo>
                <a:cubicBezTo>
                  <a:pt x="3565840" y="4295520"/>
                  <a:pt x="3594791" y="4266568"/>
                  <a:pt x="3630508" y="4266568"/>
                </a:cubicBezTo>
                <a:close/>
                <a:moveTo>
                  <a:pt x="3481762" y="4266568"/>
                </a:moveTo>
                <a:cubicBezTo>
                  <a:pt x="3517475" y="4266568"/>
                  <a:pt x="3546428" y="4295520"/>
                  <a:pt x="3546428" y="4331234"/>
                </a:cubicBezTo>
                <a:cubicBezTo>
                  <a:pt x="3546428" y="4366948"/>
                  <a:pt x="3517475" y="4395900"/>
                  <a:pt x="3481762" y="4395900"/>
                </a:cubicBezTo>
                <a:cubicBezTo>
                  <a:pt x="3446050" y="4395900"/>
                  <a:pt x="3417099" y="4366948"/>
                  <a:pt x="3417099" y="4331234"/>
                </a:cubicBezTo>
                <a:cubicBezTo>
                  <a:pt x="3417099" y="4295520"/>
                  <a:pt x="3446050" y="4266568"/>
                  <a:pt x="3481762" y="4266568"/>
                </a:cubicBezTo>
                <a:close/>
                <a:moveTo>
                  <a:pt x="3321282" y="4266568"/>
                </a:moveTo>
                <a:cubicBezTo>
                  <a:pt x="3356996" y="4266568"/>
                  <a:pt x="3385942" y="4295520"/>
                  <a:pt x="3385942" y="4331234"/>
                </a:cubicBezTo>
                <a:cubicBezTo>
                  <a:pt x="3385942" y="4366948"/>
                  <a:pt x="3356996" y="4395900"/>
                  <a:pt x="3321282" y="4395900"/>
                </a:cubicBezTo>
                <a:cubicBezTo>
                  <a:pt x="3285566" y="4395900"/>
                  <a:pt x="3256617" y="4366948"/>
                  <a:pt x="3256617" y="4331234"/>
                </a:cubicBezTo>
                <a:cubicBezTo>
                  <a:pt x="3256617" y="4295520"/>
                  <a:pt x="3285566" y="4266568"/>
                  <a:pt x="3321282" y="4266568"/>
                </a:cubicBezTo>
                <a:close/>
                <a:moveTo>
                  <a:pt x="3172532" y="4266568"/>
                </a:moveTo>
                <a:cubicBezTo>
                  <a:pt x="3208248" y="4266568"/>
                  <a:pt x="3237198" y="4295520"/>
                  <a:pt x="3237198" y="4331234"/>
                </a:cubicBezTo>
                <a:cubicBezTo>
                  <a:pt x="3237198" y="4366948"/>
                  <a:pt x="3208248" y="4395900"/>
                  <a:pt x="3172532" y="4395900"/>
                </a:cubicBezTo>
                <a:cubicBezTo>
                  <a:pt x="3136816" y="4395900"/>
                  <a:pt x="3107863" y="4366948"/>
                  <a:pt x="3107863" y="4331234"/>
                </a:cubicBezTo>
                <a:cubicBezTo>
                  <a:pt x="3107863" y="4295520"/>
                  <a:pt x="3136816" y="4266568"/>
                  <a:pt x="3172532" y="4266568"/>
                </a:cubicBezTo>
                <a:close/>
                <a:moveTo>
                  <a:pt x="3012039" y="4266568"/>
                </a:moveTo>
                <a:cubicBezTo>
                  <a:pt x="3047752" y="4266568"/>
                  <a:pt x="3076706" y="4295520"/>
                  <a:pt x="3076706" y="4331234"/>
                </a:cubicBezTo>
                <a:cubicBezTo>
                  <a:pt x="3076706" y="4366948"/>
                  <a:pt x="3047752" y="4395900"/>
                  <a:pt x="3012039" y="4395900"/>
                </a:cubicBezTo>
                <a:cubicBezTo>
                  <a:pt x="2976326" y="4395900"/>
                  <a:pt x="2947375" y="4366948"/>
                  <a:pt x="2947375" y="4331234"/>
                </a:cubicBezTo>
                <a:cubicBezTo>
                  <a:pt x="2947375" y="4295520"/>
                  <a:pt x="2976326" y="4266568"/>
                  <a:pt x="3012039" y="4266568"/>
                </a:cubicBezTo>
                <a:close/>
                <a:moveTo>
                  <a:pt x="10159586" y="4113910"/>
                </a:moveTo>
                <a:cubicBezTo>
                  <a:pt x="10195300" y="4113910"/>
                  <a:pt x="10224252" y="4142862"/>
                  <a:pt x="10224252" y="4178576"/>
                </a:cubicBezTo>
                <a:cubicBezTo>
                  <a:pt x="10224252" y="4214290"/>
                  <a:pt x="10195300" y="4243242"/>
                  <a:pt x="10159586" y="4243242"/>
                </a:cubicBezTo>
                <a:cubicBezTo>
                  <a:pt x="10123872" y="4243242"/>
                  <a:pt x="10094920" y="4214290"/>
                  <a:pt x="10094920" y="4178576"/>
                </a:cubicBezTo>
                <a:cubicBezTo>
                  <a:pt x="10094920" y="4142862"/>
                  <a:pt x="10123872" y="4113910"/>
                  <a:pt x="10159586" y="4113910"/>
                </a:cubicBezTo>
                <a:close/>
                <a:moveTo>
                  <a:pt x="10003015" y="4113910"/>
                </a:moveTo>
                <a:cubicBezTo>
                  <a:pt x="10038729" y="4113910"/>
                  <a:pt x="10067681" y="4142862"/>
                  <a:pt x="10067681" y="4178576"/>
                </a:cubicBezTo>
                <a:cubicBezTo>
                  <a:pt x="10067681" y="4214290"/>
                  <a:pt x="10038729" y="4243242"/>
                  <a:pt x="10003015" y="4243242"/>
                </a:cubicBezTo>
                <a:cubicBezTo>
                  <a:pt x="9967301" y="4243242"/>
                  <a:pt x="9938349" y="4214290"/>
                  <a:pt x="9938349" y="4178576"/>
                </a:cubicBezTo>
                <a:cubicBezTo>
                  <a:pt x="9938349" y="4142862"/>
                  <a:pt x="9967301" y="4113910"/>
                  <a:pt x="10003015" y="4113910"/>
                </a:cubicBezTo>
                <a:close/>
                <a:moveTo>
                  <a:pt x="9850355" y="4113910"/>
                </a:moveTo>
                <a:cubicBezTo>
                  <a:pt x="9886069" y="4113910"/>
                  <a:pt x="9915021" y="4142862"/>
                  <a:pt x="9915021" y="4178576"/>
                </a:cubicBezTo>
                <a:cubicBezTo>
                  <a:pt x="9915021" y="4214290"/>
                  <a:pt x="9886069" y="4243242"/>
                  <a:pt x="9850355" y="4243242"/>
                </a:cubicBezTo>
                <a:cubicBezTo>
                  <a:pt x="9814641" y="4243242"/>
                  <a:pt x="9785689" y="4214290"/>
                  <a:pt x="9785689" y="4178576"/>
                </a:cubicBezTo>
                <a:cubicBezTo>
                  <a:pt x="9785689" y="4142862"/>
                  <a:pt x="9814641" y="4113910"/>
                  <a:pt x="9850355" y="4113910"/>
                </a:cubicBezTo>
                <a:close/>
                <a:moveTo>
                  <a:pt x="9384549" y="4113910"/>
                </a:moveTo>
                <a:cubicBezTo>
                  <a:pt x="9420263" y="4113910"/>
                  <a:pt x="9449215" y="4142862"/>
                  <a:pt x="9449215" y="4178576"/>
                </a:cubicBezTo>
                <a:cubicBezTo>
                  <a:pt x="9449215" y="4214290"/>
                  <a:pt x="9420263" y="4243242"/>
                  <a:pt x="9384549" y="4243242"/>
                </a:cubicBezTo>
                <a:cubicBezTo>
                  <a:pt x="9348835" y="4243242"/>
                  <a:pt x="9319883" y="4214290"/>
                  <a:pt x="9319883" y="4178576"/>
                </a:cubicBezTo>
                <a:cubicBezTo>
                  <a:pt x="9319883" y="4142862"/>
                  <a:pt x="9348835" y="4113910"/>
                  <a:pt x="9384549" y="4113910"/>
                </a:cubicBezTo>
                <a:close/>
                <a:moveTo>
                  <a:pt x="8914828" y="4113910"/>
                </a:moveTo>
                <a:cubicBezTo>
                  <a:pt x="8950542" y="4113910"/>
                  <a:pt x="8979494" y="4142862"/>
                  <a:pt x="8979494" y="4178576"/>
                </a:cubicBezTo>
                <a:cubicBezTo>
                  <a:pt x="8979494" y="4214290"/>
                  <a:pt x="8950542" y="4243242"/>
                  <a:pt x="8914828" y="4243242"/>
                </a:cubicBezTo>
                <a:cubicBezTo>
                  <a:pt x="8879114" y="4243242"/>
                  <a:pt x="8850162" y="4214290"/>
                  <a:pt x="8850162" y="4178576"/>
                </a:cubicBezTo>
                <a:cubicBezTo>
                  <a:pt x="8850162" y="4142862"/>
                  <a:pt x="8879114" y="4113910"/>
                  <a:pt x="8914828" y="4113910"/>
                </a:cubicBezTo>
                <a:close/>
                <a:moveTo>
                  <a:pt x="6742375" y="4113910"/>
                </a:moveTo>
                <a:cubicBezTo>
                  <a:pt x="6778089" y="4113910"/>
                  <a:pt x="6807041" y="4142862"/>
                  <a:pt x="6807041" y="4178576"/>
                </a:cubicBezTo>
                <a:cubicBezTo>
                  <a:pt x="6807041" y="4214290"/>
                  <a:pt x="6778089" y="4243242"/>
                  <a:pt x="6742375" y="4243242"/>
                </a:cubicBezTo>
                <a:cubicBezTo>
                  <a:pt x="6706661" y="4243242"/>
                  <a:pt x="6677709" y="4214290"/>
                  <a:pt x="6677709" y="4178576"/>
                </a:cubicBezTo>
                <a:cubicBezTo>
                  <a:pt x="6677709" y="4142862"/>
                  <a:pt x="6706661" y="4113910"/>
                  <a:pt x="6742375" y="4113910"/>
                </a:cubicBezTo>
                <a:close/>
                <a:moveTo>
                  <a:pt x="6585802" y="4113910"/>
                </a:moveTo>
                <a:cubicBezTo>
                  <a:pt x="6621516" y="4113910"/>
                  <a:pt x="6650468" y="4142862"/>
                  <a:pt x="6650468" y="4178576"/>
                </a:cubicBezTo>
                <a:cubicBezTo>
                  <a:pt x="6650468" y="4214290"/>
                  <a:pt x="6621516" y="4243242"/>
                  <a:pt x="6585802" y="4243242"/>
                </a:cubicBezTo>
                <a:cubicBezTo>
                  <a:pt x="6550088" y="4243242"/>
                  <a:pt x="6521136" y="4214290"/>
                  <a:pt x="6521136" y="4178576"/>
                </a:cubicBezTo>
                <a:cubicBezTo>
                  <a:pt x="6521136" y="4142862"/>
                  <a:pt x="6550088" y="4113910"/>
                  <a:pt x="6585802" y="4113910"/>
                </a:cubicBezTo>
                <a:close/>
                <a:moveTo>
                  <a:pt x="6429228" y="4113910"/>
                </a:moveTo>
                <a:cubicBezTo>
                  <a:pt x="6464942" y="4113910"/>
                  <a:pt x="6493894" y="4142862"/>
                  <a:pt x="6493894" y="4178576"/>
                </a:cubicBezTo>
                <a:cubicBezTo>
                  <a:pt x="6493894" y="4214290"/>
                  <a:pt x="6464942" y="4243242"/>
                  <a:pt x="6429228" y="4243242"/>
                </a:cubicBezTo>
                <a:cubicBezTo>
                  <a:pt x="6393514" y="4243242"/>
                  <a:pt x="6364562" y="4214290"/>
                  <a:pt x="6364562" y="4178576"/>
                </a:cubicBezTo>
                <a:cubicBezTo>
                  <a:pt x="6364562" y="4142862"/>
                  <a:pt x="6393514" y="4113910"/>
                  <a:pt x="6429228" y="4113910"/>
                </a:cubicBezTo>
                <a:close/>
                <a:moveTo>
                  <a:pt x="6276569" y="4113910"/>
                </a:moveTo>
                <a:cubicBezTo>
                  <a:pt x="6312283" y="4113910"/>
                  <a:pt x="6341235" y="4142862"/>
                  <a:pt x="6341235" y="4178576"/>
                </a:cubicBezTo>
                <a:cubicBezTo>
                  <a:pt x="6341235" y="4214290"/>
                  <a:pt x="6312283" y="4243242"/>
                  <a:pt x="6276569" y="4243242"/>
                </a:cubicBezTo>
                <a:cubicBezTo>
                  <a:pt x="6240855" y="4243242"/>
                  <a:pt x="6211903" y="4214290"/>
                  <a:pt x="6211903" y="4178576"/>
                </a:cubicBezTo>
                <a:cubicBezTo>
                  <a:pt x="6211903" y="4142862"/>
                  <a:pt x="6240855" y="4113910"/>
                  <a:pt x="6276569" y="4113910"/>
                </a:cubicBezTo>
                <a:close/>
                <a:moveTo>
                  <a:pt x="6119998" y="4113910"/>
                </a:moveTo>
                <a:cubicBezTo>
                  <a:pt x="6155712" y="4113910"/>
                  <a:pt x="6184664" y="4142862"/>
                  <a:pt x="6184664" y="4178576"/>
                </a:cubicBezTo>
                <a:cubicBezTo>
                  <a:pt x="6184664" y="4214290"/>
                  <a:pt x="6155712" y="4243242"/>
                  <a:pt x="6119998" y="4243242"/>
                </a:cubicBezTo>
                <a:cubicBezTo>
                  <a:pt x="6084284" y="4243242"/>
                  <a:pt x="6055332" y="4214290"/>
                  <a:pt x="6055332" y="4178576"/>
                </a:cubicBezTo>
                <a:cubicBezTo>
                  <a:pt x="6055332" y="4142862"/>
                  <a:pt x="6084284" y="4113910"/>
                  <a:pt x="6119998" y="4113910"/>
                </a:cubicBezTo>
                <a:close/>
                <a:moveTo>
                  <a:pt x="5967338" y="4113910"/>
                </a:moveTo>
                <a:cubicBezTo>
                  <a:pt x="6003052" y="4113910"/>
                  <a:pt x="6032004" y="4142862"/>
                  <a:pt x="6032004" y="4178576"/>
                </a:cubicBezTo>
                <a:cubicBezTo>
                  <a:pt x="6032004" y="4214290"/>
                  <a:pt x="6003052" y="4243242"/>
                  <a:pt x="5967338" y="4243242"/>
                </a:cubicBezTo>
                <a:cubicBezTo>
                  <a:pt x="5931624" y="4243242"/>
                  <a:pt x="5902672" y="4214290"/>
                  <a:pt x="5902672" y="4178576"/>
                </a:cubicBezTo>
                <a:cubicBezTo>
                  <a:pt x="5902672" y="4142862"/>
                  <a:pt x="5931624" y="4113910"/>
                  <a:pt x="5967338" y="4113910"/>
                </a:cubicBezTo>
                <a:close/>
                <a:moveTo>
                  <a:pt x="4256780" y="4113910"/>
                </a:moveTo>
                <a:cubicBezTo>
                  <a:pt x="4292500" y="4113910"/>
                  <a:pt x="4321446" y="4142862"/>
                  <a:pt x="4321446" y="4178576"/>
                </a:cubicBezTo>
                <a:cubicBezTo>
                  <a:pt x="4321446" y="4214290"/>
                  <a:pt x="4292500" y="4243242"/>
                  <a:pt x="4256780" y="4243242"/>
                </a:cubicBezTo>
                <a:cubicBezTo>
                  <a:pt x="4221067" y="4243242"/>
                  <a:pt x="4192119" y="4214290"/>
                  <a:pt x="4192119" y="4178576"/>
                </a:cubicBezTo>
                <a:cubicBezTo>
                  <a:pt x="4192119" y="4142862"/>
                  <a:pt x="4221067" y="4113910"/>
                  <a:pt x="4256780" y="4113910"/>
                </a:cubicBezTo>
                <a:close/>
                <a:moveTo>
                  <a:pt x="4100213" y="4113910"/>
                </a:moveTo>
                <a:cubicBezTo>
                  <a:pt x="4135925" y="4113910"/>
                  <a:pt x="4164879" y="4142862"/>
                  <a:pt x="4164879" y="4178576"/>
                </a:cubicBezTo>
                <a:cubicBezTo>
                  <a:pt x="4164879" y="4214290"/>
                  <a:pt x="4135925" y="4243242"/>
                  <a:pt x="4100213" y="4243242"/>
                </a:cubicBezTo>
                <a:cubicBezTo>
                  <a:pt x="4064497" y="4243242"/>
                  <a:pt x="4035548" y="4214290"/>
                  <a:pt x="4035548" y="4178576"/>
                </a:cubicBezTo>
                <a:cubicBezTo>
                  <a:pt x="4035548" y="4142862"/>
                  <a:pt x="4064497" y="4113910"/>
                  <a:pt x="4100213" y="4113910"/>
                </a:cubicBezTo>
                <a:close/>
                <a:moveTo>
                  <a:pt x="3947550" y="4113910"/>
                </a:moveTo>
                <a:cubicBezTo>
                  <a:pt x="3983265" y="4113910"/>
                  <a:pt x="4012217" y="4142862"/>
                  <a:pt x="4012217" y="4178576"/>
                </a:cubicBezTo>
                <a:cubicBezTo>
                  <a:pt x="4012217" y="4214290"/>
                  <a:pt x="3983265" y="4243242"/>
                  <a:pt x="3947550" y="4243242"/>
                </a:cubicBezTo>
                <a:cubicBezTo>
                  <a:pt x="3911857" y="4243242"/>
                  <a:pt x="3882906" y="4214290"/>
                  <a:pt x="3882906" y="4178576"/>
                </a:cubicBezTo>
                <a:cubicBezTo>
                  <a:pt x="3882906" y="4142862"/>
                  <a:pt x="3911857" y="4113910"/>
                  <a:pt x="3947550" y="4113910"/>
                </a:cubicBezTo>
                <a:close/>
                <a:moveTo>
                  <a:pt x="3791000" y="4113910"/>
                </a:moveTo>
                <a:cubicBezTo>
                  <a:pt x="3826712" y="4113910"/>
                  <a:pt x="3855665" y="4142862"/>
                  <a:pt x="3855665" y="4178576"/>
                </a:cubicBezTo>
                <a:cubicBezTo>
                  <a:pt x="3855665" y="4214290"/>
                  <a:pt x="3826712" y="4243242"/>
                  <a:pt x="3791000" y="4243242"/>
                </a:cubicBezTo>
                <a:cubicBezTo>
                  <a:pt x="3755284" y="4243242"/>
                  <a:pt x="3726332" y="4214290"/>
                  <a:pt x="3726332" y="4178576"/>
                </a:cubicBezTo>
                <a:cubicBezTo>
                  <a:pt x="3726332" y="4142862"/>
                  <a:pt x="3755284" y="4113910"/>
                  <a:pt x="3791000" y="4113910"/>
                </a:cubicBezTo>
                <a:close/>
                <a:moveTo>
                  <a:pt x="3630513" y="4113910"/>
                </a:moveTo>
                <a:cubicBezTo>
                  <a:pt x="3666226" y="4113910"/>
                  <a:pt x="3695178" y="4142862"/>
                  <a:pt x="3695178" y="4178576"/>
                </a:cubicBezTo>
                <a:cubicBezTo>
                  <a:pt x="3695178" y="4214290"/>
                  <a:pt x="3666226" y="4243242"/>
                  <a:pt x="3630513" y="4243242"/>
                </a:cubicBezTo>
                <a:cubicBezTo>
                  <a:pt x="3594796" y="4243242"/>
                  <a:pt x="3565843" y="4214290"/>
                  <a:pt x="3565843" y="4178576"/>
                </a:cubicBezTo>
                <a:cubicBezTo>
                  <a:pt x="3565843" y="4142862"/>
                  <a:pt x="3594796" y="4113910"/>
                  <a:pt x="3630513" y="4113910"/>
                </a:cubicBezTo>
                <a:close/>
                <a:moveTo>
                  <a:pt x="3481765" y="4113910"/>
                </a:moveTo>
                <a:cubicBezTo>
                  <a:pt x="3517478" y="4113910"/>
                  <a:pt x="3546432" y="4142862"/>
                  <a:pt x="3546432" y="4178576"/>
                </a:cubicBezTo>
                <a:cubicBezTo>
                  <a:pt x="3546432" y="4214290"/>
                  <a:pt x="3517478" y="4243242"/>
                  <a:pt x="3481765" y="4243242"/>
                </a:cubicBezTo>
                <a:cubicBezTo>
                  <a:pt x="3446054" y="4243242"/>
                  <a:pt x="3417102" y="4214290"/>
                  <a:pt x="3417102" y="4178576"/>
                </a:cubicBezTo>
                <a:cubicBezTo>
                  <a:pt x="3417102" y="4142862"/>
                  <a:pt x="3446054" y="4113910"/>
                  <a:pt x="3481765" y="4113910"/>
                </a:cubicBezTo>
                <a:close/>
                <a:moveTo>
                  <a:pt x="3321284" y="4113910"/>
                </a:moveTo>
                <a:cubicBezTo>
                  <a:pt x="3357000" y="4113910"/>
                  <a:pt x="3385944" y="4142862"/>
                  <a:pt x="3385944" y="4178576"/>
                </a:cubicBezTo>
                <a:cubicBezTo>
                  <a:pt x="3385944" y="4214290"/>
                  <a:pt x="3357000" y="4243242"/>
                  <a:pt x="3321284" y="4243242"/>
                </a:cubicBezTo>
                <a:cubicBezTo>
                  <a:pt x="3285568" y="4243242"/>
                  <a:pt x="3256621" y="4214290"/>
                  <a:pt x="3256621" y="4178576"/>
                </a:cubicBezTo>
                <a:cubicBezTo>
                  <a:pt x="3256621" y="4142862"/>
                  <a:pt x="3285568" y="4113910"/>
                  <a:pt x="3321284" y="4113910"/>
                </a:cubicBezTo>
                <a:close/>
                <a:moveTo>
                  <a:pt x="3172536" y="4113910"/>
                </a:moveTo>
                <a:cubicBezTo>
                  <a:pt x="3208251" y="4113910"/>
                  <a:pt x="3237201" y="4142862"/>
                  <a:pt x="3237201" y="4178576"/>
                </a:cubicBezTo>
                <a:cubicBezTo>
                  <a:pt x="3237201" y="4214290"/>
                  <a:pt x="3208251" y="4243242"/>
                  <a:pt x="3172536" y="4243242"/>
                </a:cubicBezTo>
                <a:cubicBezTo>
                  <a:pt x="3136820" y="4243242"/>
                  <a:pt x="3107865" y="4214290"/>
                  <a:pt x="3107865" y="4178576"/>
                </a:cubicBezTo>
                <a:cubicBezTo>
                  <a:pt x="3107865" y="4142862"/>
                  <a:pt x="3136820" y="4113910"/>
                  <a:pt x="3172536" y="4113910"/>
                </a:cubicBezTo>
                <a:close/>
                <a:moveTo>
                  <a:pt x="3012042" y="4113910"/>
                </a:moveTo>
                <a:cubicBezTo>
                  <a:pt x="3047754" y="4113910"/>
                  <a:pt x="3076709" y="4142862"/>
                  <a:pt x="3076709" y="4178576"/>
                </a:cubicBezTo>
                <a:cubicBezTo>
                  <a:pt x="3076709" y="4214290"/>
                  <a:pt x="3047754" y="4243242"/>
                  <a:pt x="3012042" y="4243242"/>
                </a:cubicBezTo>
                <a:cubicBezTo>
                  <a:pt x="2976329" y="4243242"/>
                  <a:pt x="2947378" y="4214290"/>
                  <a:pt x="2947378" y="4178576"/>
                </a:cubicBezTo>
                <a:cubicBezTo>
                  <a:pt x="2947378" y="4142862"/>
                  <a:pt x="2976329" y="4113910"/>
                  <a:pt x="3012042" y="4113910"/>
                </a:cubicBezTo>
                <a:close/>
                <a:moveTo>
                  <a:pt x="2855474" y="4113910"/>
                </a:moveTo>
                <a:cubicBezTo>
                  <a:pt x="2891188" y="4113910"/>
                  <a:pt x="2920138" y="4142862"/>
                  <a:pt x="2920138" y="4178576"/>
                </a:cubicBezTo>
                <a:cubicBezTo>
                  <a:pt x="2920138" y="4214290"/>
                  <a:pt x="2891188" y="4243242"/>
                  <a:pt x="2855474" y="4243242"/>
                </a:cubicBezTo>
                <a:cubicBezTo>
                  <a:pt x="2819762" y="4243242"/>
                  <a:pt x="2790811" y="4214290"/>
                  <a:pt x="2790811" y="4178576"/>
                </a:cubicBezTo>
                <a:cubicBezTo>
                  <a:pt x="2790811" y="4142862"/>
                  <a:pt x="2819762" y="4113910"/>
                  <a:pt x="2855474" y="4113910"/>
                </a:cubicBezTo>
                <a:close/>
                <a:moveTo>
                  <a:pt x="9384549" y="3972994"/>
                </a:moveTo>
                <a:cubicBezTo>
                  <a:pt x="9420263" y="3972994"/>
                  <a:pt x="9449215" y="4001946"/>
                  <a:pt x="9449215" y="4037660"/>
                </a:cubicBezTo>
                <a:cubicBezTo>
                  <a:pt x="9449215" y="4073374"/>
                  <a:pt x="9420263" y="4102326"/>
                  <a:pt x="9384549" y="4102326"/>
                </a:cubicBezTo>
                <a:cubicBezTo>
                  <a:pt x="9348835" y="4102326"/>
                  <a:pt x="9319883" y="4073374"/>
                  <a:pt x="9319883" y="4037660"/>
                </a:cubicBezTo>
                <a:cubicBezTo>
                  <a:pt x="9319883" y="4001946"/>
                  <a:pt x="9348835" y="3972994"/>
                  <a:pt x="9384549" y="3972994"/>
                </a:cubicBezTo>
                <a:close/>
                <a:moveTo>
                  <a:pt x="9227976" y="3972994"/>
                </a:moveTo>
                <a:cubicBezTo>
                  <a:pt x="9263690" y="3972994"/>
                  <a:pt x="9292642" y="4001946"/>
                  <a:pt x="9292642" y="4037660"/>
                </a:cubicBezTo>
                <a:cubicBezTo>
                  <a:pt x="9292642" y="4073374"/>
                  <a:pt x="9263690" y="4102326"/>
                  <a:pt x="9227976" y="4102326"/>
                </a:cubicBezTo>
                <a:cubicBezTo>
                  <a:pt x="9192262" y="4102326"/>
                  <a:pt x="9163310" y="4073374"/>
                  <a:pt x="9163310" y="4037660"/>
                </a:cubicBezTo>
                <a:cubicBezTo>
                  <a:pt x="9163310" y="4001946"/>
                  <a:pt x="9192262" y="3972994"/>
                  <a:pt x="9227976" y="3972994"/>
                </a:cubicBezTo>
                <a:close/>
                <a:moveTo>
                  <a:pt x="9075316" y="3972994"/>
                </a:moveTo>
                <a:cubicBezTo>
                  <a:pt x="9111030" y="3972994"/>
                  <a:pt x="9139982" y="4001946"/>
                  <a:pt x="9139982" y="4037660"/>
                </a:cubicBezTo>
                <a:cubicBezTo>
                  <a:pt x="9139982" y="4073374"/>
                  <a:pt x="9111030" y="4102326"/>
                  <a:pt x="9075316" y="4102326"/>
                </a:cubicBezTo>
                <a:cubicBezTo>
                  <a:pt x="9039602" y="4102326"/>
                  <a:pt x="9010650" y="4073374"/>
                  <a:pt x="9010650" y="4037660"/>
                </a:cubicBezTo>
                <a:cubicBezTo>
                  <a:pt x="9010650" y="4001946"/>
                  <a:pt x="9039602" y="3972994"/>
                  <a:pt x="9075316" y="3972994"/>
                </a:cubicBezTo>
                <a:close/>
                <a:moveTo>
                  <a:pt x="8766084" y="3972994"/>
                </a:moveTo>
                <a:cubicBezTo>
                  <a:pt x="8801798" y="3972994"/>
                  <a:pt x="8830750" y="4001946"/>
                  <a:pt x="8830750" y="4037660"/>
                </a:cubicBezTo>
                <a:cubicBezTo>
                  <a:pt x="8830750" y="4073374"/>
                  <a:pt x="8801798" y="4102326"/>
                  <a:pt x="8766084" y="4102326"/>
                </a:cubicBezTo>
                <a:cubicBezTo>
                  <a:pt x="8730370" y="4102326"/>
                  <a:pt x="8701418" y="4073374"/>
                  <a:pt x="8701418" y="4037660"/>
                </a:cubicBezTo>
                <a:cubicBezTo>
                  <a:pt x="8701418" y="4001946"/>
                  <a:pt x="8730370" y="3972994"/>
                  <a:pt x="8766084" y="3972994"/>
                </a:cubicBezTo>
                <a:close/>
                <a:moveTo>
                  <a:pt x="6895035" y="3972994"/>
                </a:moveTo>
                <a:cubicBezTo>
                  <a:pt x="6930749" y="3972994"/>
                  <a:pt x="6959701" y="4001946"/>
                  <a:pt x="6959701" y="4037660"/>
                </a:cubicBezTo>
                <a:cubicBezTo>
                  <a:pt x="6959701" y="4073374"/>
                  <a:pt x="6930749" y="4102326"/>
                  <a:pt x="6895035" y="4102326"/>
                </a:cubicBezTo>
                <a:cubicBezTo>
                  <a:pt x="6859321" y="4102326"/>
                  <a:pt x="6830369" y="4073374"/>
                  <a:pt x="6830369" y="4037660"/>
                </a:cubicBezTo>
                <a:cubicBezTo>
                  <a:pt x="6830369" y="4001946"/>
                  <a:pt x="6859321" y="3972994"/>
                  <a:pt x="6895035" y="3972994"/>
                </a:cubicBezTo>
                <a:close/>
                <a:moveTo>
                  <a:pt x="6742375" y="3972994"/>
                </a:moveTo>
                <a:cubicBezTo>
                  <a:pt x="6778089" y="3972994"/>
                  <a:pt x="6807041" y="4001946"/>
                  <a:pt x="6807041" y="4037660"/>
                </a:cubicBezTo>
                <a:cubicBezTo>
                  <a:pt x="6807041" y="4073374"/>
                  <a:pt x="6778089" y="4102326"/>
                  <a:pt x="6742375" y="4102326"/>
                </a:cubicBezTo>
                <a:cubicBezTo>
                  <a:pt x="6706661" y="4102326"/>
                  <a:pt x="6677709" y="4073374"/>
                  <a:pt x="6677709" y="4037660"/>
                </a:cubicBezTo>
                <a:cubicBezTo>
                  <a:pt x="6677709" y="4001946"/>
                  <a:pt x="6706661" y="3972994"/>
                  <a:pt x="6742375" y="3972994"/>
                </a:cubicBezTo>
                <a:close/>
                <a:moveTo>
                  <a:pt x="6585802" y="3972994"/>
                </a:moveTo>
                <a:cubicBezTo>
                  <a:pt x="6621516" y="3972994"/>
                  <a:pt x="6650468" y="4001946"/>
                  <a:pt x="6650468" y="4037660"/>
                </a:cubicBezTo>
                <a:cubicBezTo>
                  <a:pt x="6650468" y="4073374"/>
                  <a:pt x="6621516" y="4102326"/>
                  <a:pt x="6585802" y="4102326"/>
                </a:cubicBezTo>
                <a:cubicBezTo>
                  <a:pt x="6550088" y="4102326"/>
                  <a:pt x="6521136" y="4073374"/>
                  <a:pt x="6521136" y="4037660"/>
                </a:cubicBezTo>
                <a:cubicBezTo>
                  <a:pt x="6521136" y="4001946"/>
                  <a:pt x="6550088" y="3972994"/>
                  <a:pt x="6585802" y="3972994"/>
                </a:cubicBezTo>
                <a:close/>
                <a:moveTo>
                  <a:pt x="6429228" y="3972994"/>
                </a:moveTo>
                <a:cubicBezTo>
                  <a:pt x="6464942" y="3972994"/>
                  <a:pt x="6493894" y="4001946"/>
                  <a:pt x="6493894" y="4037660"/>
                </a:cubicBezTo>
                <a:cubicBezTo>
                  <a:pt x="6493894" y="4073374"/>
                  <a:pt x="6464942" y="4102326"/>
                  <a:pt x="6429228" y="4102326"/>
                </a:cubicBezTo>
                <a:cubicBezTo>
                  <a:pt x="6393514" y="4102326"/>
                  <a:pt x="6364562" y="4073374"/>
                  <a:pt x="6364562" y="4037660"/>
                </a:cubicBezTo>
                <a:cubicBezTo>
                  <a:pt x="6364562" y="4001946"/>
                  <a:pt x="6393514" y="3972994"/>
                  <a:pt x="6429228" y="3972994"/>
                </a:cubicBezTo>
                <a:close/>
                <a:moveTo>
                  <a:pt x="6276569" y="3972994"/>
                </a:moveTo>
                <a:cubicBezTo>
                  <a:pt x="6312283" y="3972994"/>
                  <a:pt x="6341235" y="4001946"/>
                  <a:pt x="6341235" y="4037660"/>
                </a:cubicBezTo>
                <a:cubicBezTo>
                  <a:pt x="6341235" y="4073374"/>
                  <a:pt x="6312283" y="4102326"/>
                  <a:pt x="6276569" y="4102326"/>
                </a:cubicBezTo>
                <a:cubicBezTo>
                  <a:pt x="6240855" y="4102326"/>
                  <a:pt x="6211903" y="4073374"/>
                  <a:pt x="6211903" y="4037660"/>
                </a:cubicBezTo>
                <a:cubicBezTo>
                  <a:pt x="6211903" y="4001946"/>
                  <a:pt x="6240855" y="3972994"/>
                  <a:pt x="6276569" y="3972994"/>
                </a:cubicBezTo>
                <a:close/>
                <a:moveTo>
                  <a:pt x="6119998" y="3972994"/>
                </a:moveTo>
                <a:cubicBezTo>
                  <a:pt x="6155712" y="3972994"/>
                  <a:pt x="6184664" y="4001946"/>
                  <a:pt x="6184664" y="4037660"/>
                </a:cubicBezTo>
                <a:cubicBezTo>
                  <a:pt x="6184664" y="4073374"/>
                  <a:pt x="6155712" y="4102326"/>
                  <a:pt x="6119998" y="4102326"/>
                </a:cubicBezTo>
                <a:cubicBezTo>
                  <a:pt x="6084284" y="4102326"/>
                  <a:pt x="6055332" y="4073374"/>
                  <a:pt x="6055332" y="4037660"/>
                </a:cubicBezTo>
                <a:cubicBezTo>
                  <a:pt x="6055332" y="4001946"/>
                  <a:pt x="6084284" y="3972994"/>
                  <a:pt x="6119998" y="3972994"/>
                </a:cubicBezTo>
                <a:close/>
                <a:moveTo>
                  <a:pt x="5967338" y="3972994"/>
                </a:moveTo>
                <a:cubicBezTo>
                  <a:pt x="6003052" y="3972994"/>
                  <a:pt x="6032004" y="4001946"/>
                  <a:pt x="6032004" y="4037660"/>
                </a:cubicBezTo>
                <a:cubicBezTo>
                  <a:pt x="6032004" y="4073374"/>
                  <a:pt x="6003052" y="4102326"/>
                  <a:pt x="5967338" y="4102326"/>
                </a:cubicBezTo>
                <a:cubicBezTo>
                  <a:pt x="5931624" y="4102326"/>
                  <a:pt x="5902672" y="4073374"/>
                  <a:pt x="5902672" y="4037660"/>
                </a:cubicBezTo>
                <a:cubicBezTo>
                  <a:pt x="5902672" y="4001946"/>
                  <a:pt x="5931624" y="3972994"/>
                  <a:pt x="5967338" y="3972994"/>
                </a:cubicBezTo>
                <a:close/>
                <a:moveTo>
                  <a:pt x="5810774" y="3972994"/>
                </a:moveTo>
                <a:cubicBezTo>
                  <a:pt x="5846479" y="3972994"/>
                  <a:pt x="5875431" y="4001946"/>
                  <a:pt x="5875431" y="4037660"/>
                </a:cubicBezTo>
                <a:cubicBezTo>
                  <a:pt x="5875431" y="4073374"/>
                  <a:pt x="5846479" y="4102326"/>
                  <a:pt x="5810774" y="4102326"/>
                </a:cubicBezTo>
                <a:cubicBezTo>
                  <a:pt x="5775057" y="4102326"/>
                  <a:pt x="5746103" y="4073374"/>
                  <a:pt x="5746103" y="4037660"/>
                </a:cubicBezTo>
                <a:cubicBezTo>
                  <a:pt x="5746103" y="4001946"/>
                  <a:pt x="5775057" y="3972994"/>
                  <a:pt x="5810774" y="3972994"/>
                </a:cubicBezTo>
                <a:close/>
                <a:moveTo>
                  <a:pt x="3947550" y="3972994"/>
                </a:moveTo>
                <a:cubicBezTo>
                  <a:pt x="3983265" y="3972994"/>
                  <a:pt x="4012219" y="4001946"/>
                  <a:pt x="4012219" y="4037660"/>
                </a:cubicBezTo>
                <a:cubicBezTo>
                  <a:pt x="4012219" y="4073374"/>
                  <a:pt x="3983265" y="4102326"/>
                  <a:pt x="3947550" y="4102326"/>
                </a:cubicBezTo>
                <a:cubicBezTo>
                  <a:pt x="3911861" y="4102326"/>
                  <a:pt x="3882909" y="4073374"/>
                  <a:pt x="3882909" y="4037660"/>
                </a:cubicBezTo>
                <a:cubicBezTo>
                  <a:pt x="3882909" y="4001946"/>
                  <a:pt x="3911861" y="3972994"/>
                  <a:pt x="3947550" y="3972994"/>
                </a:cubicBezTo>
                <a:close/>
                <a:moveTo>
                  <a:pt x="3791003" y="3972994"/>
                </a:moveTo>
                <a:cubicBezTo>
                  <a:pt x="3826715" y="3972994"/>
                  <a:pt x="3855668" y="4001946"/>
                  <a:pt x="3855668" y="4037660"/>
                </a:cubicBezTo>
                <a:cubicBezTo>
                  <a:pt x="3855668" y="4073374"/>
                  <a:pt x="3826715" y="4102326"/>
                  <a:pt x="3791003" y="4102326"/>
                </a:cubicBezTo>
                <a:cubicBezTo>
                  <a:pt x="3755287" y="4102326"/>
                  <a:pt x="3726335" y="4073374"/>
                  <a:pt x="3726335" y="4037660"/>
                </a:cubicBezTo>
                <a:cubicBezTo>
                  <a:pt x="3726335" y="4001946"/>
                  <a:pt x="3755287" y="3972994"/>
                  <a:pt x="3791003" y="3972994"/>
                </a:cubicBezTo>
                <a:close/>
                <a:moveTo>
                  <a:pt x="3630515" y="3972994"/>
                </a:moveTo>
                <a:cubicBezTo>
                  <a:pt x="3666227" y="3972994"/>
                  <a:pt x="3695180" y="4001946"/>
                  <a:pt x="3695180" y="4037660"/>
                </a:cubicBezTo>
                <a:cubicBezTo>
                  <a:pt x="3695180" y="4073374"/>
                  <a:pt x="3666227" y="4102326"/>
                  <a:pt x="3630515" y="4102326"/>
                </a:cubicBezTo>
                <a:cubicBezTo>
                  <a:pt x="3594798" y="4102326"/>
                  <a:pt x="3565845" y="4073374"/>
                  <a:pt x="3565845" y="4037660"/>
                </a:cubicBezTo>
                <a:cubicBezTo>
                  <a:pt x="3565845" y="4001946"/>
                  <a:pt x="3594798" y="3972994"/>
                  <a:pt x="3630515" y="3972994"/>
                </a:cubicBezTo>
                <a:close/>
                <a:moveTo>
                  <a:pt x="3481768" y="3972994"/>
                </a:moveTo>
                <a:cubicBezTo>
                  <a:pt x="3517481" y="3972994"/>
                  <a:pt x="3546437" y="4001946"/>
                  <a:pt x="3546437" y="4037660"/>
                </a:cubicBezTo>
                <a:cubicBezTo>
                  <a:pt x="3546437" y="4073374"/>
                  <a:pt x="3517481" y="4102326"/>
                  <a:pt x="3481768" y="4102326"/>
                </a:cubicBezTo>
                <a:cubicBezTo>
                  <a:pt x="3446056" y="4102326"/>
                  <a:pt x="3417106" y="4073374"/>
                  <a:pt x="3417106" y="4037660"/>
                </a:cubicBezTo>
                <a:cubicBezTo>
                  <a:pt x="3417106" y="4001946"/>
                  <a:pt x="3446056" y="3972994"/>
                  <a:pt x="3481768" y="3972994"/>
                </a:cubicBezTo>
                <a:close/>
                <a:moveTo>
                  <a:pt x="3321288" y="3972994"/>
                </a:moveTo>
                <a:cubicBezTo>
                  <a:pt x="3357002" y="3972994"/>
                  <a:pt x="3385949" y="4001946"/>
                  <a:pt x="3385949" y="4037660"/>
                </a:cubicBezTo>
                <a:cubicBezTo>
                  <a:pt x="3385949" y="4073374"/>
                  <a:pt x="3357002" y="4102326"/>
                  <a:pt x="3321288" y="4102326"/>
                </a:cubicBezTo>
                <a:cubicBezTo>
                  <a:pt x="3285571" y="4102326"/>
                  <a:pt x="3256626" y="4073374"/>
                  <a:pt x="3256626" y="4037660"/>
                </a:cubicBezTo>
                <a:cubicBezTo>
                  <a:pt x="3256626" y="4001946"/>
                  <a:pt x="3285571" y="3972994"/>
                  <a:pt x="3321288" y="3972994"/>
                </a:cubicBezTo>
                <a:close/>
                <a:moveTo>
                  <a:pt x="3172540" y="3972994"/>
                </a:moveTo>
                <a:cubicBezTo>
                  <a:pt x="3208257" y="3972994"/>
                  <a:pt x="3237208" y="4001946"/>
                  <a:pt x="3237208" y="4037660"/>
                </a:cubicBezTo>
                <a:cubicBezTo>
                  <a:pt x="3237208" y="4073374"/>
                  <a:pt x="3208257" y="4102326"/>
                  <a:pt x="3172540" y="4102326"/>
                </a:cubicBezTo>
                <a:cubicBezTo>
                  <a:pt x="3136823" y="4102326"/>
                  <a:pt x="3107868" y="4073374"/>
                  <a:pt x="3107868" y="4037660"/>
                </a:cubicBezTo>
                <a:cubicBezTo>
                  <a:pt x="3107868" y="4001946"/>
                  <a:pt x="3136823" y="3972994"/>
                  <a:pt x="3172540" y="3972994"/>
                </a:cubicBezTo>
                <a:close/>
                <a:moveTo>
                  <a:pt x="3012045" y="3972994"/>
                </a:moveTo>
                <a:cubicBezTo>
                  <a:pt x="3047758" y="3972994"/>
                  <a:pt x="3076711" y="4001946"/>
                  <a:pt x="3076711" y="4037660"/>
                </a:cubicBezTo>
                <a:cubicBezTo>
                  <a:pt x="3076711" y="4073374"/>
                  <a:pt x="3047758" y="4102326"/>
                  <a:pt x="3012045" y="4102326"/>
                </a:cubicBezTo>
                <a:cubicBezTo>
                  <a:pt x="2976332" y="4102326"/>
                  <a:pt x="2947381" y="4073374"/>
                  <a:pt x="2947381" y="4037660"/>
                </a:cubicBezTo>
                <a:cubicBezTo>
                  <a:pt x="2947381" y="4001946"/>
                  <a:pt x="2976332" y="3972994"/>
                  <a:pt x="3012045" y="3972994"/>
                </a:cubicBezTo>
                <a:close/>
                <a:moveTo>
                  <a:pt x="2855478" y="3972994"/>
                </a:moveTo>
                <a:cubicBezTo>
                  <a:pt x="2891191" y="3972994"/>
                  <a:pt x="2920141" y="4001946"/>
                  <a:pt x="2920141" y="4037660"/>
                </a:cubicBezTo>
                <a:cubicBezTo>
                  <a:pt x="2920141" y="4073374"/>
                  <a:pt x="2891191" y="4102326"/>
                  <a:pt x="2855478" y="4102326"/>
                </a:cubicBezTo>
                <a:cubicBezTo>
                  <a:pt x="2819765" y="4102326"/>
                  <a:pt x="2790815" y="4073374"/>
                  <a:pt x="2790815" y="4037660"/>
                </a:cubicBezTo>
                <a:cubicBezTo>
                  <a:pt x="2790815" y="4001946"/>
                  <a:pt x="2819765" y="3972994"/>
                  <a:pt x="2855478" y="3972994"/>
                </a:cubicBezTo>
                <a:close/>
                <a:moveTo>
                  <a:pt x="6742377" y="3835996"/>
                </a:moveTo>
                <a:cubicBezTo>
                  <a:pt x="6778091" y="3835996"/>
                  <a:pt x="6807043" y="3864948"/>
                  <a:pt x="6807043" y="3900662"/>
                </a:cubicBezTo>
                <a:cubicBezTo>
                  <a:pt x="6807043" y="3936376"/>
                  <a:pt x="6778091" y="3965328"/>
                  <a:pt x="6742377" y="3965328"/>
                </a:cubicBezTo>
                <a:cubicBezTo>
                  <a:pt x="6706663" y="3965328"/>
                  <a:pt x="6677711" y="3936376"/>
                  <a:pt x="6677711" y="3900662"/>
                </a:cubicBezTo>
                <a:cubicBezTo>
                  <a:pt x="6677711" y="3864948"/>
                  <a:pt x="6706663" y="3835996"/>
                  <a:pt x="6742377" y="3835996"/>
                </a:cubicBezTo>
                <a:close/>
                <a:moveTo>
                  <a:pt x="6585804" y="3835996"/>
                </a:moveTo>
                <a:cubicBezTo>
                  <a:pt x="6621518" y="3835996"/>
                  <a:pt x="6650470" y="3864948"/>
                  <a:pt x="6650470" y="3900662"/>
                </a:cubicBezTo>
                <a:cubicBezTo>
                  <a:pt x="6650470" y="3936376"/>
                  <a:pt x="6621518" y="3965328"/>
                  <a:pt x="6585804" y="3965328"/>
                </a:cubicBezTo>
                <a:cubicBezTo>
                  <a:pt x="6550090" y="3965328"/>
                  <a:pt x="6521138" y="3936376"/>
                  <a:pt x="6521138" y="3900662"/>
                </a:cubicBezTo>
                <a:cubicBezTo>
                  <a:pt x="6521138" y="3864948"/>
                  <a:pt x="6550090" y="3835996"/>
                  <a:pt x="6585804" y="3835996"/>
                </a:cubicBezTo>
                <a:close/>
                <a:moveTo>
                  <a:pt x="6429231" y="3835996"/>
                </a:moveTo>
                <a:cubicBezTo>
                  <a:pt x="6464945" y="3835996"/>
                  <a:pt x="6493897" y="3864948"/>
                  <a:pt x="6493897" y="3900662"/>
                </a:cubicBezTo>
                <a:cubicBezTo>
                  <a:pt x="6493897" y="3936376"/>
                  <a:pt x="6464945" y="3965328"/>
                  <a:pt x="6429231" y="3965328"/>
                </a:cubicBezTo>
                <a:cubicBezTo>
                  <a:pt x="6393517" y="3965328"/>
                  <a:pt x="6364565" y="3936376"/>
                  <a:pt x="6364565" y="3900662"/>
                </a:cubicBezTo>
                <a:cubicBezTo>
                  <a:pt x="6364565" y="3864948"/>
                  <a:pt x="6393517" y="3835996"/>
                  <a:pt x="6429231" y="3835996"/>
                </a:cubicBezTo>
                <a:close/>
                <a:moveTo>
                  <a:pt x="6276571" y="3835996"/>
                </a:moveTo>
                <a:cubicBezTo>
                  <a:pt x="6312285" y="3835996"/>
                  <a:pt x="6341237" y="3864948"/>
                  <a:pt x="6341237" y="3900662"/>
                </a:cubicBezTo>
                <a:cubicBezTo>
                  <a:pt x="6341237" y="3936376"/>
                  <a:pt x="6312285" y="3965328"/>
                  <a:pt x="6276571" y="3965328"/>
                </a:cubicBezTo>
                <a:cubicBezTo>
                  <a:pt x="6240857" y="3965328"/>
                  <a:pt x="6211905" y="3936376"/>
                  <a:pt x="6211905" y="3900662"/>
                </a:cubicBezTo>
                <a:cubicBezTo>
                  <a:pt x="6211905" y="3864948"/>
                  <a:pt x="6240857" y="3835996"/>
                  <a:pt x="6276571" y="3835996"/>
                </a:cubicBezTo>
                <a:close/>
                <a:moveTo>
                  <a:pt x="6119999" y="3835996"/>
                </a:moveTo>
                <a:cubicBezTo>
                  <a:pt x="6155713" y="3835996"/>
                  <a:pt x="6184665" y="3864948"/>
                  <a:pt x="6184665" y="3900662"/>
                </a:cubicBezTo>
                <a:cubicBezTo>
                  <a:pt x="6184665" y="3936376"/>
                  <a:pt x="6155713" y="3965328"/>
                  <a:pt x="6119999" y="3965328"/>
                </a:cubicBezTo>
                <a:cubicBezTo>
                  <a:pt x="6084285" y="3965328"/>
                  <a:pt x="6055333" y="3936376"/>
                  <a:pt x="6055333" y="3900662"/>
                </a:cubicBezTo>
                <a:cubicBezTo>
                  <a:pt x="6055333" y="3864948"/>
                  <a:pt x="6084285" y="3835996"/>
                  <a:pt x="6119999" y="3835996"/>
                </a:cubicBezTo>
                <a:close/>
                <a:moveTo>
                  <a:pt x="5967339" y="3835996"/>
                </a:moveTo>
                <a:cubicBezTo>
                  <a:pt x="6003053" y="3835996"/>
                  <a:pt x="6032005" y="3864948"/>
                  <a:pt x="6032005" y="3900662"/>
                </a:cubicBezTo>
                <a:cubicBezTo>
                  <a:pt x="6032005" y="3936376"/>
                  <a:pt x="6003053" y="3965328"/>
                  <a:pt x="5967339" y="3965328"/>
                </a:cubicBezTo>
                <a:cubicBezTo>
                  <a:pt x="5931625" y="3965328"/>
                  <a:pt x="5902673" y="3936376"/>
                  <a:pt x="5902673" y="3900662"/>
                </a:cubicBezTo>
                <a:cubicBezTo>
                  <a:pt x="5902673" y="3864948"/>
                  <a:pt x="5931625" y="3835996"/>
                  <a:pt x="5967339" y="3835996"/>
                </a:cubicBezTo>
                <a:close/>
                <a:moveTo>
                  <a:pt x="5810776" y="3835996"/>
                </a:moveTo>
                <a:cubicBezTo>
                  <a:pt x="5846480" y="3835996"/>
                  <a:pt x="5875432" y="3864948"/>
                  <a:pt x="5875432" y="3900662"/>
                </a:cubicBezTo>
                <a:cubicBezTo>
                  <a:pt x="5875432" y="3936376"/>
                  <a:pt x="5846480" y="3965328"/>
                  <a:pt x="5810776" y="3965328"/>
                </a:cubicBezTo>
                <a:cubicBezTo>
                  <a:pt x="5775059" y="3965328"/>
                  <a:pt x="5746106" y="3936376"/>
                  <a:pt x="5746106" y="3900662"/>
                </a:cubicBezTo>
                <a:cubicBezTo>
                  <a:pt x="5746106" y="3864948"/>
                  <a:pt x="5775059" y="3835996"/>
                  <a:pt x="5810776" y="3835996"/>
                </a:cubicBezTo>
                <a:close/>
                <a:moveTo>
                  <a:pt x="3791007" y="3835996"/>
                </a:moveTo>
                <a:cubicBezTo>
                  <a:pt x="3826720" y="3835996"/>
                  <a:pt x="3855672" y="3864948"/>
                  <a:pt x="3855672" y="3900662"/>
                </a:cubicBezTo>
                <a:cubicBezTo>
                  <a:pt x="3855672" y="3936376"/>
                  <a:pt x="3826720" y="3965328"/>
                  <a:pt x="3791007" y="3965328"/>
                </a:cubicBezTo>
                <a:cubicBezTo>
                  <a:pt x="3755291" y="3965328"/>
                  <a:pt x="3726338" y="3936376"/>
                  <a:pt x="3726338" y="3900662"/>
                </a:cubicBezTo>
                <a:cubicBezTo>
                  <a:pt x="3726338" y="3864948"/>
                  <a:pt x="3755291" y="3835996"/>
                  <a:pt x="3791007" y="3835996"/>
                </a:cubicBezTo>
                <a:close/>
                <a:moveTo>
                  <a:pt x="3630520" y="3835996"/>
                </a:moveTo>
                <a:cubicBezTo>
                  <a:pt x="3666234" y="3835996"/>
                  <a:pt x="3695188" y="3864948"/>
                  <a:pt x="3695188" y="3900662"/>
                </a:cubicBezTo>
                <a:cubicBezTo>
                  <a:pt x="3695188" y="3936376"/>
                  <a:pt x="3666234" y="3965328"/>
                  <a:pt x="3630520" y="3965328"/>
                </a:cubicBezTo>
                <a:cubicBezTo>
                  <a:pt x="3594803" y="3965328"/>
                  <a:pt x="3565851" y="3936376"/>
                  <a:pt x="3565851" y="3900662"/>
                </a:cubicBezTo>
                <a:cubicBezTo>
                  <a:pt x="3565851" y="3864948"/>
                  <a:pt x="3594803" y="3835996"/>
                  <a:pt x="3630520" y="3835996"/>
                </a:cubicBezTo>
                <a:close/>
                <a:moveTo>
                  <a:pt x="3481771" y="3835996"/>
                </a:moveTo>
                <a:cubicBezTo>
                  <a:pt x="3517485" y="3835996"/>
                  <a:pt x="3546439" y="3864948"/>
                  <a:pt x="3546439" y="3900662"/>
                </a:cubicBezTo>
                <a:cubicBezTo>
                  <a:pt x="3546439" y="3936376"/>
                  <a:pt x="3517485" y="3965328"/>
                  <a:pt x="3481771" y="3965328"/>
                </a:cubicBezTo>
                <a:cubicBezTo>
                  <a:pt x="3446060" y="3965328"/>
                  <a:pt x="3417108" y="3936376"/>
                  <a:pt x="3417108" y="3900662"/>
                </a:cubicBezTo>
                <a:cubicBezTo>
                  <a:pt x="3417108" y="3864948"/>
                  <a:pt x="3446060" y="3835996"/>
                  <a:pt x="3481771" y="3835996"/>
                </a:cubicBezTo>
                <a:close/>
                <a:moveTo>
                  <a:pt x="3321291" y="3835996"/>
                </a:moveTo>
                <a:cubicBezTo>
                  <a:pt x="3357003" y="3835996"/>
                  <a:pt x="3385951" y="3864948"/>
                  <a:pt x="3385951" y="3900662"/>
                </a:cubicBezTo>
                <a:cubicBezTo>
                  <a:pt x="3385951" y="3936376"/>
                  <a:pt x="3357003" y="3965328"/>
                  <a:pt x="3321291" y="3965328"/>
                </a:cubicBezTo>
                <a:cubicBezTo>
                  <a:pt x="3285576" y="3965328"/>
                  <a:pt x="3256626" y="3936376"/>
                  <a:pt x="3256626" y="3900662"/>
                </a:cubicBezTo>
                <a:cubicBezTo>
                  <a:pt x="3256626" y="3864948"/>
                  <a:pt x="3285576" y="3835996"/>
                  <a:pt x="3321291" y="3835996"/>
                </a:cubicBezTo>
                <a:close/>
                <a:moveTo>
                  <a:pt x="3172544" y="3835996"/>
                </a:moveTo>
                <a:cubicBezTo>
                  <a:pt x="3208260" y="3835996"/>
                  <a:pt x="3237212" y="3864948"/>
                  <a:pt x="3237212" y="3900662"/>
                </a:cubicBezTo>
                <a:cubicBezTo>
                  <a:pt x="3237212" y="3936376"/>
                  <a:pt x="3208260" y="3965328"/>
                  <a:pt x="3172544" y="3965328"/>
                </a:cubicBezTo>
                <a:cubicBezTo>
                  <a:pt x="3136828" y="3965328"/>
                  <a:pt x="3107874" y="3936376"/>
                  <a:pt x="3107874" y="3900662"/>
                </a:cubicBezTo>
                <a:cubicBezTo>
                  <a:pt x="3107874" y="3864948"/>
                  <a:pt x="3136828" y="3835996"/>
                  <a:pt x="3172544" y="3835996"/>
                </a:cubicBezTo>
                <a:close/>
                <a:moveTo>
                  <a:pt x="3012048" y="3835996"/>
                </a:moveTo>
                <a:cubicBezTo>
                  <a:pt x="3047760" y="3835996"/>
                  <a:pt x="3076714" y="3864948"/>
                  <a:pt x="3076714" y="3900662"/>
                </a:cubicBezTo>
                <a:cubicBezTo>
                  <a:pt x="3076714" y="3936376"/>
                  <a:pt x="3047760" y="3965328"/>
                  <a:pt x="3012048" y="3965328"/>
                </a:cubicBezTo>
                <a:cubicBezTo>
                  <a:pt x="2976335" y="3965328"/>
                  <a:pt x="2947384" y="3936376"/>
                  <a:pt x="2947384" y="3900662"/>
                </a:cubicBezTo>
                <a:cubicBezTo>
                  <a:pt x="2947384" y="3864948"/>
                  <a:pt x="2976335" y="3835996"/>
                  <a:pt x="3012048" y="3835996"/>
                </a:cubicBezTo>
                <a:close/>
                <a:moveTo>
                  <a:pt x="9227976" y="3835993"/>
                </a:moveTo>
                <a:cubicBezTo>
                  <a:pt x="9263690" y="3835993"/>
                  <a:pt x="9292642" y="3864945"/>
                  <a:pt x="9292642" y="3900659"/>
                </a:cubicBezTo>
                <a:cubicBezTo>
                  <a:pt x="9292642" y="3936373"/>
                  <a:pt x="9263690" y="3965325"/>
                  <a:pt x="9227976" y="3965325"/>
                </a:cubicBezTo>
                <a:cubicBezTo>
                  <a:pt x="9192262" y="3965325"/>
                  <a:pt x="9163310" y="3936373"/>
                  <a:pt x="9163310" y="3900659"/>
                </a:cubicBezTo>
                <a:cubicBezTo>
                  <a:pt x="9163310" y="3864945"/>
                  <a:pt x="9192262" y="3835993"/>
                  <a:pt x="9227976" y="3835993"/>
                </a:cubicBezTo>
                <a:close/>
                <a:moveTo>
                  <a:pt x="8766084" y="3835993"/>
                </a:moveTo>
                <a:cubicBezTo>
                  <a:pt x="8801798" y="3835993"/>
                  <a:pt x="8830750" y="3864945"/>
                  <a:pt x="8830750" y="3900659"/>
                </a:cubicBezTo>
                <a:cubicBezTo>
                  <a:pt x="8830750" y="3936373"/>
                  <a:pt x="8801798" y="3965325"/>
                  <a:pt x="8766084" y="3965325"/>
                </a:cubicBezTo>
                <a:cubicBezTo>
                  <a:pt x="8730370" y="3965325"/>
                  <a:pt x="8701418" y="3936373"/>
                  <a:pt x="8701418" y="3900659"/>
                </a:cubicBezTo>
                <a:cubicBezTo>
                  <a:pt x="8701418" y="3864945"/>
                  <a:pt x="8730370" y="3835993"/>
                  <a:pt x="8766084" y="3835993"/>
                </a:cubicBezTo>
                <a:close/>
                <a:moveTo>
                  <a:pt x="7055521" y="3835993"/>
                </a:moveTo>
                <a:cubicBezTo>
                  <a:pt x="7091235" y="3835993"/>
                  <a:pt x="7120187" y="3864945"/>
                  <a:pt x="7120187" y="3900659"/>
                </a:cubicBezTo>
                <a:cubicBezTo>
                  <a:pt x="7120187" y="3936373"/>
                  <a:pt x="7091235" y="3965325"/>
                  <a:pt x="7055521" y="3965325"/>
                </a:cubicBezTo>
                <a:cubicBezTo>
                  <a:pt x="7019807" y="3965325"/>
                  <a:pt x="6990855" y="3936373"/>
                  <a:pt x="6990855" y="3900659"/>
                </a:cubicBezTo>
                <a:cubicBezTo>
                  <a:pt x="6990855" y="3864945"/>
                  <a:pt x="7019807" y="3835993"/>
                  <a:pt x="7055521" y="3835993"/>
                </a:cubicBezTo>
                <a:close/>
                <a:moveTo>
                  <a:pt x="6895035" y="3835993"/>
                </a:moveTo>
                <a:cubicBezTo>
                  <a:pt x="6930749" y="3835993"/>
                  <a:pt x="6959701" y="3864945"/>
                  <a:pt x="6959701" y="3900659"/>
                </a:cubicBezTo>
                <a:cubicBezTo>
                  <a:pt x="6959701" y="3936373"/>
                  <a:pt x="6930749" y="3965325"/>
                  <a:pt x="6895035" y="3965325"/>
                </a:cubicBezTo>
                <a:cubicBezTo>
                  <a:pt x="6859321" y="3965325"/>
                  <a:pt x="6830369" y="3936373"/>
                  <a:pt x="6830369" y="3900659"/>
                </a:cubicBezTo>
                <a:cubicBezTo>
                  <a:pt x="6830369" y="3864945"/>
                  <a:pt x="6859321" y="3835993"/>
                  <a:pt x="6895035" y="3835993"/>
                </a:cubicBezTo>
                <a:close/>
                <a:moveTo>
                  <a:pt x="9541125" y="3695080"/>
                </a:moveTo>
                <a:cubicBezTo>
                  <a:pt x="9576839" y="3695080"/>
                  <a:pt x="9605791" y="3724032"/>
                  <a:pt x="9605791" y="3759746"/>
                </a:cubicBezTo>
                <a:cubicBezTo>
                  <a:pt x="9605791" y="3795460"/>
                  <a:pt x="9576839" y="3824412"/>
                  <a:pt x="9541125" y="3824412"/>
                </a:cubicBezTo>
                <a:cubicBezTo>
                  <a:pt x="9505411" y="3824412"/>
                  <a:pt x="9476459" y="3795460"/>
                  <a:pt x="9476459" y="3759746"/>
                </a:cubicBezTo>
                <a:cubicBezTo>
                  <a:pt x="9476459" y="3724032"/>
                  <a:pt x="9505411" y="3695080"/>
                  <a:pt x="9541125" y="3695080"/>
                </a:cubicBezTo>
                <a:close/>
                <a:moveTo>
                  <a:pt x="8766086" y="3695080"/>
                </a:moveTo>
                <a:cubicBezTo>
                  <a:pt x="8801800" y="3695080"/>
                  <a:pt x="8830752" y="3724032"/>
                  <a:pt x="8830752" y="3759746"/>
                </a:cubicBezTo>
                <a:cubicBezTo>
                  <a:pt x="8830752" y="3795460"/>
                  <a:pt x="8801800" y="3824412"/>
                  <a:pt x="8766086" y="3824412"/>
                </a:cubicBezTo>
                <a:cubicBezTo>
                  <a:pt x="8730372" y="3824412"/>
                  <a:pt x="8701420" y="3795460"/>
                  <a:pt x="8701420" y="3759746"/>
                </a:cubicBezTo>
                <a:cubicBezTo>
                  <a:pt x="8701420" y="3724032"/>
                  <a:pt x="8730372" y="3695080"/>
                  <a:pt x="8766086" y="3695080"/>
                </a:cubicBezTo>
                <a:close/>
                <a:moveTo>
                  <a:pt x="8139793" y="3695080"/>
                </a:moveTo>
                <a:cubicBezTo>
                  <a:pt x="8175507" y="3695080"/>
                  <a:pt x="8204459" y="3724032"/>
                  <a:pt x="8204459" y="3759746"/>
                </a:cubicBezTo>
                <a:cubicBezTo>
                  <a:pt x="8204459" y="3795460"/>
                  <a:pt x="8175507" y="3824412"/>
                  <a:pt x="8139793" y="3824412"/>
                </a:cubicBezTo>
                <a:cubicBezTo>
                  <a:pt x="8104079" y="3824412"/>
                  <a:pt x="8075127" y="3795460"/>
                  <a:pt x="8075127" y="3759746"/>
                </a:cubicBezTo>
                <a:cubicBezTo>
                  <a:pt x="8075127" y="3724032"/>
                  <a:pt x="8104079" y="3695080"/>
                  <a:pt x="8139793" y="3695080"/>
                </a:cubicBezTo>
                <a:close/>
                <a:moveTo>
                  <a:pt x="7055523" y="3695080"/>
                </a:moveTo>
                <a:cubicBezTo>
                  <a:pt x="7091237" y="3695080"/>
                  <a:pt x="7120189" y="3724032"/>
                  <a:pt x="7120189" y="3759746"/>
                </a:cubicBezTo>
                <a:cubicBezTo>
                  <a:pt x="7120189" y="3795460"/>
                  <a:pt x="7091237" y="3824412"/>
                  <a:pt x="7055523" y="3824412"/>
                </a:cubicBezTo>
                <a:cubicBezTo>
                  <a:pt x="7019809" y="3824412"/>
                  <a:pt x="6990857" y="3795460"/>
                  <a:pt x="6990857" y="3759746"/>
                </a:cubicBezTo>
                <a:cubicBezTo>
                  <a:pt x="6990857" y="3724032"/>
                  <a:pt x="7019809" y="3695080"/>
                  <a:pt x="7055523" y="3695080"/>
                </a:cubicBezTo>
                <a:close/>
                <a:moveTo>
                  <a:pt x="6895037" y="3695080"/>
                </a:moveTo>
                <a:cubicBezTo>
                  <a:pt x="6930751" y="3695080"/>
                  <a:pt x="6959703" y="3724032"/>
                  <a:pt x="6959703" y="3759746"/>
                </a:cubicBezTo>
                <a:cubicBezTo>
                  <a:pt x="6959703" y="3795460"/>
                  <a:pt x="6930751" y="3824412"/>
                  <a:pt x="6895037" y="3824412"/>
                </a:cubicBezTo>
                <a:cubicBezTo>
                  <a:pt x="6859323" y="3824412"/>
                  <a:pt x="6830371" y="3795460"/>
                  <a:pt x="6830371" y="3759746"/>
                </a:cubicBezTo>
                <a:cubicBezTo>
                  <a:pt x="6830371" y="3724032"/>
                  <a:pt x="6859323" y="3695080"/>
                  <a:pt x="6895037" y="3695080"/>
                </a:cubicBezTo>
                <a:close/>
                <a:moveTo>
                  <a:pt x="6742377" y="3695080"/>
                </a:moveTo>
                <a:cubicBezTo>
                  <a:pt x="6778091" y="3695080"/>
                  <a:pt x="6807043" y="3724032"/>
                  <a:pt x="6807043" y="3759746"/>
                </a:cubicBezTo>
                <a:cubicBezTo>
                  <a:pt x="6807043" y="3795460"/>
                  <a:pt x="6778091" y="3824412"/>
                  <a:pt x="6742377" y="3824412"/>
                </a:cubicBezTo>
                <a:cubicBezTo>
                  <a:pt x="6706663" y="3824412"/>
                  <a:pt x="6677711" y="3795460"/>
                  <a:pt x="6677711" y="3759746"/>
                </a:cubicBezTo>
                <a:cubicBezTo>
                  <a:pt x="6677711" y="3724032"/>
                  <a:pt x="6706663" y="3695080"/>
                  <a:pt x="6742377" y="3695080"/>
                </a:cubicBezTo>
                <a:close/>
                <a:moveTo>
                  <a:pt x="6585804" y="3695080"/>
                </a:moveTo>
                <a:cubicBezTo>
                  <a:pt x="6621518" y="3695080"/>
                  <a:pt x="6650470" y="3724032"/>
                  <a:pt x="6650470" y="3759746"/>
                </a:cubicBezTo>
                <a:cubicBezTo>
                  <a:pt x="6650470" y="3795460"/>
                  <a:pt x="6621518" y="3824412"/>
                  <a:pt x="6585804" y="3824412"/>
                </a:cubicBezTo>
                <a:cubicBezTo>
                  <a:pt x="6550090" y="3824412"/>
                  <a:pt x="6521138" y="3795460"/>
                  <a:pt x="6521138" y="3759746"/>
                </a:cubicBezTo>
                <a:cubicBezTo>
                  <a:pt x="6521138" y="3724032"/>
                  <a:pt x="6550090" y="3695080"/>
                  <a:pt x="6585804" y="3695080"/>
                </a:cubicBezTo>
                <a:close/>
                <a:moveTo>
                  <a:pt x="6429231" y="3695080"/>
                </a:moveTo>
                <a:cubicBezTo>
                  <a:pt x="6464945" y="3695080"/>
                  <a:pt x="6493897" y="3724032"/>
                  <a:pt x="6493897" y="3759746"/>
                </a:cubicBezTo>
                <a:cubicBezTo>
                  <a:pt x="6493897" y="3795460"/>
                  <a:pt x="6464945" y="3824412"/>
                  <a:pt x="6429231" y="3824412"/>
                </a:cubicBezTo>
                <a:cubicBezTo>
                  <a:pt x="6393517" y="3824412"/>
                  <a:pt x="6364565" y="3795460"/>
                  <a:pt x="6364565" y="3759746"/>
                </a:cubicBezTo>
                <a:cubicBezTo>
                  <a:pt x="6364565" y="3724032"/>
                  <a:pt x="6393517" y="3695080"/>
                  <a:pt x="6429231" y="3695080"/>
                </a:cubicBezTo>
                <a:close/>
                <a:moveTo>
                  <a:pt x="6276571" y="3695080"/>
                </a:moveTo>
                <a:cubicBezTo>
                  <a:pt x="6312285" y="3695080"/>
                  <a:pt x="6341237" y="3724032"/>
                  <a:pt x="6341237" y="3759746"/>
                </a:cubicBezTo>
                <a:cubicBezTo>
                  <a:pt x="6341237" y="3795460"/>
                  <a:pt x="6312285" y="3824412"/>
                  <a:pt x="6276571" y="3824412"/>
                </a:cubicBezTo>
                <a:cubicBezTo>
                  <a:pt x="6240857" y="3824412"/>
                  <a:pt x="6211905" y="3795460"/>
                  <a:pt x="6211905" y="3759746"/>
                </a:cubicBezTo>
                <a:cubicBezTo>
                  <a:pt x="6211905" y="3724032"/>
                  <a:pt x="6240857" y="3695080"/>
                  <a:pt x="6276571" y="3695080"/>
                </a:cubicBezTo>
                <a:close/>
                <a:moveTo>
                  <a:pt x="6119999" y="3695080"/>
                </a:moveTo>
                <a:cubicBezTo>
                  <a:pt x="6155713" y="3695080"/>
                  <a:pt x="6184665" y="3724032"/>
                  <a:pt x="6184665" y="3759746"/>
                </a:cubicBezTo>
                <a:cubicBezTo>
                  <a:pt x="6184665" y="3795460"/>
                  <a:pt x="6155713" y="3824412"/>
                  <a:pt x="6119999" y="3824412"/>
                </a:cubicBezTo>
                <a:cubicBezTo>
                  <a:pt x="6084285" y="3824412"/>
                  <a:pt x="6055333" y="3795460"/>
                  <a:pt x="6055333" y="3759746"/>
                </a:cubicBezTo>
                <a:cubicBezTo>
                  <a:pt x="6055333" y="3724032"/>
                  <a:pt x="6084285" y="3695080"/>
                  <a:pt x="6119999" y="3695080"/>
                </a:cubicBezTo>
                <a:close/>
                <a:moveTo>
                  <a:pt x="5967339" y="3695080"/>
                </a:moveTo>
                <a:cubicBezTo>
                  <a:pt x="6003053" y="3695080"/>
                  <a:pt x="6032005" y="3724032"/>
                  <a:pt x="6032005" y="3759746"/>
                </a:cubicBezTo>
                <a:cubicBezTo>
                  <a:pt x="6032005" y="3795460"/>
                  <a:pt x="6003053" y="3824412"/>
                  <a:pt x="5967339" y="3824412"/>
                </a:cubicBezTo>
                <a:cubicBezTo>
                  <a:pt x="5931625" y="3824412"/>
                  <a:pt x="5902673" y="3795460"/>
                  <a:pt x="5902673" y="3759746"/>
                </a:cubicBezTo>
                <a:cubicBezTo>
                  <a:pt x="5902673" y="3724032"/>
                  <a:pt x="5931625" y="3695080"/>
                  <a:pt x="5967339" y="3695080"/>
                </a:cubicBezTo>
                <a:close/>
                <a:moveTo>
                  <a:pt x="5810776" y="3695080"/>
                </a:moveTo>
                <a:cubicBezTo>
                  <a:pt x="5846480" y="3695080"/>
                  <a:pt x="5875432" y="3724032"/>
                  <a:pt x="5875432" y="3759746"/>
                </a:cubicBezTo>
                <a:cubicBezTo>
                  <a:pt x="5875432" y="3795460"/>
                  <a:pt x="5846480" y="3824412"/>
                  <a:pt x="5810776" y="3824412"/>
                </a:cubicBezTo>
                <a:cubicBezTo>
                  <a:pt x="5775059" y="3824412"/>
                  <a:pt x="5746106" y="3795460"/>
                  <a:pt x="5746106" y="3759746"/>
                </a:cubicBezTo>
                <a:cubicBezTo>
                  <a:pt x="5746106" y="3724032"/>
                  <a:pt x="5775059" y="3695080"/>
                  <a:pt x="5810776" y="3695080"/>
                </a:cubicBezTo>
                <a:close/>
                <a:moveTo>
                  <a:pt x="5658107" y="3695080"/>
                </a:moveTo>
                <a:cubicBezTo>
                  <a:pt x="5693821" y="3695080"/>
                  <a:pt x="5722777" y="3724032"/>
                  <a:pt x="5722777" y="3759746"/>
                </a:cubicBezTo>
                <a:cubicBezTo>
                  <a:pt x="5722777" y="3795460"/>
                  <a:pt x="5693821" y="3824412"/>
                  <a:pt x="5658107" y="3824412"/>
                </a:cubicBezTo>
                <a:cubicBezTo>
                  <a:pt x="5622394" y="3824412"/>
                  <a:pt x="5593441" y="3795460"/>
                  <a:pt x="5593441" y="3759746"/>
                </a:cubicBezTo>
                <a:cubicBezTo>
                  <a:pt x="5593441" y="3724032"/>
                  <a:pt x="5622394" y="3695080"/>
                  <a:pt x="5658107" y="3695080"/>
                </a:cubicBezTo>
                <a:close/>
                <a:moveTo>
                  <a:pt x="5501536" y="3695080"/>
                </a:moveTo>
                <a:cubicBezTo>
                  <a:pt x="5537249" y="3695080"/>
                  <a:pt x="5566201" y="3724032"/>
                  <a:pt x="5566201" y="3759746"/>
                </a:cubicBezTo>
                <a:cubicBezTo>
                  <a:pt x="5566201" y="3795460"/>
                  <a:pt x="5537249" y="3824412"/>
                  <a:pt x="5501536" y="3824412"/>
                </a:cubicBezTo>
                <a:cubicBezTo>
                  <a:pt x="5465823" y="3824412"/>
                  <a:pt x="5436873" y="3795460"/>
                  <a:pt x="5436873" y="3759746"/>
                </a:cubicBezTo>
                <a:cubicBezTo>
                  <a:pt x="5436873" y="3724032"/>
                  <a:pt x="5465823" y="3695080"/>
                  <a:pt x="5501536" y="3695080"/>
                </a:cubicBezTo>
                <a:close/>
                <a:moveTo>
                  <a:pt x="5348883" y="3695080"/>
                </a:moveTo>
                <a:cubicBezTo>
                  <a:pt x="5384594" y="3695080"/>
                  <a:pt x="5413547" y="3724032"/>
                  <a:pt x="5413547" y="3759746"/>
                </a:cubicBezTo>
                <a:cubicBezTo>
                  <a:pt x="5413547" y="3795460"/>
                  <a:pt x="5384594" y="3824412"/>
                  <a:pt x="5348883" y="3824412"/>
                </a:cubicBezTo>
                <a:cubicBezTo>
                  <a:pt x="5313171" y="3824412"/>
                  <a:pt x="5284218" y="3795460"/>
                  <a:pt x="5284218" y="3759746"/>
                </a:cubicBezTo>
                <a:cubicBezTo>
                  <a:pt x="5284218" y="3724032"/>
                  <a:pt x="5313171" y="3695080"/>
                  <a:pt x="5348883" y="3695080"/>
                </a:cubicBezTo>
                <a:close/>
                <a:moveTo>
                  <a:pt x="5192310" y="3695080"/>
                </a:moveTo>
                <a:cubicBezTo>
                  <a:pt x="5228024" y="3695080"/>
                  <a:pt x="5256975" y="3724032"/>
                  <a:pt x="5256975" y="3759746"/>
                </a:cubicBezTo>
                <a:cubicBezTo>
                  <a:pt x="5256975" y="3795460"/>
                  <a:pt x="5228024" y="3824412"/>
                  <a:pt x="5192310" y="3824412"/>
                </a:cubicBezTo>
                <a:cubicBezTo>
                  <a:pt x="5156597" y="3824412"/>
                  <a:pt x="5127644" y="3795460"/>
                  <a:pt x="5127644" y="3759746"/>
                </a:cubicBezTo>
                <a:cubicBezTo>
                  <a:pt x="5127644" y="3724032"/>
                  <a:pt x="5156597" y="3695080"/>
                  <a:pt x="5192310" y="3695080"/>
                </a:cubicBezTo>
                <a:close/>
                <a:moveTo>
                  <a:pt x="3481774" y="3695080"/>
                </a:moveTo>
                <a:cubicBezTo>
                  <a:pt x="3517488" y="3695080"/>
                  <a:pt x="3546442" y="3724032"/>
                  <a:pt x="3546442" y="3759746"/>
                </a:cubicBezTo>
                <a:cubicBezTo>
                  <a:pt x="3546442" y="3795460"/>
                  <a:pt x="3517488" y="3824412"/>
                  <a:pt x="3481774" y="3824412"/>
                </a:cubicBezTo>
                <a:cubicBezTo>
                  <a:pt x="3446063" y="3824412"/>
                  <a:pt x="3417111" y="3795460"/>
                  <a:pt x="3417111" y="3759746"/>
                </a:cubicBezTo>
                <a:cubicBezTo>
                  <a:pt x="3417111" y="3724032"/>
                  <a:pt x="3446063" y="3695080"/>
                  <a:pt x="3481774" y="3695080"/>
                </a:cubicBezTo>
                <a:close/>
                <a:moveTo>
                  <a:pt x="3321295" y="3695080"/>
                </a:moveTo>
                <a:cubicBezTo>
                  <a:pt x="3357010" y="3695080"/>
                  <a:pt x="3385953" y="3724032"/>
                  <a:pt x="3385953" y="3759746"/>
                </a:cubicBezTo>
                <a:cubicBezTo>
                  <a:pt x="3385953" y="3795460"/>
                  <a:pt x="3357010" y="3824412"/>
                  <a:pt x="3321295" y="3824412"/>
                </a:cubicBezTo>
                <a:cubicBezTo>
                  <a:pt x="3285578" y="3824412"/>
                  <a:pt x="3256628" y="3795460"/>
                  <a:pt x="3256628" y="3759746"/>
                </a:cubicBezTo>
                <a:cubicBezTo>
                  <a:pt x="3256628" y="3724032"/>
                  <a:pt x="3285578" y="3695080"/>
                  <a:pt x="3321295" y="3695080"/>
                </a:cubicBezTo>
                <a:close/>
                <a:moveTo>
                  <a:pt x="3172548" y="3695080"/>
                </a:moveTo>
                <a:cubicBezTo>
                  <a:pt x="3208265" y="3695080"/>
                  <a:pt x="3237218" y="3724032"/>
                  <a:pt x="3237218" y="3759746"/>
                </a:cubicBezTo>
                <a:cubicBezTo>
                  <a:pt x="3237218" y="3795460"/>
                  <a:pt x="3208265" y="3824412"/>
                  <a:pt x="3172548" y="3824412"/>
                </a:cubicBezTo>
                <a:cubicBezTo>
                  <a:pt x="3136831" y="3824412"/>
                  <a:pt x="3107876" y="3795460"/>
                  <a:pt x="3107876" y="3759746"/>
                </a:cubicBezTo>
                <a:cubicBezTo>
                  <a:pt x="3107876" y="3724032"/>
                  <a:pt x="3136831" y="3695080"/>
                  <a:pt x="3172548" y="3695080"/>
                </a:cubicBezTo>
                <a:close/>
                <a:moveTo>
                  <a:pt x="3012051" y="3695080"/>
                </a:moveTo>
                <a:cubicBezTo>
                  <a:pt x="3047763" y="3695080"/>
                  <a:pt x="3076718" y="3724032"/>
                  <a:pt x="3076718" y="3759746"/>
                </a:cubicBezTo>
                <a:cubicBezTo>
                  <a:pt x="3076718" y="3795460"/>
                  <a:pt x="3047763" y="3824412"/>
                  <a:pt x="3012051" y="3824412"/>
                </a:cubicBezTo>
                <a:cubicBezTo>
                  <a:pt x="2976338" y="3824412"/>
                  <a:pt x="2947387" y="3795460"/>
                  <a:pt x="2947387" y="3759746"/>
                </a:cubicBezTo>
                <a:cubicBezTo>
                  <a:pt x="2947387" y="3724032"/>
                  <a:pt x="2976338" y="3695080"/>
                  <a:pt x="3012051" y="3695080"/>
                </a:cubicBezTo>
                <a:close/>
                <a:moveTo>
                  <a:pt x="9541125" y="3550250"/>
                </a:moveTo>
                <a:cubicBezTo>
                  <a:pt x="9576839" y="3550250"/>
                  <a:pt x="9605791" y="3579202"/>
                  <a:pt x="9605791" y="3614916"/>
                </a:cubicBezTo>
                <a:cubicBezTo>
                  <a:pt x="9605791" y="3650630"/>
                  <a:pt x="9576839" y="3679582"/>
                  <a:pt x="9541125" y="3679582"/>
                </a:cubicBezTo>
                <a:cubicBezTo>
                  <a:pt x="9505411" y="3679582"/>
                  <a:pt x="9476459" y="3650630"/>
                  <a:pt x="9476459" y="3614916"/>
                </a:cubicBezTo>
                <a:cubicBezTo>
                  <a:pt x="9476459" y="3579202"/>
                  <a:pt x="9505411" y="3550250"/>
                  <a:pt x="9541125" y="3550250"/>
                </a:cubicBezTo>
                <a:close/>
                <a:moveTo>
                  <a:pt x="8914831" y="3550250"/>
                </a:moveTo>
                <a:cubicBezTo>
                  <a:pt x="8950545" y="3550250"/>
                  <a:pt x="8979497" y="3579202"/>
                  <a:pt x="8979497" y="3614916"/>
                </a:cubicBezTo>
                <a:cubicBezTo>
                  <a:pt x="8979497" y="3650630"/>
                  <a:pt x="8950545" y="3679582"/>
                  <a:pt x="8914831" y="3679582"/>
                </a:cubicBezTo>
                <a:cubicBezTo>
                  <a:pt x="8879117" y="3679582"/>
                  <a:pt x="8850165" y="3650630"/>
                  <a:pt x="8850165" y="3614916"/>
                </a:cubicBezTo>
                <a:cubicBezTo>
                  <a:pt x="8850165" y="3579202"/>
                  <a:pt x="8879117" y="3550250"/>
                  <a:pt x="8914831" y="3550250"/>
                </a:cubicBezTo>
                <a:close/>
                <a:moveTo>
                  <a:pt x="8766086" y="3550250"/>
                </a:moveTo>
                <a:cubicBezTo>
                  <a:pt x="8801800" y="3550250"/>
                  <a:pt x="8830752" y="3579202"/>
                  <a:pt x="8830752" y="3614916"/>
                </a:cubicBezTo>
                <a:cubicBezTo>
                  <a:pt x="8830752" y="3650630"/>
                  <a:pt x="8801800" y="3679582"/>
                  <a:pt x="8766086" y="3679582"/>
                </a:cubicBezTo>
                <a:cubicBezTo>
                  <a:pt x="8730372" y="3679582"/>
                  <a:pt x="8701420" y="3650630"/>
                  <a:pt x="8701420" y="3614916"/>
                </a:cubicBezTo>
                <a:cubicBezTo>
                  <a:pt x="8701420" y="3579202"/>
                  <a:pt x="8730372" y="3550250"/>
                  <a:pt x="8766086" y="3550250"/>
                </a:cubicBezTo>
                <a:close/>
                <a:moveTo>
                  <a:pt x="7987135" y="3550250"/>
                </a:moveTo>
                <a:cubicBezTo>
                  <a:pt x="8022849" y="3550250"/>
                  <a:pt x="8051801" y="3579202"/>
                  <a:pt x="8051801" y="3614916"/>
                </a:cubicBezTo>
                <a:cubicBezTo>
                  <a:pt x="8051801" y="3650630"/>
                  <a:pt x="8022849" y="3679582"/>
                  <a:pt x="7987135" y="3679582"/>
                </a:cubicBezTo>
                <a:cubicBezTo>
                  <a:pt x="7951421" y="3679582"/>
                  <a:pt x="7922469" y="3650630"/>
                  <a:pt x="7922469" y="3614916"/>
                </a:cubicBezTo>
                <a:cubicBezTo>
                  <a:pt x="7922469" y="3579202"/>
                  <a:pt x="7951421" y="3550250"/>
                  <a:pt x="7987135" y="3550250"/>
                </a:cubicBezTo>
                <a:close/>
                <a:moveTo>
                  <a:pt x="7212096" y="3550250"/>
                </a:moveTo>
                <a:cubicBezTo>
                  <a:pt x="7247810" y="3550250"/>
                  <a:pt x="7276762" y="3579202"/>
                  <a:pt x="7276762" y="3614916"/>
                </a:cubicBezTo>
                <a:cubicBezTo>
                  <a:pt x="7276762" y="3650630"/>
                  <a:pt x="7247810" y="3679582"/>
                  <a:pt x="7212096" y="3679582"/>
                </a:cubicBezTo>
                <a:cubicBezTo>
                  <a:pt x="7176382" y="3679582"/>
                  <a:pt x="7147430" y="3650630"/>
                  <a:pt x="7147430" y="3614916"/>
                </a:cubicBezTo>
                <a:cubicBezTo>
                  <a:pt x="7147430" y="3579202"/>
                  <a:pt x="7176382" y="3550250"/>
                  <a:pt x="7212096" y="3550250"/>
                </a:cubicBezTo>
                <a:close/>
                <a:moveTo>
                  <a:pt x="7055523" y="3550250"/>
                </a:moveTo>
                <a:cubicBezTo>
                  <a:pt x="7091237" y="3550250"/>
                  <a:pt x="7120189" y="3579202"/>
                  <a:pt x="7120189" y="3614916"/>
                </a:cubicBezTo>
                <a:cubicBezTo>
                  <a:pt x="7120189" y="3650630"/>
                  <a:pt x="7091237" y="3679582"/>
                  <a:pt x="7055523" y="3679582"/>
                </a:cubicBezTo>
                <a:cubicBezTo>
                  <a:pt x="7019809" y="3679582"/>
                  <a:pt x="6990857" y="3650630"/>
                  <a:pt x="6990857" y="3614916"/>
                </a:cubicBezTo>
                <a:cubicBezTo>
                  <a:pt x="6990857" y="3579202"/>
                  <a:pt x="7019809" y="3550250"/>
                  <a:pt x="7055523" y="3550250"/>
                </a:cubicBezTo>
                <a:close/>
                <a:moveTo>
                  <a:pt x="6895037" y="3550250"/>
                </a:moveTo>
                <a:cubicBezTo>
                  <a:pt x="6930751" y="3550250"/>
                  <a:pt x="6959703" y="3579202"/>
                  <a:pt x="6959703" y="3614916"/>
                </a:cubicBezTo>
                <a:cubicBezTo>
                  <a:pt x="6959703" y="3650630"/>
                  <a:pt x="6930751" y="3679582"/>
                  <a:pt x="6895037" y="3679582"/>
                </a:cubicBezTo>
                <a:cubicBezTo>
                  <a:pt x="6859323" y="3679582"/>
                  <a:pt x="6830371" y="3650630"/>
                  <a:pt x="6830371" y="3614916"/>
                </a:cubicBezTo>
                <a:cubicBezTo>
                  <a:pt x="6830371" y="3579202"/>
                  <a:pt x="6859323" y="3550250"/>
                  <a:pt x="6895037" y="3550250"/>
                </a:cubicBezTo>
                <a:close/>
                <a:moveTo>
                  <a:pt x="6742377" y="3550250"/>
                </a:moveTo>
                <a:cubicBezTo>
                  <a:pt x="6778091" y="3550250"/>
                  <a:pt x="6807043" y="3579202"/>
                  <a:pt x="6807043" y="3614916"/>
                </a:cubicBezTo>
                <a:cubicBezTo>
                  <a:pt x="6807043" y="3650630"/>
                  <a:pt x="6778091" y="3679582"/>
                  <a:pt x="6742377" y="3679582"/>
                </a:cubicBezTo>
                <a:cubicBezTo>
                  <a:pt x="6706663" y="3679582"/>
                  <a:pt x="6677711" y="3650630"/>
                  <a:pt x="6677711" y="3614916"/>
                </a:cubicBezTo>
                <a:cubicBezTo>
                  <a:pt x="6677711" y="3579202"/>
                  <a:pt x="6706663" y="3550250"/>
                  <a:pt x="6742377" y="3550250"/>
                </a:cubicBezTo>
                <a:close/>
                <a:moveTo>
                  <a:pt x="6585804" y="3550250"/>
                </a:moveTo>
                <a:cubicBezTo>
                  <a:pt x="6621518" y="3550250"/>
                  <a:pt x="6650470" y="3579202"/>
                  <a:pt x="6650470" y="3614916"/>
                </a:cubicBezTo>
                <a:cubicBezTo>
                  <a:pt x="6650470" y="3650630"/>
                  <a:pt x="6621518" y="3679582"/>
                  <a:pt x="6585804" y="3679582"/>
                </a:cubicBezTo>
                <a:cubicBezTo>
                  <a:pt x="6550090" y="3679582"/>
                  <a:pt x="6521138" y="3650630"/>
                  <a:pt x="6521138" y="3614916"/>
                </a:cubicBezTo>
                <a:cubicBezTo>
                  <a:pt x="6521138" y="3579202"/>
                  <a:pt x="6550090" y="3550250"/>
                  <a:pt x="6585804" y="3550250"/>
                </a:cubicBezTo>
                <a:close/>
                <a:moveTo>
                  <a:pt x="6429231" y="3550250"/>
                </a:moveTo>
                <a:cubicBezTo>
                  <a:pt x="6464945" y="3550250"/>
                  <a:pt x="6493897" y="3579202"/>
                  <a:pt x="6493897" y="3614916"/>
                </a:cubicBezTo>
                <a:cubicBezTo>
                  <a:pt x="6493897" y="3650630"/>
                  <a:pt x="6464945" y="3679582"/>
                  <a:pt x="6429231" y="3679582"/>
                </a:cubicBezTo>
                <a:cubicBezTo>
                  <a:pt x="6393517" y="3679582"/>
                  <a:pt x="6364565" y="3650630"/>
                  <a:pt x="6364565" y="3614916"/>
                </a:cubicBezTo>
                <a:cubicBezTo>
                  <a:pt x="6364565" y="3579202"/>
                  <a:pt x="6393517" y="3550250"/>
                  <a:pt x="6429231" y="3550250"/>
                </a:cubicBezTo>
                <a:close/>
                <a:moveTo>
                  <a:pt x="6276571" y="3550250"/>
                </a:moveTo>
                <a:cubicBezTo>
                  <a:pt x="6312285" y="3550250"/>
                  <a:pt x="6341237" y="3579202"/>
                  <a:pt x="6341237" y="3614916"/>
                </a:cubicBezTo>
                <a:cubicBezTo>
                  <a:pt x="6341237" y="3650630"/>
                  <a:pt x="6312285" y="3679582"/>
                  <a:pt x="6276571" y="3679582"/>
                </a:cubicBezTo>
                <a:cubicBezTo>
                  <a:pt x="6240857" y="3679582"/>
                  <a:pt x="6211905" y="3650630"/>
                  <a:pt x="6211905" y="3614916"/>
                </a:cubicBezTo>
                <a:cubicBezTo>
                  <a:pt x="6211905" y="3579202"/>
                  <a:pt x="6240857" y="3550250"/>
                  <a:pt x="6276571" y="3550250"/>
                </a:cubicBezTo>
                <a:close/>
                <a:moveTo>
                  <a:pt x="6119999" y="3550250"/>
                </a:moveTo>
                <a:cubicBezTo>
                  <a:pt x="6155713" y="3550250"/>
                  <a:pt x="6184665" y="3579202"/>
                  <a:pt x="6184665" y="3614916"/>
                </a:cubicBezTo>
                <a:cubicBezTo>
                  <a:pt x="6184665" y="3650630"/>
                  <a:pt x="6155713" y="3679582"/>
                  <a:pt x="6119999" y="3679582"/>
                </a:cubicBezTo>
                <a:cubicBezTo>
                  <a:pt x="6084285" y="3679582"/>
                  <a:pt x="6055333" y="3650630"/>
                  <a:pt x="6055333" y="3614916"/>
                </a:cubicBezTo>
                <a:cubicBezTo>
                  <a:pt x="6055333" y="3579202"/>
                  <a:pt x="6084285" y="3550250"/>
                  <a:pt x="6119999" y="3550250"/>
                </a:cubicBezTo>
                <a:close/>
                <a:moveTo>
                  <a:pt x="5967339" y="3550250"/>
                </a:moveTo>
                <a:cubicBezTo>
                  <a:pt x="6003053" y="3550250"/>
                  <a:pt x="6032005" y="3579202"/>
                  <a:pt x="6032005" y="3614916"/>
                </a:cubicBezTo>
                <a:cubicBezTo>
                  <a:pt x="6032005" y="3650630"/>
                  <a:pt x="6003053" y="3679582"/>
                  <a:pt x="5967339" y="3679582"/>
                </a:cubicBezTo>
                <a:cubicBezTo>
                  <a:pt x="5931625" y="3679582"/>
                  <a:pt x="5902673" y="3650630"/>
                  <a:pt x="5902673" y="3614916"/>
                </a:cubicBezTo>
                <a:cubicBezTo>
                  <a:pt x="5902673" y="3579202"/>
                  <a:pt x="5931625" y="3550250"/>
                  <a:pt x="5967339" y="3550250"/>
                </a:cubicBezTo>
                <a:close/>
                <a:moveTo>
                  <a:pt x="5810778" y="3550250"/>
                </a:moveTo>
                <a:cubicBezTo>
                  <a:pt x="5846480" y="3550250"/>
                  <a:pt x="5875432" y="3579202"/>
                  <a:pt x="5875432" y="3614916"/>
                </a:cubicBezTo>
                <a:cubicBezTo>
                  <a:pt x="5875432" y="3650630"/>
                  <a:pt x="5846480" y="3679582"/>
                  <a:pt x="5810778" y="3679582"/>
                </a:cubicBezTo>
                <a:cubicBezTo>
                  <a:pt x="5775061" y="3679582"/>
                  <a:pt x="5746106" y="3650630"/>
                  <a:pt x="5746106" y="3614916"/>
                </a:cubicBezTo>
                <a:cubicBezTo>
                  <a:pt x="5746106" y="3579202"/>
                  <a:pt x="5775061" y="3550250"/>
                  <a:pt x="5810778" y="3550250"/>
                </a:cubicBezTo>
                <a:close/>
                <a:moveTo>
                  <a:pt x="5658107" y="3550250"/>
                </a:moveTo>
                <a:cubicBezTo>
                  <a:pt x="5693821" y="3550250"/>
                  <a:pt x="5722777" y="3579202"/>
                  <a:pt x="5722777" y="3614916"/>
                </a:cubicBezTo>
                <a:cubicBezTo>
                  <a:pt x="5722777" y="3650630"/>
                  <a:pt x="5693821" y="3679582"/>
                  <a:pt x="5658107" y="3679582"/>
                </a:cubicBezTo>
                <a:cubicBezTo>
                  <a:pt x="5622394" y="3679582"/>
                  <a:pt x="5593441" y="3650630"/>
                  <a:pt x="5593441" y="3614916"/>
                </a:cubicBezTo>
                <a:cubicBezTo>
                  <a:pt x="5593441" y="3579202"/>
                  <a:pt x="5622394" y="3550250"/>
                  <a:pt x="5658107" y="3550250"/>
                </a:cubicBezTo>
                <a:close/>
                <a:moveTo>
                  <a:pt x="5501536" y="3550250"/>
                </a:moveTo>
                <a:cubicBezTo>
                  <a:pt x="5537252" y="3550250"/>
                  <a:pt x="5566201" y="3579202"/>
                  <a:pt x="5566201" y="3614916"/>
                </a:cubicBezTo>
                <a:cubicBezTo>
                  <a:pt x="5566201" y="3650630"/>
                  <a:pt x="5537252" y="3679582"/>
                  <a:pt x="5501536" y="3679582"/>
                </a:cubicBezTo>
                <a:cubicBezTo>
                  <a:pt x="5465823" y="3679582"/>
                  <a:pt x="5436874" y="3650630"/>
                  <a:pt x="5436874" y="3614916"/>
                </a:cubicBezTo>
                <a:cubicBezTo>
                  <a:pt x="5436874" y="3579202"/>
                  <a:pt x="5465823" y="3550250"/>
                  <a:pt x="5501536" y="3550250"/>
                </a:cubicBezTo>
                <a:close/>
                <a:moveTo>
                  <a:pt x="5348883" y="3550250"/>
                </a:moveTo>
                <a:cubicBezTo>
                  <a:pt x="5384594" y="3550250"/>
                  <a:pt x="5413547" y="3579202"/>
                  <a:pt x="5413547" y="3614916"/>
                </a:cubicBezTo>
                <a:cubicBezTo>
                  <a:pt x="5413547" y="3650630"/>
                  <a:pt x="5384594" y="3679582"/>
                  <a:pt x="5348883" y="3679582"/>
                </a:cubicBezTo>
                <a:cubicBezTo>
                  <a:pt x="5313171" y="3679582"/>
                  <a:pt x="5284218" y="3650630"/>
                  <a:pt x="5284218" y="3614916"/>
                </a:cubicBezTo>
                <a:cubicBezTo>
                  <a:pt x="5284218" y="3579202"/>
                  <a:pt x="5313171" y="3550250"/>
                  <a:pt x="5348883" y="3550250"/>
                </a:cubicBezTo>
                <a:close/>
                <a:moveTo>
                  <a:pt x="5192310" y="3550250"/>
                </a:moveTo>
                <a:cubicBezTo>
                  <a:pt x="5228026" y="3550250"/>
                  <a:pt x="5256975" y="3579202"/>
                  <a:pt x="5256975" y="3614916"/>
                </a:cubicBezTo>
                <a:cubicBezTo>
                  <a:pt x="5256975" y="3650630"/>
                  <a:pt x="5228026" y="3679582"/>
                  <a:pt x="5192310" y="3679582"/>
                </a:cubicBezTo>
                <a:cubicBezTo>
                  <a:pt x="5156599" y="3679582"/>
                  <a:pt x="5127644" y="3650630"/>
                  <a:pt x="5127644" y="3614916"/>
                </a:cubicBezTo>
                <a:cubicBezTo>
                  <a:pt x="5127644" y="3579202"/>
                  <a:pt x="5156599" y="3550250"/>
                  <a:pt x="5192310" y="3550250"/>
                </a:cubicBezTo>
                <a:close/>
                <a:moveTo>
                  <a:pt x="5031828" y="3550250"/>
                </a:moveTo>
                <a:cubicBezTo>
                  <a:pt x="5067537" y="3550250"/>
                  <a:pt x="5096490" y="3579202"/>
                  <a:pt x="5096490" y="3614916"/>
                </a:cubicBezTo>
                <a:cubicBezTo>
                  <a:pt x="5096490" y="3650630"/>
                  <a:pt x="5067537" y="3679582"/>
                  <a:pt x="5031828" y="3679582"/>
                </a:cubicBezTo>
                <a:cubicBezTo>
                  <a:pt x="4996106" y="3679582"/>
                  <a:pt x="4967158" y="3650630"/>
                  <a:pt x="4967158" y="3614916"/>
                </a:cubicBezTo>
                <a:cubicBezTo>
                  <a:pt x="4967158" y="3579202"/>
                  <a:pt x="4996106" y="3550250"/>
                  <a:pt x="5031828" y="3550250"/>
                </a:cubicBezTo>
                <a:close/>
                <a:moveTo>
                  <a:pt x="3321299" y="3550250"/>
                </a:moveTo>
                <a:cubicBezTo>
                  <a:pt x="3357010" y="3550250"/>
                  <a:pt x="3385957" y="3579202"/>
                  <a:pt x="3385957" y="3614916"/>
                </a:cubicBezTo>
                <a:cubicBezTo>
                  <a:pt x="3385957" y="3650630"/>
                  <a:pt x="3357010" y="3679582"/>
                  <a:pt x="3321299" y="3679582"/>
                </a:cubicBezTo>
                <a:cubicBezTo>
                  <a:pt x="3285583" y="3679582"/>
                  <a:pt x="3256631" y="3650630"/>
                  <a:pt x="3256631" y="3614916"/>
                </a:cubicBezTo>
                <a:cubicBezTo>
                  <a:pt x="3256631" y="3579202"/>
                  <a:pt x="3285583" y="3550250"/>
                  <a:pt x="3321299" y="3550250"/>
                </a:cubicBezTo>
                <a:close/>
                <a:moveTo>
                  <a:pt x="3172552" y="3550250"/>
                </a:moveTo>
                <a:cubicBezTo>
                  <a:pt x="3208268" y="3550250"/>
                  <a:pt x="3237221" y="3579202"/>
                  <a:pt x="3237221" y="3614916"/>
                </a:cubicBezTo>
                <a:cubicBezTo>
                  <a:pt x="3237221" y="3650630"/>
                  <a:pt x="3208268" y="3679582"/>
                  <a:pt x="3172552" y="3679582"/>
                </a:cubicBezTo>
                <a:cubicBezTo>
                  <a:pt x="3136834" y="3679582"/>
                  <a:pt x="3107879" y="3650630"/>
                  <a:pt x="3107879" y="3614916"/>
                </a:cubicBezTo>
                <a:cubicBezTo>
                  <a:pt x="3107879" y="3579202"/>
                  <a:pt x="3136834" y="3550250"/>
                  <a:pt x="3172552" y="3550250"/>
                </a:cubicBezTo>
                <a:close/>
                <a:moveTo>
                  <a:pt x="3012054" y="3550250"/>
                </a:moveTo>
                <a:cubicBezTo>
                  <a:pt x="3047766" y="3550250"/>
                  <a:pt x="3076721" y="3579202"/>
                  <a:pt x="3076721" y="3614916"/>
                </a:cubicBezTo>
                <a:cubicBezTo>
                  <a:pt x="3076721" y="3650630"/>
                  <a:pt x="3047766" y="3679582"/>
                  <a:pt x="3012054" y="3679582"/>
                </a:cubicBezTo>
                <a:cubicBezTo>
                  <a:pt x="2976341" y="3679582"/>
                  <a:pt x="2947391" y="3650630"/>
                  <a:pt x="2947391" y="3614916"/>
                </a:cubicBezTo>
                <a:cubicBezTo>
                  <a:pt x="2947391" y="3579202"/>
                  <a:pt x="2976341" y="3550250"/>
                  <a:pt x="3012054" y="3550250"/>
                </a:cubicBezTo>
                <a:close/>
                <a:moveTo>
                  <a:pt x="2855489" y="3550250"/>
                </a:moveTo>
                <a:cubicBezTo>
                  <a:pt x="2891200" y="3550250"/>
                  <a:pt x="2920151" y="3579202"/>
                  <a:pt x="2920151" y="3614916"/>
                </a:cubicBezTo>
                <a:cubicBezTo>
                  <a:pt x="2920151" y="3650630"/>
                  <a:pt x="2891200" y="3679582"/>
                  <a:pt x="2855489" y="3679582"/>
                </a:cubicBezTo>
                <a:cubicBezTo>
                  <a:pt x="2819776" y="3679582"/>
                  <a:pt x="2790826" y="3650630"/>
                  <a:pt x="2790826" y="3614916"/>
                </a:cubicBezTo>
                <a:cubicBezTo>
                  <a:pt x="2790826" y="3579202"/>
                  <a:pt x="2819776" y="3550250"/>
                  <a:pt x="2855489" y="3550250"/>
                </a:cubicBezTo>
                <a:close/>
                <a:moveTo>
                  <a:pt x="2698923" y="3550250"/>
                </a:moveTo>
                <a:cubicBezTo>
                  <a:pt x="2734636" y="3550250"/>
                  <a:pt x="2763586" y="3579202"/>
                  <a:pt x="2763586" y="3614916"/>
                </a:cubicBezTo>
                <a:cubicBezTo>
                  <a:pt x="2763586" y="3650630"/>
                  <a:pt x="2734636" y="3679582"/>
                  <a:pt x="2698923" y="3679582"/>
                </a:cubicBezTo>
                <a:cubicBezTo>
                  <a:pt x="2663212" y="3679582"/>
                  <a:pt x="2634261" y="3650630"/>
                  <a:pt x="2634261" y="3614916"/>
                </a:cubicBezTo>
                <a:cubicBezTo>
                  <a:pt x="2634261" y="3579202"/>
                  <a:pt x="2663212" y="3550250"/>
                  <a:pt x="2698923" y="3550250"/>
                </a:cubicBezTo>
                <a:close/>
                <a:moveTo>
                  <a:pt x="9541125" y="3401506"/>
                </a:moveTo>
                <a:cubicBezTo>
                  <a:pt x="9576839" y="3401506"/>
                  <a:pt x="9605791" y="3430458"/>
                  <a:pt x="9605791" y="3466172"/>
                </a:cubicBezTo>
                <a:cubicBezTo>
                  <a:pt x="9605791" y="3501886"/>
                  <a:pt x="9576839" y="3530838"/>
                  <a:pt x="9541125" y="3530838"/>
                </a:cubicBezTo>
                <a:cubicBezTo>
                  <a:pt x="9505411" y="3530838"/>
                  <a:pt x="9476459" y="3501886"/>
                  <a:pt x="9476459" y="3466172"/>
                </a:cubicBezTo>
                <a:cubicBezTo>
                  <a:pt x="9476459" y="3430458"/>
                  <a:pt x="9505411" y="3401506"/>
                  <a:pt x="9541125" y="3401506"/>
                </a:cubicBezTo>
                <a:close/>
                <a:moveTo>
                  <a:pt x="8914831" y="3401506"/>
                </a:moveTo>
                <a:cubicBezTo>
                  <a:pt x="8950545" y="3401506"/>
                  <a:pt x="8979497" y="3430458"/>
                  <a:pt x="8979497" y="3466172"/>
                </a:cubicBezTo>
                <a:cubicBezTo>
                  <a:pt x="8979497" y="3501886"/>
                  <a:pt x="8950545" y="3530838"/>
                  <a:pt x="8914831" y="3530838"/>
                </a:cubicBezTo>
                <a:cubicBezTo>
                  <a:pt x="8879117" y="3530838"/>
                  <a:pt x="8850165" y="3501886"/>
                  <a:pt x="8850165" y="3466172"/>
                </a:cubicBezTo>
                <a:cubicBezTo>
                  <a:pt x="8850165" y="3430458"/>
                  <a:pt x="8879117" y="3401506"/>
                  <a:pt x="8914831" y="3401506"/>
                </a:cubicBezTo>
                <a:close/>
                <a:moveTo>
                  <a:pt x="8766086" y="3401506"/>
                </a:moveTo>
                <a:cubicBezTo>
                  <a:pt x="8801800" y="3401506"/>
                  <a:pt x="8830752" y="3430458"/>
                  <a:pt x="8830752" y="3466172"/>
                </a:cubicBezTo>
                <a:cubicBezTo>
                  <a:pt x="8830752" y="3501886"/>
                  <a:pt x="8801800" y="3530838"/>
                  <a:pt x="8766086" y="3530838"/>
                </a:cubicBezTo>
                <a:cubicBezTo>
                  <a:pt x="8730372" y="3530838"/>
                  <a:pt x="8701420" y="3501886"/>
                  <a:pt x="8701420" y="3466172"/>
                </a:cubicBezTo>
                <a:cubicBezTo>
                  <a:pt x="8701420" y="3430458"/>
                  <a:pt x="8730372" y="3401506"/>
                  <a:pt x="8766086" y="3401506"/>
                </a:cubicBezTo>
                <a:close/>
                <a:moveTo>
                  <a:pt x="8139793" y="3401506"/>
                </a:moveTo>
                <a:cubicBezTo>
                  <a:pt x="8175507" y="3401506"/>
                  <a:pt x="8204459" y="3430458"/>
                  <a:pt x="8204459" y="3466172"/>
                </a:cubicBezTo>
                <a:cubicBezTo>
                  <a:pt x="8204459" y="3501886"/>
                  <a:pt x="8175507" y="3530838"/>
                  <a:pt x="8139793" y="3530838"/>
                </a:cubicBezTo>
                <a:cubicBezTo>
                  <a:pt x="8104079" y="3530838"/>
                  <a:pt x="8075127" y="3501886"/>
                  <a:pt x="8075127" y="3466172"/>
                </a:cubicBezTo>
                <a:cubicBezTo>
                  <a:pt x="8075127" y="3430458"/>
                  <a:pt x="8104079" y="3401506"/>
                  <a:pt x="8139793" y="3401506"/>
                </a:cubicBezTo>
                <a:close/>
                <a:moveTo>
                  <a:pt x="7987135" y="3401506"/>
                </a:moveTo>
                <a:cubicBezTo>
                  <a:pt x="8022849" y="3401506"/>
                  <a:pt x="8051801" y="3430458"/>
                  <a:pt x="8051801" y="3466172"/>
                </a:cubicBezTo>
                <a:cubicBezTo>
                  <a:pt x="8051801" y="3501886"/>
                  <a:pt x="8022849" y="3530838"/>
                  <a:pt x="7987135" y="3530838"/>
                </a:cubicBezTo>
                <a:cubicBezTo>
                  <a:pt x="7951421" y="3530838"/>
                  <a:pt x="7922469" y="3501886"/>
                  <a:pt x="7922469" y="3466172"/>
                </a:cubicBezTo>
                <a:cubicBezTo>
                  <a:pt x="7922469" y="3430458"/>
                  <a:pt x="7951421" y="3401506"/>
                  <a:pt x="7987135" y="3401506"/>
                </a:cubicBezTo>
                <a:close/>
                <a:moveTo>
                  <a:pt x="6742377" y="3401506"/>
                </a:moveTo>
                <a:cubicBezTo>
                  <a:pt x="6778091" y="3401506"/>
                  <a:pt x="6807043" y="3430458"/>
                  <a:pt x="6807043" y="3466172"/>
                </a:cubicBezTo>
                <a:cubicBezTo>
                  <a:pt x="6807043" y="3501886"/>
                  <a:pt x="6778091" y="3530838"/>
                  <a:pt x="6742377" y="3530838"/>
                </a:cubicBezTo>
                <a:cubicBezTo>
                  <a:pt x="6706663" y="3530838"/>
                  <a:pt x="6677711" y="3501886"/>
                  <a:pt x="6677711" y="3466172"/>
                </a:cubicBezTo>
                <a:cubicBezTo>
                  <a:pt x="6677711" y="3430458"/>
                  <a:pt x="6706663" y="3401506"/>
                  <a:pt x="6742377" y="3401506"/>
                </a:cubicBezTo>
                <a:close/>
                <a:moveTo>
                  <a:pt x="6585804" y="3401506"/>
                </a:moveTo>
                <a:cubicBezTo>
                  <a:pt x="6621518" y="3401506"/>
                  <a:pt x="6650470" y="3430458"/>
                  <a:pt x="6650470" y="3466172"/>
                </a:cubicBezTo>
                <a:cubicBezTo>
                  <a:pt x="6650470" y="3501886"/>
                  <a:pt x="6621518" y="3530838"/>
                  <a:pt x="6585804" y="3530838"/>
                </a:cubicBezTo>
                <a:cubicBezTo>
                  <a:pt x="6550090" y="3530838"/>
                  <a:pt x="6521138" y="3501886"/>
                  <a:pt x="6521138" y="3466172"/>
                </a:cubicBezTo>
                <a:cubicBezTo>
                  <a:pt x="6521138" y="3430458"/>
                  <a:pt x="6550090" y="3401506"/>
                  <a:pt x="6585804" y="3401506"/>
                </a:cubicBezTo>
                <a:close/>
                <a:moveTo>
                  <a:pt x="6429231" y="3401506"/>
                </a:moveTo>
                <a:cubicBezTo>
                  <a:pt x="6464945" y="3401506"/>
                  <a:pt x="6493897" y="3430458"/>
                  <a:pt x="6493897" y="3466172"/>
                </a:cubicBezTo>
                <a:cubicBezTo>
                  <a:pt x="6493897" y="3501886"/>
                  <a:pt x="6464945" y="3530838"/>
                  <a:pt x="6429231" y="3530838"/>
                </a:cubicBezTo>
                <a:cubicBezTo>
                  <a:pt x="6393517" y="3530838"/>
                  <a:pt x="6364565" y="3501886"/>
                  <a:pt x="6364565" y="3466172"/>
                </a:cubicBezTo>
                <a:cubicBezTo>
                  <a:pt x="6364565" y="3430458"/>
                  <a:pt x="6393517" y="3401506"/>
                  <a:pt x="6429231" y="3401506"/>
                </a:cubicBezTo>
                <a:close/>
                <a:moveTo>
                  <a:pt x="6276571" y="3401506"/>
                </a:moveTo>
                <a:cubicBezTo>
                  <a:pt x="6312285" y="3401506"/>
                  <a:pt x="6341237" y="3430458"/>
                  <a:pt x="6341237" y="3466172"/>
                </a:cubicBezTo>
                <a:cubicBezTo>
                  <a:pt x="6341237" y="3501886"/>
                  <a:pt x="6312285" y="3530838"/>
                  <a:pt x="6276571" y="3530838"/>
                </a:cubicBezTo>
                <a:cubicBezTo>
                  <a:pt x="6240857" y="3530838"/>
                  <a:pt x="6211905" y="3501886"/>
                  <a:pt x="6211905" y="3466172"/>
                </a:cubicBezTo>
                <a:cubicBezTo>
                  <a:pt x="6211905" y="3430458"/>
                  <a:pt x="6240857" y="3401506"/>
                  <a:pt x="6276571" y="3401506"/>
                </a:cubicBezTo>
                <a:close/>
                <a:moveTo>
                  <a:pt x="6119999" y="3401506"/>
                </a:moveTo>
                <a:cubicBezTo>
                  <a:pt x="6155713" y="3401506"/>
                  <a:pt x="6184665" y="3430458"/>
                  <a:pt x="6184665" y="3466172"/>
                </a:cubicBezTo>
                <a:cubicBezTo>
                  <a:pt x="6184665" y="3501886"/>
                  <a:pt x="6155713" y="3530838"/>
                  <a:pt x="6119999" y="3530838"/>
                </a:cubicBezTo>
                <a:cubicBezTo>
                  <a:pt x="6084285" y="3530838"/>
                  <a:pt x="6055333" y="3501886"/>
                  <a:pt x="6055333" y="3466172"/>
                </a:cubicBezTo>
                <a:cubicBezTo>
                  <a:pt x="6055333" y="3430458"/>
                  <a:pt x="6084285" y="3401506"/>
                  <a:pt x="6119999" y="3401506"/>
                </a:cubicBezTo>
                <a:close/>
                <a:moveTo>
                  <a:pt x="5967338" y="3401504"/>
                </a:moveTo>
                <a:cubicBezTo>
                  <a:pt x="6003052" y="3401504"/>
                  <a:pt x="6032004" y="3430456"/>
                  <a:pt x="6032004" y="3466170"/>
                </a:cubicBezTo>
                <a:cubicBezTo>
                  <a:pt x="6032004" y="3501884"/>
                  <a:pt x="6003052" y="3530836"/>
                  <a:pt x="5967338" y="3530836"/>
                </a:cubicBezTo>
                <a:cubicBezTo>
                  <a:pt x="5931624" y="3530836"/>
                  <a:pt x="5902672" y="3501884"/>
                  <a:pt x="5902672" y="3466170"/>
                </a:cubicBezTo>
                <a:cubicBezTo>
                  <a:pt x="5902672" y="3430456"/>
                  <a:pt x="5931624" y="3401504"/>
                  <a:pt x="5967338" y="3401504"/>
                </a:cubicBezTo>
                <a:close/>
                <a:moveTo>
                  <a:pt x="5810778" y="3401504"/>
                </a:moveTo>
                <a:cubicBezTo>
                  <a:pt x="5846479" y="3401504"/>
                  <a:pt x="5875431" y="3430456"/>
                  <a:pt x="5875431" y="3466170"/>
                </a:cubicBezTo>
                <a:cubicBezTo>
                  <a:pt x="5875431" y="3501884"/>
                  <a:pt x="5846479" y="3530836"/>
                  <a:pt x="5810778" y="3530836"/>
                </a:cubicBezTo>
                <a:cubicBezTo>
                  <a:pt x="5775061" y="3530836"/>
                  <a:pt x="5746106" y="3501884"/>
                  <a:pt x="5746106" y="3466170"/>
                </a:cubicBezTo>
                <a:cubicBezTo>
                  <a:pt x="5746106" y="3430456"/>
                  <a:pt x="5775061" y="3401504"/>
                  <a:pt x="5810778" y="3401504"/>
                </a:cubicBezTo>
                <a:close/>
                <a:moveTo>
                  <a:pt x="5658107" y="3401504"/>
                </a:moveTo>
                <a:cubicBezTo>
                  <a:pt x="5693821" y="3401504"/>
                  <a:pt x="5722777" y="3430456"/>
                  <a:pt x="5722777" y="3466170"/>
                </a:cubicBezTo>
                <a:cubicBezTo>
                  <a:pt x="5722777" y="3501884"/>
                  <a:pt x="5693821" y="3530836"/>
                  <a:pt x="5658107" y="3530836"/>
                </a:cubicBezTo>
                <a:cubicBezTo>
                  <a:pt x="5622394" y="3530836"/>
                  <a:pt x="5593441" y="3501884"/>
                  <a:pt x="5593441" y="3466170"/>
                </a:cubicBezTo>
                <a:cubicBezTo>
                  <a:pt x="5593441" y="3430456"/>
                  <a:pt x="5622394" y="3401504"/>
                  <a:pt x="5658107" y="3401504"/>
                </a:cubicBezTo>
                <a:close/>
                <a:moveTo>
                  <a:pt x="5501536" y="3401504"/>
                </a:moveTo>
                <a:cubicBezTo>
                  <a:pt x="5537252" y="3401504"/>
                  <a:pt x="5566202" y="3430456"/>
                  <a:pt x="5566202" y="3466170"/>
                </a:cubicBezTo>
                <a:cubicBezTo>
                  <a:pt x="5566202" y="3501884"/>
                  <a:pt x="5537252" y="3530836"/>
                  <a:pt x="5501536" y="3530836"/>
                </a:cubicBezTo>
                <a:cubicBezTo>
                  <a:pt x="5465823" y="3530836"/>
                  <a:pt x="5436874" y="3501884"/>
                  <a:pt x="5436874" y="3466170"/>
                </a:cubicBezTo>
                <a:cubicBezTo>
                  <a:pt x="5436874" y="3430456"/>
                  <a:pt x="5465823" y="3401504"/>
                  <a:pt x="5501536" y="3401504"/>
                </a:cubicBezTo>
                <a:close/>
                <a:moveTo>
                  <a:pt x="5348883" y="3401504"/>
                </a:moveTo>
                <a:cubicBezTo>
                  <a:pt x="5384594" y="3401504"/>
                  <a:pt x="5413547" y="3430456"/>
                  <a:pt x="5413547" y="3466170"/>
                </a:cubicBezTo>
                <a:cubicBezTo>
                  <a:pt x="5413547" y="3501884"/>
                  <a:pt x="5384594" y="3530836"/>
                  <a:pt x="5348883" y="3530836"/>
                </a:cubicBezTo>
                <a:cubicBezTo>
                  <a:pt x="5313171" y="3530836"/>
                  <a:pt x="5284218" y="3501884"/>
                  <a:pt x="5284218" y="3466170"/>
                </a:cubicBezTo>
                <a:cubicBezTo>
                  <a:pt x="5284218" y="3430456"/>
                  <a:pt x="5313171" y="3401504"/>
                  <a:pt x="5348883" y="3401504"/>
                </a:cubicBezTo>
                <a:close/>
                <a:moveTo>
                  <a:pt x="5192310" y="3401504"/>
                </a:moveTo>
                <a:cubicBezTo>
                  <a:pt x="5228024" y="3401504"/>
                  <a:pt x="5256973" y="3430456"/>
                  <a:pt x="5256973" y="3466170"/>
                </a:cubicBezTo>
                <a:cubicBezTo>
                  <a:pt x="5256973" y="3501884"/>
                  <a:pt x="5228024" y="3530836"/>
                  <a:pt x="5192310" y="3530836"/>
                </a:cubicBezTo>
                <a:cubicBezTo>
                  <a:pt x="5156597" y="3530836"/>
                  <a:pt x="5127643" y="3501884"/>
                  <a:pt x="5127643" y="3466170"/>
                </a:cubicBezTo>
                <a:cubicBezTo>
                  <a:pt x="5127643" y="3430456"/>
                  <a:pt x="5156597" y="3401504"/>
                  <a:pt x="5192310" y="3401504"/>
                </a:cubicBezTo>
                <a:close/>
                <a:moveTo>
                  <a:pt x="5031826" y="3401504"/>
                </a:moveTo>
                <a:cubicBezTo>
                  <a:pt x="5067537" y="3401504"/>
                  <a:pt x="5096490" y="3430456"/>
                  <a:pt x="5096490" y="3466170"/>
                </a:cubicBezTo>
                <a:cubicBezTo>
                  <a:pt x="5096490" y="3501884"/>
                  <a:pt x="5067537" y="3530836"/>
                  <a:pt x="5031826" y="3530836"/>
                </a:cubicBezTo>
                <a:cubicBezTo>
                  <a:pt x="4996106" y="3530836"/>
                  <a:pt x="4967156" y="3501884"/>
                  <a:pt x="4967156" y="3466170"/>
                </a:cubicBezTo>
                <a:cubicBezTo>
                  <a:pt x="4967156" y="3430456"/>
                  <a:pt x="4996106" y="3401504"/>
                  <a:pt x="5031826" y="3401504"/>
                </a:cubicBezTo>
                <a:close/>
                <a:moveTo>
                  <a:pt x="2698926" y="3401504"/>
                </a:moveTo>
                <a:cubicBezTo>
                  <a:pt x="2734638" y="3401504"/>
                  <a:pt x="2763588" y="3430456"/>
                  <a:pt x="2763588" y="3466170"/>
                </a:cubicBezTo>
                <a:cubicBezTo>
                  <a:pt x="2763588" y="3501884"/>
                  <a:pt x="2734638" y="3530836"/>
                  <a:pt x="2698926" y="3530836"/>
                </a:cubicBezTo>
                <a:cubicBezTo>
                  <a:pt x="2663214" y="3530836"/>
                  <a:pt x="2634264" y="3501884"/>
                  <a:pt x="2634264" y="3466170"/>
                </a:cubicBezTo>
                <a:cubicBezTo>
                  <a:pt x="2634264" y="3430456"/>
                  <a:pt x="2663214" y="3401504"/>
                  <a:pt x="2698926" y="3401504"/>
                </a:cubicBezTo>
                <a:close/>
                <a:moveTo>
                  <a:pt x="2546275" y="3401504"/>
                </a:moveTo>
                <a:cubicBezTo>
                  <a:pt x="2581988" y="3401504"/>
                  <a:pt x="2610938" y="3430456"/>
                  <a:pt x="2610938" y="3466170"/>
                </a:cubicBezTo>
                <a:cubicBezTo>
                  <a:pt x="2610938" y="3501884"/>
                  <a:pt x="2581988" y="3530836"/>
                  <a:pt x="2546275" y="3530836"/>
                </a:cubicBezTo>
                <a:cubicBezTo>
                  <a:pt x="2510557" y="3530836"/>
                  <a:pt x="2481613" y="3501884"/>
                  <a:pt x="2481613" y="3466170"/>
                </a:cubicBezTo>
                <a:cubicBezTo>
                  <a:pt x="2481613" y="3430456"/>
                  <a:pt x="2510557" y="3401504"/>
                  <a:pt x="2546275" y="3401504"/>
                </a:cubicBezTo>
                <a:close/>
                <a:moveTo>
                  <a:pt x="9541123" y="3264501"/>
                </a:moveTo>
                <a:cubicBezTo>
                  <a:pt x="9576837" y="3264501"/>
                  <a:pt x="9605789" y="3293453"/>
                  <a:pt x="9605789" y="3329167"/>
                </a:cubicBezTo>
                <a:cubicBezTo>
                  <a:pt x="9605789" y="3364881"/>
                  <a:pt x="9576837" y="3393833"/>
                  <a:pt x="9541123" y="3393833"/>
                </a:cubicBezTo>
                <a:cubicBezTo>
                  <a:pt x="9505409" y="3393833"/>
                  <a:pt x="9476457" y="3364881"/>
                  <a:pt x="9476457" y="3329167"/>
                </a:cubicBezTo>
                <a:cubicBezTo>
                  <a:pt x="9476457" y="3293453"/>
                  <a:pt x="9505409" y="3264501"/>
                  <a:pt x="9541123" y="3264501"/>
                </a:cubicBezTo>
                <a:close/>
                <a:moveTo>
                  <a:pt x="9384550" y="3264501"/>
                </a:moveTo>
                <a:cubicBezTo>
                  <a:pt x="9420264" y="3264501"/>
                  <a:pt x="9449216" y="3293453"/>
                  <a:pt x="9449216" y="3329167"/>
                </a:cubicBezTo>
                <a:cubicBezTo>
                  <a:pt x="9449216" y="3364881"/>
                  <a:pt x="9420264" y="3393833"/>
                  <a:pt x="9384550" y="3393833"/>
                </a:cubicBezTo>
                <a:cubicBezTo>
                  <a:pt x="9348836" y="3393833"/>
                  <a:pt x="9319884" y="3364881"/>
                  <a:pt x="9319884" y="3329167"/>
                </a:cubicBezTo>
                <a:cubicBezTo>
                  <a:pt x="9319884" y="3293453"/>
                  <a:pt x="9348836" y="3264501"/>
                  <a:pt x="9384550" y="3264501"/>
                </a:cubicBezTo>
                <a:close/>
                <a:moveTo>
                  <a:pt x="9075317" y="3264501"/>
                </a:moveTo>
                <a:cubicBezTo>
                  <a:pt x="9111031" y="3264501"/>
                  <a:pt x="9139983" y="3293453"/>
                  <a:pt x="9139983" y="3329167"/>
                </a:cubicBezTo>
                <a:cubicBezTo>
                  <a:pt x="9139983" y="3364881"/>
                  <a:pt x="9111031" y="3393833"/>
                  <a:pt x="9075317" y="3393833"/>
                </a:cubicBezTo>
                <a:cubicBezTo>
                  <a:pt x="9039603" y="3393833"/>
                  <a:pt x="9010651" y="3364881"/>
                  <a:pt x="9010651" y="3329167"/>
                </a:cubicBezTo>
                <a:cubicBezTo>
                  <a:pt x="9010651" y="3293453"/>
                  <a:pt x="9039603" y="3264501"/>
                  <a:pt x="9075317" y="3264501"/>
                </a:cubicBezTo>
                <a:close/>
                <a:moveTo>
                  <a:pt x="8914829" y="3264501"/>
                </a:moveTo>
                <a:cubicBezTo>
                  <a:pt x="8950543" y="3264501"/>
                  <a:pt x="8979495" y="3293453"/>
                  <a:pt x="8979495" y="3329167"/>
                </a:cubicBezTo>
                <a:cubicBezTo>
                  <a:pt x="8979495" y="3364881"/>
                  <a:pt x="8950543" y="3393833"/>
                  <a:pt x="8914829" y="3393833"/>
                </a:cubicBezTo>
                <a:cubicBezTo>
                  <a:pt x="8879115" y="3393833"/>
                  <a:pt x="8850163" y="3364881"/>
                  <a:pt x="8850163" y="3329167"/>
                </a:cubicBezTo>
                <a:cubicBezTo>
                  <a:pt x="8850163" y="3293453"/>
                  <a:pt x="8879115" y="3264501"/>
                  <a:pt x="8914829" y="3264501"/>
                </a:cubicBezTo>
                <a:close/>
                <a:moveTo>
                  <a:pt x="8766086" y="3264501"/>
                </a:moveTo>
                <a:cubicBezTo>
                  <a:pt x="8801800" y="3264501"/>
                  <a:pt x="8830752" y="3293453"/>
                  <a:pt x="8830752" y="3329167"/>
                </a:cubicBezTo>
                <a:cubicBezTo>
                  <a:pt x="8830752" y="3364881"/>
                  <a:pt x="8801800" y="3393833"/>
                  <a:pt x="8766086" y="3393833"/>
                </a:cubicBezTo>
                <a:cubicBezTo>
                  <a:pt x="8730372" y="3393833"/>
                  <a:pt x="8701420" y="3364881"/>
                  <a:pt x="8701420" y="3329167"/>
                </a:cubicBezTo>
                <a:cubicBezTo>
                  <a:pt x="8701420" y="3293453"/>
                  <a:pt x="8730372" y="3264501"/>
                  <a:pt x="8766086" y="3264501"/>
                </a:cubicBezTo>
                <a:close/>
                <a:moveTo>
                  <a:pt x="8601683" y="3264501"/>
                </a:moveTo>
                <a:cubicBezTo>
                  <a:pt x="8637397" y="3264501"/>
                  <a:pt x="8666349" y="3293453"/>
                  <a:pt x="8666349" y="3329167"/>
                </a:cubicBezTo>
                <a:cubicBezTo>
                  <a:pt x="8666349" y="3364881"/>
                  <a:pt x="8637397" y="3393833"/>
                  <a:pt x="8601683" y="3393833"/>
                </a:cubicBezTo>
                <a:cubicBezTo>
                  <a:pt x="8565969" y="3393833"/>
                  <a:pt x="8537017" y="3364881"/>
                  <a:pt x="8537017" y="3329167"/>
                </a:cubicBezTo>
                <a:cubicBezTo>
                  <a:pt x="8537017" y="3293453"/>
                  <a:pt x="8565969" y="3264501"/>
                  <a:pt x="8601683" y="3264501"/>
                </a:cubicBezTo>
                <a:close/>
                <a:moveTo>
                  <a:pt x="8139792" y="3264501"/>
                </a:moveTo>
                <a:cubicBezTo>
                  <a:pt x="8175506" y="3264501"/>
                  <a:pt x="8204458" y="3293453"/>
                  <a:pt x="8204458" y="3329167"/>
                </a:cubicBezTo>
                <a:cubicBezTo>
                  <a:pt x="8204458" y="3364881"/>
                  <a:pt x="8175506" y="3393833"/>
                  <a:pt x="8139792" y="3393833"/>
                </a:cubicBezTo>
                <a:cubicBezTo>
                  <a:pt x="8104078" y="3393833"/>
                  <a:pt x="8075126" y="3364881"/>
                  <a:pt x="8075126" y="3329167"/>
                </a:cubicBezTo>
                <a:cubicBezTo>
                  <a:pt x="8075126" y="3293453"/>
                  <a:pt x="8104078" y="3264501"/>
                  <a:pt x="8139792" y="3264501"/>
                </a:cubicBezTo>
                <a:close/>
                <a:moveTo>
                  <a:pt x="7987133" y="3264501"/>
                </a:moveTo>
                <a:cubicBezTo>
                  <a:pt x="8022847" y="3264501"/>
                  <a:pt x="8051799" y="3293453"/>
                  <a:pt x="8051799" y="3329167"/>
                </a:cubicBezTo>
                <a:cubicBezTo>
                  <a:pt x="8051799" y="3364881"/>
                  <a:pt x="8022847" y="3393833"/>
                  <a:pt x="7987133" y="3393833"/>
                </a:cubicBezTo>
                <a:cubicBezTo>
                  <a:pt x="7951419" y="3393833"/>
                  <a:pt x="7922467" y="3364881"/>
                  <a:pt x="7922467" y="3329167"/>
                </a:cubicBezTo>
                <a:cubicBezTo>
                  <a:pt x="7922467" y="3293453"/>
                  <a:pt x="7951419" y="3264501"/>
                  <a:pt x="7987133" y="3264501"/>
                </a:cubicBezTo>
                <a:close/>
                <a:moveTo>
                  <a:pt x="7212096" y="3264501"/>
                </a:moveTo>
                <a:cubicBezTo>
                  <a:pt x="7247810" y="3264501"/>
                  <a:pt x="7276762" y="3293453"/>
                  <a:pt x="7276762" y="3329167"/>
                </a:cubicBezTo>
                <a:cubicBezTo>
                  <a:pt x="7276762" y="3364881"/>
                  <a:pt x="7247810" y="3393833"/>
                  <a:pt x="7212096" y="3393833"/>
                </a:cubicBezTo>
                <a:cubicBezTo>
                  <a:pt x="7176382" y="3393833"/>
                  <a:pt x="7147430" y="3364881"/>
                  <a:pt x="7147430" y="3329167"/>
                </a:cubicBezTo>
                <a:cubicBezTo>
                  <a:pt x="7147430" y="3293453"/>
                  <a:pt x="7176382" y="3264501"/>
                  <a:pt x="7212096" y="3264501"/>
                </a:cubicBezTo>
                <a:close/>
                <a:moveTo>
                  <a:pt x="7055523" y="3264501"/>
                </a:moveTo>
                <a:cubicBezTo>
                  <a:pt x="7091237" y="3264501"/>
                  <a:pt x="7120189" y="3293453"/>
                  <a:pt x="7120189" y="3329167"/>
                </a:cubicBezTo>
                <a:cubicBezTo>
                  <a:pt x="7120189" y="3364881"/>
                  <a:pt x="7091237" y="3393833"/>
                  <a:pt x="7055523" y="3393833"/>
                </a:cubicBezTo>
                <a:cubicBezTo>
                  <a:pt x="7019809" y="3393833"/>
                  <a:pt x="6990857" y="3364881"/>
                  <a:pt x="6990857" y="3329167"/>
                </a:cubicBezTo>
                <a:cubicBezTo>
                  <a:pt x="6990857" y="3293453"/>
                  <a:pt x="7019809" y="3264501"/>
                  <a:pt x="7055523" y="3264501"/>
                </a:cubicBezTo>
                <a:close/>
                <a:moveTo>
                  <a:pt x="6895037" y="3264501"/>
                </a:moveTo>
                <a:cubicBezTo>
                  <a:pt x="6930751" y="3264501"/>
                  <a:pt x="6959703" y="3293453"/>
                  <a:pt x="6959703" y="3329167"/>
                </a:cubicBezTo>
                <a:cubicBezTo>
                  <a:pt x="6959703" y="3364881"/>
                  <a:pt x="6930751" y="3393833"/>
                  <a:pt x="6895037" y="3393833"/>
                </a:cubicBezTo>
                <a:cubicBezTo>
                  <a:pt x="6859323" y="3393833"/>
                  <a:pt x="6830371" y="3364881"/>
                  <a:pt x="6830371" y="3329167"/>
                </a:cubicBezTo>
                <a:cubicBezTo>
                  <a:pt x="6830371" y="3293453"/>
                  <a:pt x="6859323" y="3264501"/>
                  <a:pt x="6895037" y="3264501"/>
                </a:cubicBezTo>
                <a:close/>
                <a:moveTo>
                  <a:pt x="6585802" y="3264501"/>
                </a:moveTo>
                <a:cubicBezTo>
                  <a:pt x="6621516" y="3264501"/>
                  <a:pt x="6650468" y="3293453"/>
                  <a:pt x="6650468" y="3329167"/>
                </a:cubicBezTo>
                <a:cubicBezTo>
                  <a:pt x="6650468" y="3364881"/>
                  <a:pt x="6621516" y="3393833"/>
                  <a:pt x="6585802" y="3393833"/>
                </a:cubicBezTo>
                <a:cubicBezTo>
                  <a:pt x="6550088" y="3393833"/>
                  <a:pt x="6521136" y="3364881"/>
                  <a:pt x="6521136" y="3329167"/>
                </a:cubicBezTo>
                <a:cubicBezTo>
                  <a:pt x="6521136" y="3293453"/>
                  <a:pt x="6550088" y="3264501"/>
                  <a:pt x="6585802" y="3264501"/>
                </a:cubicBezTo>
                <a:close/>
                <a:moveTo>
                  <a:pt x="6429229" y="3264501"/>
                </a:moveTo>
                <a:cubicBezTo>
                  <a:pt x="6464943" y="3264501"/>
                  <a:pt x="6493895" y="3293453"/>
                  <a:pt x="6493895" y="3329167"/>
                </a:cubicBezTo>
                <a:cubicBezTo>
                  <a:pt x="6493895" y="3364881"/>
                  <a:pt x="6464943" y="3393833"/>
                  <a:pt x="6429229" y="3393833"/>
                </a:cubicBezTo>
                <a:cubicBezTo>
                  <a:pt x="6393515" y="3393833"/>
                  <a:pt x="6364563" y="3364881"/>
                  <a:pt x="6364563" y="3329167"/>
                </a:cubicBezTo>
                <a:cubicBezTo>
                  <a:pt x="6364563" y="3293453"/>
                  <a:pt x="6393515" y="3264501"/>
                  <a:pt x="6429229" y="3264501"/>
                </a:cubicBezTo>
                <a:close/>
                <a:moveTo>
                  <a:pt x="6276571" y="3264501"/>
                </a:moveTo>
                <a:cubicBezTo>
                  <a:pt x="6312285" y="3264501"/>
                  <a:pt x="6341237" y="3293453"/>
                  <a:pt x="6341237" y="3329167"/>
                </a:cubicBezTo>
                <a:cubicBezTo>
                  <a:pt x="6341237" y="3364881"/>
                  <a:pt x="6312285" y="3393833"/>
                  <a:pt x="6276571" y="3393833"/>
                </a:cubicBezTo>
                <a:cubicBezTo>
                  <a:pt x="6240857" y="3393833"/>
                  <a:pt x="6211905" y="3364881"/>
                  <a:pt x="6211905" y="3329167"/>
                </a:cubicBezTo>
                <a:cubicBezTo>
                  <a:pt x="6211905" y="3293453"/>
                  <a:pt x="6240857" y="3264501"/>
                  <a:pt x="6276571" y="3264501"/>
                </a:cubicBezTo>
                <a:close/>
                <a:moveTo>
                  <a:pt x="6119999" y="3264501"/>
                </a:moveTo>
                <a:cubicBezTo>
                  <a:pt x="6155713" y="3264501"/>
                  <a:pt x="6184665" y="3293453"/>
                  <a:pt x="6184665" y="3329167"/>
                </a:cubicBezTo>
                <a:cubicBezTo>
                  <a:pt x="6184665" y="3364881"/>
                  <a:pt x="6155713" y="3393833"/>
                  <a:pt x="6119999" y="3393833"/>
                </a:cubicBezTo>
                <a:cubicBezTo>
                  <a:pt x="6084285" y="3393833"/>
                  <a:pt x="6055333" y="3364881"/>
                  <a:pt x="6055333" y="3329167"/>
                </a:cubicBezTo>
                <a:cubicBezTo>
                  <a:pt x="6055333" y="3293453"/>
                  <a:pt x="6084285" y="3264501"/>
                  <a:pt x="6119999" y="3264501"/>
                </a:cubicBezTo>
                <a:close/>
                <a:moveTo>
                  <a:pt x="5967338" y="3264501"/>
                </a:moveTo>
                <a:cubicBezTo>
                  <a:pt x="6003052" y="3264501"/>
                  <a:pt x="6032004" y="3293453"/>
                  <a:pt x="6032004" y="3329167"/>
                </a:cubicBezTo>
                <a:cubicBezTo>
                  <a:pt x="6032004" y="3364881"/>
                  <a:pt x="6003052" y="3393833"/>
                  <a:pt x="5967338" y="3393833"/>
                </a:cubicBezTo>
                <a:cubicBezTo>
                  <a:pt x="5931624" y="3393833"/>
                  <a:pt x="5902672" y="3364881"/>
                  <a:pt x="5902672" y="3329167"/>
                </a:cubicBezTo>
                <a:cubicBezTo>
                  <a:pt x="5902672" y="3293453"/>
                  <a:pt x="5931624" y="3264501"/>
                  <a:pt x="5967338" y="3264501"/>
                </a:cubicBezTo>
                <a:close/>
                <a:moveTo>
                  <a:pt x="5810780" y="3264501"/>
                </a:moveTo>
                <a:cubicBezTo>
                  <a:pt x="5846479" y="3264501"/>
                  <a:pt x="5875431" y="3293453"/>
                  <a:pt x="5875431" y="3329167"/>
                </a:cubicBezTo>
                <a:cubicBezTo>
                  <a:pt x="5875431" y="3364881"/>
                  <a:pt x="5846479" y="3393833"/>
                  <a:pt x="5810780" y="3393833"/>
                </a:cubicBezTo>
                <a:cubicBezTo>
                  <a:pt x="5775061" y="3393833"/>
                  <a:pt x="5746106" y="3364881"/>
                  <a:pt x="5746106" y="3329167"/>
                </a:cubicBezTo>
                <a:cubicBezTo>
                  <a:pt x="5746106" y="3293453"/>
                  <a:pt x="5775061" y="3264501"/>
                  <a:pt x="5810780" y="3264501"/>
                </a:cubicBezTo>
                <a:close/>
                <a:moveTo>
                  <a:pt x="5658107" y="3264501"/>
                </a:moveTo>
                <a:cubicBezTo>
                  <a:pt x="5693821" y="3264501"/>
                  <a:pt x="5722777" y="3293453"/>
                  <a:pt x="5722777" y="3329167"/>
                </a:cubicBezTo>
                <a:cubicBezTo>
                  <a:pt x="5722777" y="3364881"/>
                  <a:pt x="5693821" y="3393833"/>
                  <a:pt x="5658107" y="3393833"/>
                </a:cubicBezTo>
                <a:cubicBezTo>
                  <a:pt x="5622394" y="3393833"/>
                  <a:pt x="5593441" y="3364881"/>
                  <a:pt x="5593441" y="3329167"/>
                </a:cubicBezTo>
                <a:cubicBezTo>
                  <a:pt x="5593441" y="3293453"/>
                  <a:pt x="5622394" y="3264501"/>
                  <a:pt x="5658107" y="3264501"/>
                </a:cubicBezTo>
                <a:close/>
                <a:moveTo>
                  <a:pt x="5501536" y="3264501"/>
                </a:moveTo>
                <a:cubicBezTo>
                  <a:pt x="5537252" y="3264501"/>
                  <a:pt x="5566202" y="3293453"/>
                  <a:pt x="5566202" y="3329167"/>
                </a:cubicBezTo>
                <a:cubicBezTo>
                  <a:pt x="5566202" y="3364881"/>
                  <a:pt x="5537252" y="3393833"/>
                  <a:pt x="5501536" y="3393833"/>
                </a:cubicBezTo>
                <a:cubicBezTo>
                  <a:pt x="5465823" y="3393833"/>
                  <a:pt x="5436876" y="3364881"/>
                  <a:pt x="5436876" y="3329167"/>
                </a:cubicBezTo>
                <a:cubicBezTo>
                  <a:pt x="5436876" y="3293453"/>
                  <a:pt x="5465823" y="3264501"/>
                  <a:pt x="5501536" y="3264501"/>
                </a:cubicBezTo>
                <a:close/>
                <a:moveTo>
                  <a:pt x="5348883" y="3264501"/>
                </a:moveTo>
                <a:cubicBezTo>
                  <a:pt x="5384594" y="3264501"/>
                  <a:pt x="5413547" y="3293453"/>
                  <a:pt x="5413547" y="3329167"/>
                </a:cubicBezTo>
                <a:cubicBezTo>
                  <a:pt x="5413547" y="3364881"/>
                  <a:pt x="5384594" y="3393833"/>
                  <a:pt x="5348883" y="3393833"/>
                </a:cubicBezTo>
                <a:cubicBezTo>
                  <a:pt x="5313173" y="3393833"/>
                  <a:pt x="5284218" y="3364881"/>
                  <a:pt x="5284218" y="3329167"/>
                </a:cubicBezTo>
                <a:cubicBezTo>
                  <a:pt x="5284218" y="3293453"/>
                  <a:pt x="5313173" y="3264501"/>
                  <a:pt x="5348883" y="3264501"/>
                </a:cubicBezTo>
                <a:close/>
                <a:moveTo>
                  <a:pt x="5192310" y="3264501"/>
                </a:moveTo>
                <a:cubicBezTo>
                  <a:pt x="5228024" y="3264501"/>
                  <a:pt x="5256973" y="3293453"/>
                  <a:pt x="5256973" y="3329167"/>
                </a:cubicBezTo>
                <a:cubicBezTo>
                  <a:pt x="5256973" y="3364881"/>
                  <a:pt x="5228024" y="3393833"/>
                  <a:pt x="5192310" y="3393833"/>
                </a:cubicBezTo>
                <a:cubicBezTo>
                  <a:pt x="5156599" y="3393833"/>
                  <a:pt x="5127643" y="3364881"/>
                  <a:pt x="5127643" y="3329167"/>
                </a:cubicBezTo>
                <a:cubicBezTo>
                  <a:pt x="5127643" y="3293453"/>
                  <a:pt x="5156599" y="3264501"/>
                  <a:pt x="5192310" y="3264501"/>
                </a:cubicBezTo>
                <a:close/>
                <a:moveTo>
                  <a:pt x="5031828" y="3264501"/>
                </a:moveTo>
                <a:cubicBezTo>
                  <a:pt x="5067537" y="3264501"/>
                  <a:pt x="5096490" y="3293453"/>
                  <a:pt x="5096490" y="3329167"/>
                </a:cubicBezTo>
                <a:cubicBezTo>
                  <a:pt x="5096490" y="3364881"/>
                  <a:pt x="5067537" y="3393833"/>
                  <a:pt x="5031828" y="3393833"/>
                </a:cubicBezTo>
                <a:cubicBezTo>
                  <a:pt x="4996106" y="3393833"/>
                  <a:pt x="4967156" y="3364881"/>
                  <a:pt x="4967156" y="3329167"/>
                </a:cubicBezTo>
                <a:cubicBezTo>
                  <a:pt x="4967156" y="3293453"/>
                  <a:pt x="4996106" y="3264501"/>
                  <a:pt x="5031828" y="3264501"/>
                </a:cubicBezTo>
                <a:close/>
                <a:moveTo>
                  <a:pt x="3172560" y="3264501"/>
                </a:moveTo>
                <a:cubicBezTo>
                  <a:pt x="3208276" y="3264501"/>
                  <a:pt x="3237227" y="3293453"/>
                  <a:pt x="3237227" y="3329167"/>
                </a:cubicBezTo>
                <a:cubicBezTo>
                  <a:pt x="3237227" y="3364881"/>
                  <a:pt x="3208276" y="3393833"/>
                  <a:pt x="3172560" y="3393833"/>
                </a:cubicBezTo>
                <a:cubicBezTo>
                  <a:pt x="3136842" y="3393833"/>
                  <a:pt x="3107886" y="3364881"/>
                  <a:pt x="3107886" y="3329167"/>
                </a:cubicBezTo>
                <a:cubicBezTo>
                  <a:pt x="3107886" y="3293453"/>
                  <a:pt x="3136842" y="3264501"/>
                  <a:pt x="3172560" y="3264501"/>
                </a:cubicBezTo>
                <a:close/>
                <a:moveTo>
                  <a:pt x="2546279" y="3264501"/>
                </a:moveTo>
                <a:cubicBezTo>
                  <a:pt x="2581993" y="3264501"/>
                  <a:pt x="2610943" y="3293453"/>
                  <a:pt x="2610943" y="3329167"/>
                </a:cubicBezTo>
                <a:cubicBezTo>
                  <a:pt x="2610943" y="3364881"/>
                  <a:pt x="2581993" y="3393833"/>
                  <a:pt x="2546279" y="3393833"/>
                </a:cubicBezTo>
                <a:cubicBezTo>
                  <a:pt x="2510563" y="3393833"/>
                  <a:pt x="2481617" y="3364881"/>
                  <a:pt x="2481617" y="3329167"/>
                </a:cubicBezTo>
                <a:cubicBezTo>
                  <a:pt x="2481617" y="3293453"/>
                  <a:pt x="2510563" y="3264501"/>
                  <a:pt x="2546279" y="3264501"/>
                </a:cubicBezTo>
                <a:close/>
                <a:moveTo>
                  <a:pt x="2389697" y="3264501"/>
                </a:moveTo>
                <a:cubicBezTo>
                  <a:pt x="2425429" y="3264501"/>
                  <a:pt x="2454380" y="3293453"/>
                  <a:pt x="2454380" y="3329167"/>
                </a:cubicBezTo>
                <a:cubicBezTo>
                  <a:pt x="2454380" y="3364881"/>
                  <a:pt x="2425429" y="3393833"/>
                  <a:pt x="2389697" y="3393833"/>
                </a:cubicBezTo>
                <a:cubicBezTo>
                  <a:pt x="2354000" y="3393833"/>
                  <a:pt x="2325045" y="3364881"/>
                  <a:pt x="2325045" y="3329167"/>
                </a:cubicBezTo>
                <a:cubicBezTo>
                  <a:pt x="2325045" y="3293453"/>
                  <a:pt x="2354000" y="3264501"/>
                  <a:pt x="2389697" y="3264501"/>
                </a:cubicBezTo>
                <a:close/>
                <a:moveTo>
                  <a:pt x="2237042" y="3264501"/>
                </a:moveTo>
                <a:cubicBezTo>
                  <a:pt x="2272760" y="3264501"/>
                  <a:pt x="2301715" y="3293453"/>
                  <a:pt x="2301715" y="3329167"/>
                </a:cubicBezTo>
                <a:cubicBezTo>
                  <a:pt x="2301715" y="3364881"/>
                  <a:pt x="2272760" y="3393833"/>
                  <a:pt x="2237042" y="3393833"/>
                </a:cubicBezTo>
                <a:cubicBezTo>
                  <a:pt x="2201324" y="3393833"/>
                  <a:pt x="2172369" y="3364881"/>
                  <a:pt x="2172369" y="3329167"/>
                </a:cubicBezTo>
                <a:cubicBezTo>
                  <a:pt x="2172369" y="3293453"/>
                  <a:pt x="2201324" y="3264501"/>
                  <a:pt x="2237042" y="3264501"/>
                </a:cubicBezTo>
                <a:close/>
                <a:moveTo>
                  <a:pt x="2084374" y="3264501"/>
                </a:moveTo>
                <a:cubicBezTo>
                  <a:pt x="2120086" y="3264501"/>
                  <a:pt x="2149037" y="3293453"/>
                  <a:pt x="2149037" y="3329167"/>
                </a:cubicBezTo>
                <a:cubicBezTo>
                  <a:pt x="2149037" y="3364881"/>
                  <a:pt x="2120086" y="3393833"/>
                  <a:pt x="2084374" y="3393833"/>
                </a:cubicBezTo>
                <a:cubicBezTo>
                  <a:pt x="2048653" y="3393833"/>
                  <a:pt x="2019717" y="3364881"/>
                  <a:pt x="2019717" y="3329167"/>
                </a:cubicBezTo>
                <a:cubicBezTo>
                  <a:pt x="2019717" y="3293453"/>
                  <a:pt x="2048653" y="3264501"/>
                  <a:pt x="2084374" y="3264501"/>
                </a:cubicBezTo>
                <a:close/>
                <a:moveTo>
                  <a:pt x="8914829" y="3131417"/>
                </a:moveTo>
                <a:cubicBezTo>
                  <a:pt x="8950543" y="3131417"/>
                  <a:pt x="8979495" y="3160369"/>
                  <a:pt x="8979495" y="3196083"/>
                </a:cubicBezTo>
                <a:cubicBezTo>
                  <a:pt x="8979495" y="3231797"/>
                  <a:pt x="8950543" y="3260749"/>
                  <a:pt x="8914829" y="3260749"/>
                </a:cubicBezTo>
                <a:cubicBezTo>
                  <a:pt x="8879115" y="3260749"/>
                  <a:pt x="8850163" y="3231797"/>
                  <a:pt x="8850163" y="3196083"/>
                </a:cubicBezTo>
                <a:cubicBezTo>
                  <a:pt x="8850163" y="3160369"/>
                  <a:pt x="8879115" y="3131417"/>
                  <a:pt x="8914829" y="3131417"/>
                </a:cubicBezTo>
                <a:close/>
                <a:moveTo>
                  <a:pt x="8766086" y="3131417"/>
                </a:moveTo>
                <a:cubicBezTo>
                  <a:pt x="8801800" y="3131417"/>
                  <a:pt x="8830752" y="3160369"/>
                  <a:pt x="8830752" y="3196083"/>
                </a:cubicBezTo>
                <a:cubicBezTo>
                  <a:pt x="8830752" y="3231797"/>
                  <a:pt x="8801800" y="3260749"/>
                  <a:pt x="8766086" y="3260749"/>
                </a:cubicBezTo>
                <a:cubicBezTo>
                  <a:pt x="8730372" y="3260749"/>
                  <a:pt x="8701420" y="3231797"/>
                  <a:pt x="8701420" y="3196083"/>
                </a:cubicBezTo>
                <a:cubicBezTo>
                  <a:pt x="8701420" y="3160369"/>
                  <a:pt x="8730372" y="3131417"/>
                  <a:pt x="8766086" y="3131417"/>
                </a:cubicBezTo>
                <a:close/>
                <a:moveTo>
                  <a:pt x="8601683" y="3131417"/>
                </a:moveTo>
                <a:cubicBezTo>
                  <a:pt x="8637397" y="3131417"/>
                  <a:pt x="8666349" y="3160369"/>
                  <a:pt x="8666349" y="3196083"/>
                </a:cubicBezTo>
                <a:cubicBezTo>
                  <a:pt x="8666349" y="3231797"/>
                  <a:pt x="8637397" y="3260749"/>
                  <a:pt x="8601683" y="3260749"/>
                </a:cubicBezTo>
                <a:cubicBezTo>
                  <a:pt x="8565969" y="3260749"/>
                  <a:pt x="8537017" y="3231797"/>
                  <a:pt x="8537017" y="3196083"/>
                </a:cubicBezTo>
                <a:cubicBezTo>
                  <a:pt x="8537017" y="3160369"/>
                  <a:pt x="8565969" y="3131417"/>
                  <a:pt x="8601683" y="3131417"/>
                </a:cubicBezTo>
                <a:close/>
                <a:moveTo>
                  <a:pt x="8296367" y="3131417"/>
                </a:moveTo>
                <a:cubicBezTo>
                  <a:pt x="8332081" y="3131417"/>
                  <a:pt x="8361033" y="3160369"/>
                  <a:pt x="8361033" y="3196083"/>
                </a:cubicBezTo>
                <a:cubicBezTo>
                  <a:pt x="8361033" y="3231797"/>
                  <a:pt x="8332081" y="3260749"/>
                  <a:pt x="8296367" y="3260749"/>
                </a:cubicBezTo>
                <a:cubicBezTo>
                  <a:pt x="8260653" y="3260749"/>
                  <a:pt x="8231701" y="3231797"/>
                  <a:pt x="8231701" y="3196083"/>
                </a:cubicBezTo>
                <a:cubicBezTo>
                  <a:pt x="8231701" y="3160369"/>
                  <a:pt x="8260653" y="3131417"/>
                  <a:pt x="8296367" y="3131417"/>
                </a:cubicBezTo>
                <a:close/>
                <a:moveTo>
                  <a:pt x="8139792" y="3131417"/>
                </a:moveTo>
                <a:cubicBezTo>
                  <a:pt x="8175506" y="3131417"/>
                  <a:pt x="8204458" y="3160369"/>
                  <a:pt x="8204458" y="3196083"/>
                </a:cubicBezTo>
                <a:cubicBezTo>
                  <a:pt x="8204458" y="3231797"/>
                  <a:pt x="8175506" y="3260749"/>
                  <a:pt x="8139792" y="3260749"/>
                </a:cubicBezTo>
                <a:cubicBezTo>
                  <a:pt x="8104078" y="3260749"/>
                  <a:pt x="8075126" y="3231797"/>
                  <a:pt x="8075126" y="3196083"/>
                </a:cubicBezTo>
                <a:cubicBezTo>
                  <a:pt x="8075126" y="3160369"/>
                  <a:pt x="8104078" y="3131417"/>
                  <a:pt x="8139792" y="3131417"/>
                </a:cubicBezTo>
                <a:close/>
                <a:moveTo>
                  <a:pt x="7987133" y="3131417"/>
                </a:moveTo>
                <a:cubicBezTo>
                  <a:pt x="8022847" y="3131417"/>
                  <a:pt x="8051799" y="3160369"/>
                  <a:pt x="8051799" y="3196083"/>
                </a:cubicBezTo>
                <a:cubicBezTo>
                  <a:pt x="8051799" y="3231797"/>
                  <a:pt x="8022847" y="3260749"/>
                  <a:pt x="7987133" y="3260749"/>
                </a:cubicBezTo>
                <a:cubicBezTo>
                  <a:pt x="7951419" y="3260749"/>
                  <a:pt x="7922467" y="3231797"/>
                  <a:pt x="7922467" y="3196083"/>
                </a:cubicBezTo>
                <a:cubicBezTo>
                  <a:pt x="7922467" y="3160369"/>
                  <a:pt x="7951419" y="3131417"/>
                  <a:pt x="7987133" y="3131417"/>
                </a:cubicBezTo>
                <a:close/>
                <a:moveTo>
                  <a:pt x="7830562" y="3131417"/>
                </a:moveTo>
                <a:cubicBezTo>
                  <a:pt x="7866276" y="3131417"/>
                  <a:pt x="7895228" y="3160369"/>
                  <a:pt x="7895228" y="3196083"/>
                </a:cubicBezTo>
                <a:cubicBezTo>
                  <a:pt x="7895228" y="3231797"/>
                  <a:pt x="7866276" y="3260749"/>
                  <a:pt x="7830562" y="3260749"/>
                </a:cubicBezTo>
                <a:cubicBezTo>
                  <a:pt x="7794848" y="3260749"/>
                  <a:pt x="7765896" y="3231797"/>
                  <a:pt x="7765896" y="3196083"/>
                </a:cubicBezTo>
                <a:cubicBezTo>
                  <a:pt x="7765896" y="3160369"/>
                  <a:pt x="7794848" y="3131417"/>
                  <a:pt x="7830562" y="3131417"/>
                </a:cubicBezTo>
                <a:close/>
                <a:moveTo>
                  <a:pt x="7368669" y="3131417"/>
                </a:moveTo>
                <a:cubicBezTo>
                  <a:pt x="7404383" y="3131417"/>
                  <a:pt x="7433335" y="3160369"/>
                  <a:pt x="7433335" y="3196083"/>
                </a:cubicBezTo>
                <a:cubicBezTo>
                  <a:pt x="7433335" y="3231797"/>
                  <a:pt x="7404383" y="3260749"/>
                  <a:pt x="7368669" y="3260749"/>
                </a:cubicBezTo>
                <a:cubicBezTo>
                  <a:pt x="7332955" y="3260749"/>
                  <a:pt x="7304003" y="3231797"/>
                  <a:pt x="7304003" y="3196083"/>
                </a:cubicBezTo>
                <a:cubicBezTo>
                  <a:pt x="7304003" y="3160369"/>
                  <a:pt x="7332955" y="3131417"/>
                  <a:pt x="7368669" y="3131417"/>
                </a:cubicBezTo>
                <a:close/>
                <a:moveTo>
                  <a:pt x="7212096" y="3131417"/>
                </a:moveTo>
                <a:cubicBezTo>
                  <a:pt x="7247810" y="3131417"/>
                  <a:pt x="7276762" y="3160369"/>
                  <a:pt x="7276762" y="3196083"/>
                </a:cubicBezTo>
                <a:cubicBezTo>
                  <a:pt x="7276762" y="3231797"/>
                  <a:pt x="7247810" y="3260749"/>
                  <a:pt x="7212096" y="3260749"/>
                </a:cubicBezTo>
                <a:cubicBezTo>
                  <a:pt x="7176382" y="3260749"/>
                  <a:pt x="7147430" y="3231797"/>
                  <a:pt x="7147430" y="3196083"/>
                </a:cubicBezTo>
                <a:cubicBezTo>
                  <a:pt x="7147430" y="3160369"/>
                  <a:pt x="7176382" y="3131417"/>
                  <a:pt x="7212096" y="3131417"/>
                </a:cubicBezTo>
                <a:close/>
                <a:moveTo>
                  <a:pt x="7055523" y="3131417"/>
                </a:moveTo>
                <a:cubicBezTo>
                  <a:pt x="7091237" y="3131417"/>
                  <a:pt x="7120189" y="3160369"/>
                  <a:pt x="7120189" y="3196083"/>
                </a:cubicBezTo>
                <a:cubicBezTo>
                  <a:pt x="7120189" y="3231797"/>
                  <a:pt x="7091237" y="3260749"/>
                  <a:pt x="7055523" y="3260749"/>
                </a:cubicBezTo>
                <a:cubicBezTo>
                  <a:pt x="7019809" y="3260749"/>
                  <a:pt x="6990857" y="3231797"/>
                  <a:pt x="6990857" y="3196083"/>
                </a:cubicBezTo>
                <a:cubicBezTo>
                  <a:pt x="6990857" y="3160369"/>
                  <a:pt x="7019809" y="3131417"/>
                  <a:pt x="7055523" y="3131417"/>
                </a:cubicBezTo>
                <a:close/>
                <a:moveTo>
                  <a:pt x="6895037" y="3131417"/>
                </a:moveTo>
                <a:cubicBezTo>
                  <a:pt x="6930751" y="3131417"/>
                  <a:pt x="6959703" y="3160369"/>
                  <a:pt x="6959703" y="3196083"/>
                </a:cubicBezTo>
                <a:cubicBezTo>
                  <a:pt x="6959703" y="3231797"/>
                  <a:pt x="6930751" y="3260749"/>
                  <a:pt x="6895037" y="3260749"/>
                </a:cubicBezTo>
                <a:cubicBezTo>
                  <a:pt x="6859323" y="3260749"/>
                  <a:pt x="6830371" y="3231797"/>
                  <a:pt x="6830371" y="3196083"/>
                </a:cubicBezTo>
                <a:cubicBezTo>
                  <a:pt x="6830371" y="3160369"/>
                  <a:pt x="6859323" y="3131417"/>
                  <a:pt x="6895037" y="3131417"/>
                </a:cubicBezTo>
                <a:close/>
                <a:moveTo>
                  <a:pt x="6585802" y="3131417"/>
                </a:moveTo>
                <a:cubicBezTo>
                  <a:pt x="6621516" y="3131417"/>
                  <a:pt x="6650468" y="3160369"/>
                  <a:pt x="6650468" y="3196083"/>
                </a:cubicBezTo>
                <a:cubicBezTo>
                  <a:pt x="6650468" y="3231797"/>
                  <a:pt x="6621516" y="3260749"/>
                  <a:pt x="6585802" y="3260749"/>
                </a:cubicBezTo>
                <a:cubicBezTo>
                  <a:pt x="6550088" y="3260749"/>
                  <a:pt x="6521136" y="3231797"/>
                  <a:pt x="6521136" y="3196083"/>
                </a:cubicBezTo>
                <a:cubicBezTo>
                  <a:pt x="6521136" y="3160369"/>
                  <a:pt x="6550088" y="3131417"/>
                  <a:pt x="6585802" y="3131417"/>
                </a:cubicBezTo>
                <a:close/>
                <a:moveTo>
                  <a:pt x="6429229" y="3131417"/>
                </a:moveTo>
                <a:cubicBezTo>
                  <a:pt x="6464943" y="3131417"/>
                  <a:pt x="6493895" y="3160369"/>
                  <a:pt x="6493895" y="3196083"/>
                </a:cubicBezTo>
                <a:cubicBezTo>
                  <a:pt x="6493895" y="3231797"/>
                  <a:pt x="6464943" y="3260749"/>
                  <a:pt x="6429229" y="3260749"/>
                </a:cubicBezTo>
                <a:cubicBezTo>
                  <a:pt x="6393515" y="3260749"/>
                  <a:pt x="6364563" y="3231797"/>
                  <a:pt x="6364563" y="3196083"/>
                </a:cubicBezTo>
                <a:cubicBezTo>
                  <a:pt x="6364563" y="3160369"/>
                  <a:pt x="6393515" y="3131417"/>
                  <a:pt x="6429229" y="3131417"/>
                </a:cubicBezTo>
                <a:close/>
                <a:moveTo>
                  <a:pt x="6276571" y="3131417"/>
                </a:moveTo>
                <a:cubicBezTo>
                  <a:pt x="6312285" y="3131417"/>
                  <a:pt x="6341237" y="3160369"/>
                  <a:pt x="6341237" y="3196083"/>
                </a:cubicBezTo>
                <a:cubicBezTo>
                  <a:pt x="6341237" y="3231797"/>
                  <a:pt x="6312285" y="3260749"/>
                  <a:pt x="6276571" y="3260749"/>
                </a:cubicBezTo>
                <a:cubicBezTo>
                  <a:pt x="6240857" y="3260749"/>
                  <a:pt x="6211905" y="3231797"/>
                  <a:pt x="6211905" y="3196083"/>
                </a:cubicBezTo>
                <a:cubicBezTo>
                  <a:pt x="6211905" y="3160369"/>
                  <a:pt x="6240857" y="3131417"/>
                  <a:pt x="6276571" y="3131417"/>
                </a:cubicBezTo>
                <a:close/>
                <a:moveTo>
                  <a:pt x="6119999" y="3131417"/>
                </a:moveTo>
                <a:cubicBezTo>
                  <a:pt x="6155713" y="3131417"/>
                  <a:pt x="6184665" y="3160369"/>
                  <a:pt x="6184665" y="3196083"/>
                </a:cubicBezTo>
                <a:cubicBezTo>
                  <a:pt x="6184665" y="3231797"/>
                  <a:pt x="6155713" y="3260749"/>
                  <a:pt x="6119999" y="3260749"/>
                </a:cubicBezTo>
                <a:cubicBezTo>
                  <a:pt x="6084285" y="3260749"/>
                  <a:pt x="6055333" y="3231797"/>
                  <a:pt x="6055333" y="3196083"/>
                </a:cubicBezTo>
                <a:cubicBezTo>
                  <a:pt x="6055333" y="3160369"/>
                  <a:pt x="6084285" y="3131417"/>
                  <a:pt x="6119999" y="3131417"/>
                </a:cubicBezTo>
                <a:close/>
                <a:moveTo>
                  <a:pt x="5967338" y="3131417"/>
                </a:moveTo>
                <a:cubicBezTo>
                  <a:pt x="6003052" y="3131417"/>
                  <a:pt x="6032004" y="3160369"/>
                  <a:pt x="6032004" y="3196083"/>
                </a:cubicBezTo>
                <a:cubicBezTo>
                  <a:pt x="6032004" y="3231797"/>
                  <a:pt x="6003052" y="3260749"/>
                  <a:pt x="5967338" y="3260749"/>
                </a:cubicBezTo>
                <a:cubicBezTo>
                  <a:pt x="5931624" y="3260749"/>
                  <a:pt x="5902672" y="3231797"/>
                  <a:pt x="5902672" y="3196083"/>
                </a:cubicBezTo>
                <a:cubicBezTo>
                  <a:pt x="5902672" y="3160369"/>
                  <a:pt x="5931624" y="3131417"/>
                  <a:pt x="5967338" y="3131417"/>
                </a:cubicBezTo>
                <a:close/>
                <a:moveTo>
                  <a:pt x="5810780" y="3131417"/>
                </a:moveTo>
                <a:cubicBezTo>
                  <a:pt x="5846479" y="3131417"/>
                  <a:pt x="5875431" y="3160369"/>
                  <a:pt x="5875431" y="3196083"/>
                </a:cubicBezTo>
                <a:cubicBezTo>
                  <a:pt x="5875431" y="3231797"/>
                  <a:pt x="5846479" y="3260749"/>
                  <a:pt x="5810780" y="3260749"/>
                </a:cubicBezTo>
                <a:cubicBezTo>
                  <a:pt x="5775061" y="3260749"/>
                  <a:pt x="5746108" y="3231797"/>
                  <a:pt x="5746108" y="3196083"/>
                </a:cubicBezTo>
                <a:cubicBezTo>
                  <a:pt x="5746108" y="3160369"/>
                  <a:pt x="5775061" y="3131417"/>
                  <a:pt x="5810780" y="3131417"/>
                </a:cubicBezTo>
                <a:close/>
                <a:moveTo>
                  <a:pt x="5658107" y="3131417"/>
                </a:moveTo>
                <a:cubicBezTo>
                  <a:pt x="5693821" y="3131417"/>
                  <a:pt x="5722777" y="3160369"/>
                  <a:pt x="5722777" y="3196083"/>
                </a:cubicBezTo>
                <a:cubicBezTo>
                  <a:pt x="5722777" y="3231797"/>
                  <a:pt x="5693821" y="3260749"/>
                  <a:pt x="5658107" y="3260749"/>
                </a:cubicBezTo>
                <a:cubicBezTo>
                  <a:pt x="5622394" y="3260749"/>
                  <a:pt x="5593441" y="3231797"/>
                  <a:pt x="5593441" y="3196083"/>
                </a:cubicBezTo>
                <a:cubicBezTo>
                  <a:pt x="5593441" y="3160369"/>
                  <a:pt x="5622394" y="3131417"/>
                  <a:pt x="5658107" y="3131417"/>
                </a:cubicBezTo>
                <a:close/>
                <a:moveTo>
                  <a:pt x="5501538" y="3131417"/>
                </a:moveTo>
                <a:cubicBezTo>
                  <a:pt x="5537252" y="3131417"/>
                  <a:pt x="5566202" y="3160369"/>
                  <a:pt x="5566202" y="3196083"/>
                </a:cubicBezTo>
                <a:cubicBezTo>
                  <a:pt x="5566202" y="3231797"/>
                  <a:pt x="5537252" y="3260749"/>
                  <a:pt x="5501538" y="3260749"/>
                </a:cubicBezTo>
                <a:cubicBezTo>
                  <a:pt x="5465825" y="3260749"/>
                  <a:pt x="5436876" y="3231797"/>
                  <a:pt x="5436876" y="3196083"/>
                </a:cubicBezTo>
                <a:cubicBezTo>
                  <a:pt x="5436876" y="3160369"/>
                  <a:pt x="5465825" y="3131417"/>
                  <a:pt x="5501538" y="3131417"/>
                </a:cubicBezTo>
                <a:close/>
                <a:moveTo>
                  <a:pt x="5348883" y="3131417"/>
                </a:moveTo>
                <a:cubicBezTo>
                  <a:pt x="5384598" y="3131417"/>
                  <a:pt x="5413549" y="3160369"/>
                  <a:pt x="5413549" y="3196083"/>
                </a:cubicBezTo>
                <a:cubicBezTo>
                  <a:pt x="5413549" y="3231797"/>
                  <a:pt x="5384598" y="3260749"/>
                  <a:pt x="5348883" y="3260749"/>
                </a:cubicBezTo>
                <a:cubicBezTo>
                  <a:pt x="5313174" y="3260749"/>
                  <a:pt x="5284218" y="3231797"/>
                  <a:pt x="5284218" y="3196083"/>
                </a:cubicBezTo>
                <a:cubicBezTo>
                  <a:pt x="5284218" y="3160369"/>
                  <a:pt x="5313174" y="3131417"/>
                  <a:pt x="5348883" y="3131417"/>
                </a:cubicBezTo>
                <a:close/>
                <a:moveTo>
                  <a:pt x="5192310" y="3131417"/>
                </a:moveTo>
                <a:cubicBezTo>
                  <a:pt x="5228026" y="3131417"/>
                  <a:pt x="5256975" y="3160369"/>
                  <a:pt x="5256975" y="3196083"/>
                </a:cubicBezTo>
                <a:cubicBezTo>
                  <a:pt x="5256975" y="3231797"/>
                  <a:pt x="5228026" y="3260749"/>
                  <a:pt x="5192310" y="3260749"/>
                </a:cubicBezTo>
                <a:cubicBezTo>
                  <a:pt x="5156601" y="3260749"/>
                  <a:pt x="5127644" y="3231797"/>
                  <a:pt x="5127644" y="3196083"/>
                </a:cubicBezTo>
                <a:cubicBezTo>
                  <a:pt x="5127644" y="3160369"/>
                  <a:pt x="5156601" y="3131417"/>
                  <a:pt x="5192310" y="3131417"/>
                </a:cubicBezTo>
                <a:close/>
                <a:moveTo>
                  <a:pt x="5031828" y="3131417"/>
                </a:moveTo>
                <a:cubicBezTo>
                  <a:pt x="5067539" y="3131417"/>
                  <a:pt x="5096490" y="3160369"/>
                  <a:pt x="5096490" y="3196083"/>
                </a:cubicBezTo>
                <a:cubicBezTo>
                  <a:pt x="5096490" y="3231797"/>
                  <a:pt x="5067539" y="3260749"/>
                  <a:pt x="5031828" y="3260749"/>
                </a:cubicBezTo>
                <a:cubicBezTo>
                  <a:pt x="4996106" y="3260749"/>
                  <a:pt x="4967158" y="3231797"/>
                  <a:pt x="4967158" y="3196083"/>
                </a:cubicBezTo>
                <a:cubicBezTo>
                  <a:pt x="4967158" y="3160369"/>
                  <a:pt x="4996106" y="3131417"/>
                  <a:pt x="5031828" y="3131417"/>
                </a:cubicBezTo>
                <a:close/>
                <a:moveTo>
                  <a:pt x="2855500" y="3131417"/>
                </a:moveTo>
                <a:cubicBezTo>
                  <a:pt x="2891211" y="3131417"/>
                  <a:pt x="2920162" y="3160369"/>
                  <a:pt x="2920162" y="3196083"/>
                </a:cubicBezTo>
                <a:cubicBezTo>
                  <a:pt x="2920162" y="3231797"/>
                  <a:pt x="2891211" y="3260749"/>
                  <a:pt x="2855500" y="3260749"/>
                </a:cubicBezTo>
                <a:cubicBezTo>
                  <a:pt x="2819788" y="3260749"/>
                  <a:pt x="2790838" y="3231797"/>
                  <a:pt x="2790838" y="3196083"/>
                </a:cubicBezTo>
                <a:cubicBezTo>
                  <a:pt x="2790838" y="3160369"/>
                  <a:pt x="2819788" y="3131417"/>
                  <a:pt x="2855500" y="3131417"/>
                </a:cubicBezTo>
                <a:close/>
                <a:moveTo>
                  <a:pt x="2546285" y="3131417"/>
                </a:moveTo>
                <a:cubicBezTo>
                  <a:pt x="2581998" y="3131417"/>
                  <a:pt x="2610949" y="3160369"/>
                  <a:pt x="2610949" y="3196083"/>
                </a:cubicBezTo>
                <a:cubicBezTo>
                  <a:pt x="2610949" y="3231797"/>
                  <a:pt x="2581998" y="3260749"/>
                  <a:pt x="2546285" y="3260749"/>
                </a:cubicBezTo>
                <a:cubicBezTo>
                  <a:pt x="2510569" y="3260749"/>
                  <a:pt x="2481623" y="3231797"/>
                  <a:pt x="2481623" y="3196083"/>
                </a:cubicBezTo>
                <a:cubicBezTo>
                  <a:pt x="2481623" y="3160369"/>
                  <a:pt x="2510569" y="3131417"/>
                  <a:pt x="2546285" y="3131417"/>
                </a:cubicBezTo>
                <a:close/>
                <a:moveTo>
                  <a:pt x="2237047" y="3131417"/>
                </a:moveTo>
                <a:cubicBezTo>
                  <a:pt x="2272765" y="3131417"/>
                  <a:pt x="2301721" y="3160369"/>
                  <a:pt x="2301721" y="3196083"/>
                </a:cubicBezTo>
                <a:cubicBezTo>
                  <a:pt x="2301721" y="3231797"/>
                  <a:pt x="2272765" y="3260749"/>
                  <a:pt x="2237047" y="3260749"/>
                </a:cubicBezTo>
                <a:cubicBezTo>
                  <a:pt x="2201328" y="3260749"/>
                  <a:pt x="2172373" y="3231797"/>
                  <a:pt x="2172373" y="3196083"/>
                </a:cubicBezTo>
                <a:cubicBezTo>
                  <a:pt x="2172373" y="3160369"/>
                  <a:pt x="2201328" y="3131417"/>
                  <a:pt x="2237047" y="3131417"/>
                </a:cubicBezTo>
                <a:close/>
                <a:moveTo>
                  <a:pt x="2084377" y="3131417"/>
                </a:moveTo>
                <a:cubicBezTo>
                  <a:pt x="2120091" y="3131417"/>
                  <a:pt x="2149042" y="3160369"/>
                  <a:pt x="2149042" y="3196083"/>
                </a:cubicBezTo>
                <a:cubicBezTo>
                  <a:pt x="2149042" y="3231797"/>
                  <a:pt x="2120091" y="3260749"/>
                  <a:pt x="2084377" y="3260749"/>
                </a:cubicBezTo>
                <a:cubicBezTo>
                  <a:pt x="2048655" y="3260749"/>
                  <a:pt x="2019725" y="3231797"/>
                  <a:pt x="2019725" y="3196083"/>
                </a:cubicBezTo>
                <a:cubicBezTo>
                  <a:pt x="2019725" y="3160369"/>
                  <a:pt x="2048655" y="3131417"/>
                  <a:pt x="2084377" y="3131417"/>
                </a:cubicBezTo>
                <a:close/>
                <a:moveTo>
                  <a:pt x="9227976" y="2986586"/>
                </a:moveTo>
                <a:cubicBezTo>
                  <a:pt x="9263690" y="2986586"/>
                  <a:pt x="9292642" y="3015538"/>
                  <a:pt x="9292642" y="3051252"/>
                </a:cubicBezTo>
                <a:cubicBezTo>
                  <a:pt x="9292642" y="3086966"/>
                  <a:pt x="9263690" y="3115919"/>
                  <a:pt x="9227976" y="3115919"/>
                </a:cubicBezTo>
                <a:cubicBezTo>
                  <a:pt x="9192262" y="3115919"/>
                  <a:pt x="9163310" y="3086966"/>
                  <a:pt x="9163310" y="3051252"/>
                </a:cubicBezTo>
                <a:cubicBezTo>
                  <a:pt x="9163310" y="3015538"/>
                  <a:pt x="9192262" y="2986586"/>
                  <a:pt x="9227976" y="2986586"/>
                </a:cubicBezTo>
                <a:close/>
                <a:moveTo>
                  <a:pt x="9075317" y="2986586"/>
                </a:moveTo>
                <a:cubicBezTo>
                  <a:pt x="9111031" y="2986586"/>
                  <a:pt x="9139983" y="3015538"/>
                  <a:pt x="9139983" y="3051252"/>
                </a:cubicBezTo>
                <a:cubicBezTo>
                  <a:pt x="9139983" y="3086966"/>
                  <a:pt x="9111031" y="3115919"/>
                  <a:pt x="9075317" y="3115919"/>
                </a:cubicBezTo>
                <a:cubicBezTo>
                  <a:pt x="9039603" y="3115919"/>
                  <a:pt x="9010651" y="3086966"/>
                  <a:pt x="9010651" y="3051252"/>
                </a:cubicBezTo>
                <a:cubicBezTo>
                  <a:pt x="9010651" y="3015538"/>
                  <a:pt x="9039603" y="2986586"/>
                  <a:pt x="9075317" y="2986586"/>
                </a:cubicBezTo>
                <a:close/>
                <a:moveTo>
                  <a:pt x="9384550" y="2986584"/>
                </a:moveTo>
                <a:cubicBezTo>
                  <a:pt x="9420264" y="2986584"/>
                  <a:pt x="9449216" y="3015536"/>
                  <a:pt x="9449216" y="3051250"/>
                </a:cubicBezTo>
                <a:cubicBezTo>
                  <a:pt x="9449216" y="3086964"/>
                  <a:pt x="9420264" y="3115917"/>
                  <a:pt x="9384550" y="3115917"/>
                </a:cubicBezTo>
                <a:cubicBezTo>
                  <a:pt x="9348836" y="3115917"/>
                  <a:pt x="9319884" y="3086964"/>
                  <a:pt x="9319884" y="3051250"/>
                </a:cubicBezTo>
                <a:cubicBezTo>
                  <a:pt x="9319884" y="3015536"/>
                  <a:pt x="9348836" y="2986584"/>
                  <a:pt x="9384550" y="2986584"/>
                </a:cubicBezTo>
                <a:close/>
                <a:moveTo>
                  <a:pt x="8914829" y="2986584"/>
                </a:moveTo>
                <a:cubicBezTo>
                  <a:pt x="8950543" y="2986584"/>
                  <a:pt x="8979495" y="3015536"/>
                  <a:pt x="8979495" y="3051250"/>
                </a:cubicBezTo>
                <a:cubicBezTo>
                  <a:pt x="8979495" y="3086964"/>
                  <a:pt x="8950543" y="3115917"/>
                  <a:pt x="8914829" y="3115917"/>
                </a:cubicBezTo>
                <a:cubicBezTo>
                  <a:pt x="8879115" y="3115917"/>
                  <a:pt x="8850163" y="3086964"/>
                  <a:pt x="8850163" y="3051250"/>
                </a:cubicBezTo>
                <a:cubicBezTo>
                  <a:pt x="8850163" y="3015536"/>
                  <a:pt x="8879115" y="2986584"/>
                  <a:pt x="8914829" y="2986584"/>
                </a:cubicBezTo>
                <a:close/>
                <a:moveTo>
                  <a:pt x="8766086" y="2986584"/>
                </a:moveTo>
                <a:cubicBezTo>
                  <a:pt x="8801800" y="2986584"/>
                  <a:pt x="8830752" y="3015536"/>
                  <a:pt x="8830752" y="3051250"/>
                </a:cubicBezTo>
                <a:cubicBezTo>
                  <a:pt x="8830752" y="3086964"/>
                  <a:pt x="8801800" y="3115917"/>
                  <a:pt x="8766086" y="3115917"/>
                </a:cubicBezTo>
                <a:cubicBezTo>
                  <a:pt x="8730372" y="3115917"/>
                  <a:pt x="8701420" y="3086964"/>
                  <a:pt x="8701420" y="3051250"/>
                </a:cubicBezTo>
                <a:cubicBezTo>
                  <a:pt x="8701420" y="3015536"/>
                  <a:pt x="8730372" y="2986584"/>
                  <a:pt x="8766086" y="2986584"/>
                </a:cubicBezTo>
                <a:close/>
                <a:moveTo>
                  <a:pt x="8601683" y="2986584"/>
                </a:moveTo>
                <a:cubicBezTo>
                  <a:pt x="8637397" y="2986584"/>
                  <a:pt x="8666349" y="3015536"/>
                  <a:pt x="8666349" y="3051250"/>
                </a:cubicBezTo>
                <a:cubicBezTo>
                  <a:pt x="8666349" y="3086964"/>
                  <a:pt x="8637397" y="3115917"/>
                  <a:pt x="8601683" y="3115917"/>
                </a:cubicBezTo>
                <a:cubicBezTo>
                  <a:pt x="8565969" y="3115917"/>
                  <a:pt x="8537017" y="3086964"/>
                  <a:pt x="8537017" y="3051250"/>
                </a:cubicBezTo>
                <a:cubicBezTo>
                  <a:pt x="8537017" y="3015536"/>
                  <a:pt x="8565969" y="2986584"/>
                  <a:pt x="8601683" y="2986584"/>
                </a:cubicBezTo>
                <a:close/>
                <a:moveTo>
                  <a:pt x="8449025" y="2986584"/>
                </a:moveTo>
                <a:cubicBezTo>
                  <a:pt x="8484739" y="2986584"/>
                  <a:pt x="8513691" y="3015536"/>
                  <a:pt x="8513691" y="3051250"/>
                </a:cubicBezTo>
                <a:cubicBezTo>
                  <a:pt x="8513691" y="3086964"/>
                  <a:pt x="8484739" y="3115917"/>
                  <a:pt x="8449025" y="3115917"/>
                </a:cubicBezTo>
                <a:cubicBezTo>
                  <a:pt x="8413311" y="3115917"/>
                  <a:pt x="8384359" y="3086964"/>
                  <a:pt x="8384359" y="3051250"/>
                </a:cubicBezTo>
                <a:cubicBezTo>
                  <a:pt x="8384359" y="3015536"/>
                  <a:pt x="8413311" y="2986584"/>
                  <a:pt x="8449025" y="2986584"/>
                </a:cubicBezTo>
                <a:close/>
                <a:moveTo>
                  <a:pt x="8139793" y="2986584"/>
                </a:moveTo>
                <a:cubicBezTo>
                  <a:pt x="8175507" y="2986584"/>
                  <a:pt x="8204459" y="3015536"/>
                  <a:pt x="8204459" y="3051250"/>
                </a:cubicBezTo>
                <a:cubicBezTo>
                  <a:pt x="8204459" y="3086964"/>
                  <a:pt x="8175507" y="3115917"/>
                  <a:pt x="8139793" y="3115917"/>
                </a:cubicBezTo>
                <a:cubicBezTo>
                  <a:pt x="8104079" y="3115917"/>
                  <a:pt x="8075127" y="3086964"/>
                  <a:pt x="8075127" y="3051250"/>
                </a:cubicBezTo>
                <a:cubicBezTo>
                  <a:pt x="8075127" y="3015536"/>
                  <a:pt x="8104079" y="2986584"/>
                  <a:pt x="8139793" y="2986584"/>
                </a:cubicBezTo>
                <a:close/>
                <a:moveTo>
                  <a:pt x="7987133" y="2986584"/>
                </a:moveTo>
                <a:cubicBezTo>
                  <a:pt x="8022847" y="2986584"/>
                  <a:pt x="8051799" y="3015536"/>
                  <a:pt x="8051799" y="3051250"/>
                </a:cubicBezTo>
                <a:cubicBezTo>
                  <a:pt x="8051799" y="3086964"/>
                  <a:pt x="8022847" y="3115917"/>
                  <a:pt x="7987133" y="3115917"/>
                </a:cubicBezTo>
                <a:cubicBezTo>
                  <a:pt x="7951419" y="3115917"/>
                  <a:pt x="7922467" y="3086964"/>
                  <a:pt x="7922467" y="3051250"/>
                </a:cubicBezTo>
                <a:cubicBezTo>
                  <a:pt x="7922467" y="3015536"/>
                  <a:pt x="7951419" y="2986584"/>
                  <a:pt x="7987133" y="2986584"/>
                </a:cubicBezTo>
                <a:close/>
                <a:moveTo>
                  <a:pt x="7830562" y="2986584"/>
                </a:moveTo>
                <a:cubicBezTo>
                  <a:pt x="7866276" y="2986584"/>
                  <a:pt x="7895228" y="3015536"/>
                  <a:pt x="7895228" y="3051250"/>
                </a:cubicBezTo>
                <a:cubicBezTo>
                  <a:pt x="7895228" y="3086964"/>
                  <a:pt x="7866276" y="3115917"/>
                  <a:pt x="7830562" y="3115917"/>
                </a:cubicBezTo>
                <a:cubicBezTo>
                  <a:pt x="7794848" y="3115917"/>
                  <a:pt x="7765896" y="3086964"/>
                  <a:pt x="7765896" y="3051250"/>
                </a:cubicBezTo>
                <a:cubicBezTo>
                  <a:pt x="7765896" y="3015536"/>
                  <a:pt x="7794848" y="2986584"/>
                  <a:pt x="7830562" y="2986584"/>
                </a:cubicBezTo>
                <a:close/>
                <a:moveTo>
                  <a:pt x="7368669" y="2986584"/>
                </a:moveTo>
                <a:cubicBezTo>
                  <a:pt x="7404383" y="2986584"/>
                  <a:pt x="7433335" y="3015536"/>
                  <a:pt x="7433335" y="3051250"/>
                </a:cubicBezTo>
                <a:cubicBezTo>
                  <a:pt x="7433335" y="3086964"/>
                  <a:pt x="7404383" y="3115917"/>
                  <a:pt x="7368669" y="3115917"/>
                </a:cubicBezTo>
                <a:cubicBezTo>
                  <a:pt x="7332955" y="3115917"/>
                  <a:pt x="7304003" y="3086964"/>
                  <a:pt x="7304003" y="3051250"/>
                </a:cubicBezTo>
                <a:cubicBezTo>
                  <a:pt x="7304003" y="3015536"/>
                  <a:pt x="7332955" y="2986584"/>
                  <a:pt x="7368669" y="2986584"/>
                </a:cubicBezTo>
                <a:close/>
                <a:moveTo>
                  <a:pt x="6742377" y="2986584"/>
                </a:moveTo>
                <a:cubicBezTo>
                  <a:pt x="6778091" y="2986584"/>
                  <a:pt x="6807043" y="3015536"/>
                  <a:pt x="6807043" y="3051250"/>
                </a:cubicBezTo>
                <a:cubicBezTo>
                  <a:pt x="6807043" y="3086964"/>
                  <a:pt x="6778091" y="3115917"/>
                  <a:pt x="6742377" y="3115917"/>
                </a:cubicBezTo>
                <a:cubicBezTo>
                  <a:pt x="6706663" y="3115917"/>
                  <a:pt x="6677711" y="3086964"/>
                  <a:pt x="6677711" y="3051250"/>
                </a:cubicBezTo>
                <a:cubicBezTo>
                  <a:pt x="6677711" y="3015536"/>
                  <a:pt x="6706663" y="2986584"/>
                  <a:pt x="6742377" y="2986584"/>
                </a:cubicBezTo>
                <a:close/>
                <a:moveTo>
                  <a:pt x="6429229" y="2986584"/>
                </a:moveTo>
                <a:cubicBezTo>
                  <a:pt x="6464943" y="2986584"/>
                  <a:pt x="6493895" y="3015536"/>
                  <a:pt x="6493895" y="3051250"/>
                </a:cubicBezTo>
                <a:cubicBezTo>
                  <a:pt x="6493895" y="3086964"/>
                  <a:pt x="6464943" y="3115917"/>
                  <a:pt x="6429229" y="3115917"/>
                </a:cubicBezTo>
                <a:cubicBezTo>
                  <a:pt x="6393515" y="3115917"/>
                  <a:pt x="6364563" y="3086964"/>
                  <a:pt x="6364563" y="3051250"/>
                </a:cubicBezTo>
                <a:cubicBezTo>
                  <a:pt x="6364563" y="3015536"/>
                  <a:pt x="6393515" y="2986584"/>
                  <a:pt x="6429229" y="2986584"/>
                </a:cubicBezTo>
                <a:close/>
                <a:moveTo>
                  <a:pt x="6276571" y="2986584"/>
                </a:moveTo>
                <a:cubicBezTo>
                  <a:pt x="6312285" y="2986584"/>
                  <a:pt x="6341237" y="3015536"/>
                  <a:pt x="6341237" y="3051250"/>
                </a:cubicBezTo>
                <a:cubicBezTo>
                  <a:pt x="6341237" y="3086964"/>
                  <a:pt x="6312285" y="3115917"/>
                  <a:pt x="6276571" y="3115917"/>
                </a:cubicBezTo>
                <a:cubicBezTo>
                  <a:pt x="6240857" y="3115917"/>
                  <a:pt x="6211905" y="3086964"/>
                  <a:pt x="6211905" y="3051250"/>
                </a:cubicBezTo>
                <a:cubicBezTo>
                  <a:pt x="6211905" y="3015536"/>
                  <a:pt x="6240857" y="2986584"/>
                  <a:pt x="6276571" y="2986584"/>
                </a:cubicBezTo>
                <a:close/>
                <a:moveTo>
                  <a:pt x="5967339" y="2986584"/>
                </a:moveTo>
                <a:cubicBezTo>
                  <a:pt x="6003053" y="2986584"/>
                  <a:pt x="6032005" y="3015536"/>
                  <a:pt x="6032005" y="3051250"/>
                </a:cubicBezTo>
                <a:cubicBezTo>
                  <a:pt x="6032005" y="3086964"/>
                  <a:pt x="6003053" y="3115917"/>
                  <a:pt x="5967339" y="3115917"/>
                </a:cubicBezTo>
                <a:cubicBezTo>
                  <a:pt x="5931625" y="3115917"/>
                  <a:pt x="5902673" y="3086964"/>
                  <a:pt x="5902673" y="3051250"/>
                </a:cubicBezTo>
                <a:cubicBezTo>
                  <a:pt x="5902673" y="3015536"/>
                  <a:pt x="5931625" y="2986584"/>
                  <a:pt x="5967339" y="2986584"/>
                </a:cubicBezTo>
                <a:close/>
                <a:moveTo>
                  <a:pt x="5810783" y="2986584"/>
                </a:moveTo>
                <a:cubicBezTo>
                  <a:pt x="5846479" y="2986584"/>
                  <a:pt x="5875431" y="3015536"/>
                  <a:pt x="5875431" y="3051250"/>
                </a:cubicBezTo>
                <a:cubicBezTo>
                  <a:pt x="5875431" y="3086964"/>
                  <a:pt x="5846479" y="3115917"/>
                  <a:pt x="5810783" y="3115917"/>
                </a:cubicBezTo>
                <a:cubicBezTo>
                  <a:pt x="5775064" y="3115917"/>
                  <a:pt x="5746108" y="3086964"/>
                  <a:pt x="5746108" y="3051250"/>
                </a:cubicBezTo>
                <a:cubicBezTo>
                  <a:pt x="5746108" y="3015536"/>
                  <a:pt x="5775064" y="2986584"/>
                  <a:pt x="5810783" y="2986584"/>
                </a:cubicBezTo>
                <a:close/>
                <a:moveTo>
                  <a:pt x="5658107" y="2986584"/>
                </a:moveTo>
                <a:cubicBezTo>
                  <a:pt x="5693821" y="2986584"/>
                  <a:pt x="5722777" y="3015536"/>
                  <a:pt x="5722777" y="3051250"/>
                </a:cubicBezTo>
                <a:cubicBezTo>
                  <a:pt x="5722777" y="3086964"/>
                  <a:pt x="5693821" y="3115917"/>
                  <a:pt x="5658107" y="3115917"/>
                </a:cubicBezTo>
                <a:cubicBezTo>
                  <a:pt x="5622395" y="3115917"/>
                  <a:pt x="5593441" y="3086964"/>
                  <a:pt x="5593441" y="3051250"/>
                </a:cubicBezTo>
                <a:cubicBezTo>
                  <a:pt x="5593441" y="3015536"/>
                  <a:pt x="5622395" y="2986584"/>
                  <a:pt x="5658107" y="2986584"/>
                </a:cubicBezTo>
                <a:close/>
                <a:moveTo>
                  <a:pt x="5501538" y="2986584"/>
                </a:moveTo>
                <a:cubicBezTo>
                  <a:pt x="5537252" y="2986584"/>
                  <a:pt x="5566202" y="3015536"/>
                  <a:pt x="5566202" y="3051250"/>
                </a:cubicBezTo>
                <a:cubicBezTo>
                  <a:pt x="5566202" y="3086964"/>
                  <a:pt x="5537252" y="3115917"/>
                  <a:pt x="5501538" y="3115917"/>
                </a:cubicBezTo>
                <a:cubicBezTo>
                  <a:pt x="5465825" y="3115917"/>
                  <a:pt x="5436877" y="3086964"/>
                  <a:pt x="5436877" y="3051250"/>
                </a:cubicBezTo>
                <a:cubicBezTo>
                  <a:pt x="5436877" y="3015536"/>
                  <a:pt x="5465825" y="2986584"/>
                  <a:pt x="5501538" y="2986584"/>
                </a:cubicBezTo>
                <a:close/>
                <a:moveTo>
                  <a:pt x="5192312" y="2986584"/>
                </a:moveTo>
                <a:cubicBezTo>
                  <a:pt x="5228028" y="2986584"/>
                  <a:pt x="5256975" y="3015536"/>
                  <a:pt x="5256975" y="3051250"/>
                </a:cubicBezTo>
                <a:cubicBezTo>
                  <a:pt x="5256975" y="3086964"/>
                  <a:pt x="5228028" y="3115917"/>
                  <a:pt x="5192312" y="3115917"/>
                </a:cubicBezTo>
                <a:cubicBezTo>
                  <a:pt x="5156602" y="3115917"/>
                  <a:pt x="5127645" y="3086964"/>
                  <a:pt x="5127645" y="3051250"/>
                </a:cubicBezTo>
                <a:cubicBezTo>
                  <a:pt x="5127645" y="3015536"/>
                  <a:pt x="5156602" y="2986584"/>
                  <a:pt x="5192312" y="2986584"/>
                </a:cubicBezTo>
                <a:close/>
                <a:moveTo>
                  <a:pt x="8296368" y="2986583"/>
                </a:moveTo>
                <a:cubicBezTo>
                  <a:pt x="8332082" y="2986583"/>
                  <a:pt x="8361034" y="3015535"/>
                  <a:pt x="8361034" y="3051249"/>
                </a:cubicBezTo>
                <a:cubicBezTo>
                  <a:pt x="8361034" y="3086963"/>
                  <a:pt x="8332082" y="3115916"/>
                  <a:pt x="8296368" y="3115916"/>
                </a:cubicBezTo>
                <a:cubicBezTo>
                  <a:pt x="8260654" y="3115916"/>
                  <a:pt x="8231702" y="3086963"/>
                  <a:pt x="8231702" y="3051249"/>
                </a:cubicBezTo>
                <a:cubicBezTo>
                  <a:pt x="8231702" y="3015535"/>
                  <a:pt x="8260654" y="2986583"/>
                  <a:pt x="8296368" y="2986583"/>
                </a:cubicBezTo>
                <a:close/>
                <a:moveTo>
                  <a:pt x="7677904" y="2986583"/>
                </a:moveTo>
                <a:cubicBezTo>
                  <a:pt x="7713618" y="2986583"/>
                  <a:pt x="7742570" y="3015535"/>
                  <a:pt x="7742570" y="3051249"/>
                </a:cubicBezTo>
                <a:cubicBezTo>
                  <a:pt x="7742570" y="3086963"/>
                  <a:pt x="7713618" y="3115916"/>
                  <a:pt x="7677904" y="3115916"/>
                </a:cubicBezTo>
                <a:cubicBezTo>
                  <a:pt x="7642190" y="3115916"/>
                  <a:pt x="7613238" y="3086963"/>
                  <a:pt x="7613238" y="3051249"/>
                </a:cubicBezTo>
                <a:cubicBezTo>
                  <a:pt x="7613238" y="3015535"/>
                  <a:pt x="7642190" y="2986583"/>
                  <a:pt x="7677904" y="2986583"/>
                </a:cubicBezTo>
                <a:close/>
                <a:moveTo>
                  <a:pt x="7521331" y="2986583"/>
                </a:moveTo>
                <a:cubicBezTo>
                  <a:pt x="7557045" y="2986583"/>
                  <a:pt x="7585997" y="3015535"/>
                  <a:pt x="7585997" y="3051249"/>
                </a:cubicBezTo>
                <a:cubicBezTo>
                  <a:pt x="7585997" y="3086963"/>
                  <a:pt x="7557045" y="3115916"/>
                  <a:pt x="7521331" y="3115916"/>
                </a:cubicBezTo>
                <a:cubicBezTo>
                  <a:pt x="7485617" y="3115916"/>
                  <a:pt x="7456665" y="3086963"/>
                  <a:pt x="7456665" y="3051249"/>
                </a:cubicBezTo>
                <a:cubicBezTo>
                  <a:pt x="7456665" y="3015535"/>
                  <a:pt x="7485617" y="2986583"/>
                  <a:pt x="7521331" y="2986583"/>
                </a:cubicBezTo>
                <a:close/>
                <a:moveTo>
                  <a:pt x="7212096" y="2986583"/>
                </a:moveTo>
                <a:cubicBezTo>
                  <a:pt x="7247810" y="2986583"/>
                  <a:pt x="7276762" y="3015535"/>
                  <a:pt x="7276762" y="3051249"/>
                </a:cubicBezTo>
                <a:cubicBezTo>
                  <a:pt x="7276762" y="3086963"/>
                  <a:pt x="7247810" y="3115916"/>
                  <a:pt x="7212096" y="3115916"/>
                </a:cubicBezTo>
                <a:cubicBezTo>
                  <a:pt x="7176382" y="3115916"/>
                  <a:pt x="7147430" y="3086963"/>
                  <a:pt x="7147430" y="3051249"/>
                </a:cubicBezTo>
                <a:cubicBezTo>
                  <a:pt x="7147430" y="3015535"/>
                  <a:pt x="7176382" y="2986583"/>
                  <a:pt x="7212096" y="2986583"/>
                </a:cubicBezTo>
                <a:close/>
                <a:moveTo>
                  <a:pt x="7055523" y="2986583"/>
                </a:moveTo>
                <a:cubicBezTo>
                  <a:pt x="7091237" y="2986583"/>
                  <a:pt x="7120189" y="3015535"/>
                  <a:pt x="7120189" y="3051249"/>
                </a:cubicBezTo>
                <a:cubicBezTo>
                  <a:pt x="7120189" y="3086963"/>
                  <a:pt x="7091237" y="3115916"/>
                  <a:pt x="7055523" y="3115916"/>
                </a:cubicBezTo>
                <a:cubicBezTo>
                  <a:pt x="7019809" y="3115916"/>
                  <a:pt x="6990857" y="3086963"/>
                  <a:pt x="6990857" y="3051249"/>
                </a:cubicBezTo>
                <a:cubicBezTo>
                  <a:pt x="6990857" y="3015535"/>
                  <a:pt x="7019809" y="2986583"/>
                  <a:pt x="7055523" y="2986583"/>
                </a:cubicBezTo>
                <a:close/>
                <a:moveTo>
                  <a:pt x="6895037" y="2986583"/>
                </a:moveTo>
                <a:cubicBezTo>
                  <a:pt x="6930751" y="2986583"/>
                  <a:pt x="6959703" y="3015535"/>
                  <a:pt x="6959703" y="3051249"/>
                </a:cubicBezTo>
                <a:cubicBezTo>
                  <a:pt x="6959703" y="3086963"/>
                  <a:pt x="6930751" y="3115916"/>
                  <a:pt x="6895037" y="3115916"/>
                </a:cubicBezTo>
                <a:cubicBezTo>
                  <a:pt x="6859323" y="3115916"/>
                  <a:pt x="6830371" y="3086963"/>
                  <a:pt x="6830371" y="3051249"/>
                </a:cubicBezTo>
                <a:cubicBezTo>
                  <a:pt x="6830371" y="3015535"/>
                  <a:pt x="6859323" y="2986583"/>
                  <a:pt x="6895037" y="2986583"/>
                </a:cubicBezTo>
                <a:close/>
                <a:moveTo>
                  <a:pt x="6585804" y="2986583"/>
                </a:moveTo>
                <a:cubicBezTo>
                  <a:pt x="6621518" y="2986583"/>
                  <a:pt x="6650470" y="3015535"/>
                  <a:pt x="6650470" y="3051249"/>
                </a:cubicBezTo>
                <a:cubicBezTo>
                  <a:pt x="6650470" y="3086963"/>
                  <a:pt x="6621518" y="3115916"/>
                  <a:pt x="6585804" y="3115916"/>
                </a:cubicBezTo>
                <a:cubicBezTo>
                  <a:pt x="6550090" y="3115916"/>
                  <a:pt x="6521138" y="3086963"/>
                  <a:pt x="6521138" y="3051249"/>
                </a:cubicBezTo>
                <a:cubicBezTo>
                  <a:pt x="6521138" y="3015535"/>
                  <a:pt x="6550090" y="2986583"/>
                  <a:pt x="6585804" y="2986583"/>
                </a:cubicBezTo>
                <a:close/>
                <a:moveTo>
                  <a:pt x="6119999" y="2986583"/>
                </a:moveTo>
                <a:cubicBezTo>
                  <a:pt x="6155713" y="2986583"/>
                  <a:pt x="6184665" y="3015535"/>
                  <a:pt x="6184665" y="3051249"/>
                </a:cubicBezTo>
                <a:cubicBezTo>
                  <a:pt x="6184665" y="3086963"/>
                  <a:pt x="6155713" y="3115916"/>
                  <a:pt x="6119999" y="3115916"/>
                </a:cubicBezTo>
                <a:cubicBezTo>
                  <a:pt x="6084285" y="3115916"/>
                  <a:pt x="6055333" y="3086963"/>
                  <a:pt x="6055333" y="3051249"/>
                </a:cubicBezTo>
                <a:cubicBezTo>
                  <a:pt x="6055333" y="3015535"/>
                  <a:pt x="6084285" y="2986583"/>
                  <a:pt x="6119999" y="2986583"/>
                </a:cubicBezTo>
                <a:close/>
                <a:moveTo>
                  <a:pt x="5348883" y="2986583"/>
                </a:moveTo>
                <a:cubicBezTo>
                  <a:pt x="5384600" y="2986583"/>
                  <a:pt x="5413550" y="3015535"/>
                  <a:pt x="5413550" y="3051249"/>
                </a:cubicBezTo>
                <a:cubicBezTo>
                  <a:pt x="5413550" y="3086963"/>
                  <a:pt x="5384600" y="3115916"/>
                  <a:pt x="5348883" y="3115916"/>
                </a:cubicBezTo>
                <a:cubicBezTo>
                  <a:pt x="5313177" y="3115916"/>
                  <a:pt x="5284221" y="3086963"/>
                  <a:pt x="5284221" y="3051249"/>
                </a:cubicBezTo>
                <a:cubicBezTo>
                  <a:pt x="5284221" y="3015535"/>
                  <a:pt x="5313177" y="2986583"/>
                  <a:pt x="5348883" y="2986583"/>
                </a:cubicBezTo>
                <a:close/>
                <a:moveTo>
                  <a:pt x="5031831" y="2986583"/>
                </a:moveTo>
                <a:cubicBezTo>
                  <a:pt x="5067541" y="2986583"/>
                  <a:pt x="5096494" y="3015535"/>
                  <a:pt x="5096494" y="3051249"/>
                </a:cubicBezTo>
                <a:cubicBezTo>
                  <a:pt x="5096494" y="3086963"/>
                  <a:pt x="5067541" y="3115916"/>
                  <a:pt x="5031831" y="3115916"/>
                </a:cubicBezTo>
                <a:cubicBezTo>
                  <a:pt x="4996109" y="3115916"/>
                  <a:pt x="4967160" y="3086963"/>
                  <a:pt x="4967160" y="3051249"/>
                </a:cubicBezTo>
                <a:cubicBezTo>
                  <a:pt x="4967160" y="3015535"/>
                  <a:pt x="4996109" y="2986583"/>
                  <a:pt x="5031831" y="2986583"/>
                </a:cubicBezTo>
                <a:close/>
                <a:moveTo>
                  <a:pt x="2237053" y="2986583"/>
                </a:moveTo>
                <a:cubicBezTo>
                  <a:pt x="2272772" y="2986583"/>
                  <a:pt x="2301728" y="3015535"/>
                  <a:pt x="2301728" y="3051249"/>
                </a:cubicBezTo>
                <a:cubicBezTo>
                  <a:pt x="2301728" y="3086963"/>
                  <a:pt x="2272772" y="3115916"/>
                  <a:pt x="2237053" y="3115916"/>
                </a:cubicBezTo>
                <a:cubicBezTo>
                  <a:pt x="2201334" y="3115916"/>
                  <a:pt x="2172378" y="3086963"/>
                  <a:pt x="2172378" y="3051249"/>
                </a:cubicBezTo>
                <a:cubicBezTo>
                  <a:pt x="2172378" y="3015535"/>
                  <a:pt x="2201334" y="2986583"/>
                  <a:pt x="2237053" y="2986583"/>
                </a:cubicBezTo>
                <a:close/>
                <a:moveTo>
                  <a:pt x="2084380" y="2986583"/>
                </a:moveTo>
                <a:cubicBezTo>
                  <a:pt x="2120098" y="2986583"/>
                  <a:pt x="2149047" y="3015535"/>
                  <a:pt x="2149047" y="3051249"/>
                </a:cubicBezTo>
                <a:cubicBezTo>
                  <a:pt x="2149047" y="3086963"/>
                  <a:pt x="2120098" y="3115916"/>
                  <a:pt x="2084380" y="3115916"/>
                </a:cubicBezTo>
                <a:cubicBezTo>
                  <a:pt x="2048661" y="3115916"/>
                  <a:pt x="2019725" y="3086963"/>
                  <a:pt x="2019725" y="3051249"/>
                </a:cubicBezTo>
                <a:cubicBezTo>
                  <a:pt x="2019725" y="3015535"/>
                  <a:pt x="2048661" y="2986583"/>
                  <a:pt x="2084380" y="2986583"/>
                </a:cubicBezTo>
                <a:close/>
                <a:moveTo>
                  <a:pt x="1927806" y="2986583"/>
                </a:moveTo>
                <a:cubicBezTo>
                  <a:pt x="1963522" y="2986583"/>
                  <a:pt x="1992481" y="3015535"/>
                  <a:pt x="1992481" y="3051249"/>
                </a:cubicBezTo>
                <a:cubicBezTo>
                  <a:pt x="1992481" y="3086963"/>
                  <a:pt x="1963522" y="3115916"/>
                  <a:pt x="1927806" y="3115916"/>
                </a:cubicBezTo>
                <a:cubicBezTo>
                  <a:pt x="1892104" y="3115916"/>
                  <a:pt x="1863153" y="3086963"/>
                  <a:pt x="1863153" y="3051249"/>
                </a:cubicBezTo>
                <a:cubicBezTo>
                  <a:pt x="1863153" y="3015535"/>
                  <a:pt x="1892104" y="2986583"/>
                  <a:pt x="1927806" y="2986583"/>
                </a:cubicBezTo>
                <a:close/>
                <a:moveTo>
                  <a:pt x="9384550" y="2841752"/>
                </a:moveTo>
                <a:cubicBezTo>
                  <a:pt x="9420264" y="2841752"/>
                  <a:pt x="9449216" y="2870704"/>
                  <a:pt x="9449216" y="2906419"/>
                </a:cubicBezTo>
                <a:cubicBezTo>
                  <a:pt x="9449216" y="2942133"/>
                  <a:pt x="9420264" y="2971084"/>
                  <a:pt x="9384550" y="2971084"/>
                </a:cubicBezTo>
                <a:cubicBezTo>
                  <a:pt x="9348836" y="2971084"/>
                  <a:pt x="9319884" y="2942133"/>
                  <a:pt x="9319884" y="2906419"/>
                </a:cubicBezTo>
                <a:cubicBezTo>
                  <a:pt x="9319884" y="2870704"/>
                  <a:pt x="9348836" y="2841752"/>
                  <a:pt x="9384550" y="2841752"/>
                </a:cubicBezTo>
                <a:close/>
                <a:moveTo>
                  <a:pt x="9227977" y="2841752"/>
                </a:moveTo>
                <a:cubicBezTo>
                  <a:pt x="9263691" y="2841752"/>
                  <a:pt x="9292643" y="2870704"/>
                  <a:pt x="9292643" y="2906419"/>
                </a:cubicBezTo>
                <a:cubicBezTo>
                  <a:pt x="9292643" y="2942133"/>
                  <a:pt x="9263691" y="2971084"/>
                  <a:pt x="9227977" y="2971084"/>
                </a:cubicBezTo>
                <a:cubicBezTo>
                  <a:pt x="9192263" y="2971084"/>
                  <a:pt x="9163311" y="2942133"/>
                  <a:pt x="9163311" y="2906419"/>
                </a:cubicBezTo>
                <a:cubicBezTo>
                  <a:pt x="9163311" y="2870704"/>
                  <a:pt x="9192263" y="2841752"/>
                  <a:pt x="9227977" y="2841752"/>
                </a:cubicBezTo>
                <a:close/>
                <a:moveTo>
                  <a:pt x="9075319" y="2841752"/>
                </a:moveTo>
                <a:cubicBezTo>
                  <a:pt x="9111033" y="2841752"/>
                  <a:pt x="9139985" y="2870704"/>
                  <a:pt x="9139985" y="2906419"/>
                </a:cubicBezTo>
                <a:cubicBezTo>
                  <a:pt x="9139985" y="2942133"/>
                  <a:pt x="9111033" y="2971084"/>
                  <a:pt x="9075319" y="2971084"/>
                </a:cubicBezTo>
                <a:cubicBezTo>
                  <a:pt x="9039605" y="2971084"/>
                  <a:pt x="9010653" y="2942133"/>
                  <a:pt x="9010653" y="2906419"/>
                </a:cubicBezTo>
                <a:cubicBezTo>
                  <a:pt x="9010653" y="2870704"/>
                  <a:pt x="9039605" y="2841752"/>
                  <a:pt x="9075319" y="2841752"/>
                </a:cubicBezTo>
                <a:close/>
                <a:moveTo>
                  <a:pt x="8914831" y="2841752"/>
                </a:moveTo>
                <a:cubicBezTo>
                  <a:pt x="8950545" y="2841752"/>
                  <a:pt x="8979497" y="2870704"/>
                  <a:pt x="8979497" y="2906419"/>
                </a:cubicBezTo>
                <a:cubicBezTo>
                  <a:pt x="8979497" y="2942133"/>
                  <a:pt x="8950545" y="2971084"/>
                  <a:pt x="8914831" y="2971084"/>
                </a:cubicBezTo>
                <a:cubicBezTo>
                  <a:pt x="8879117" y="2971084"/>
                  <a:pt x="8850165" y="2942133"/>
                  <a:pt x="8850165" y="2906419"/>
                </a:cubicBezTo>
                <a:cubicBezTo>
                  <a:pt x="8850165" y="2870704"/>
                  <a:pt x="8879117" y="2841752"/>
                  <a:pt x="8914831" y="2841752"/>
                </a:cubicBezTo>
                <a:close/>
                <a:moveTo>
                  <a:pt x="8766086" y="2841752"/>
                </a:moveTo>
                <a:cubicBezTo>
                  <a:pt x="8801800" y="2841752"/>
                  <a:pt x="8830752" y="2870704"/>
                  <a:pt x="8830752" y="2906419"/>
                </a:cubicBezTo>
                <a:cubicBezTo>
                  <a:pt x="8830752" y="2942133"/>
                  <a:pt x="8801800" y="2971084"/>
                  <a:pt x="8766086" y="2971084"/>
                </a:cubicBezTo>
                <a:cubicBezTo>
                  <a:pt x="8730372" y="2971084"/>
                  <a:pt x="8701420" y="2942133"/>
                  <a:pt x="8701420" y="2906419"/>
                </a:cubicBezTo>
                <a:cubicBezTo>
                  <a:pt x="8701420" y="2870704"/>
                  <a:pt x="8730372" y="2841752"/>
                  <a:pt x="8766086" y="2841752"/>
                </a:cubicBezTo>
                <a:close/>
                <a:moveTo>
                  <a:pt x="8601683" y="2841752"/>
                </a:moveTo>
                <a:cubicBezTo>
                  <a:pt x="8637397" y="2841752"/>
                  <a:pt x="8666349" y="2870704"/>
                  <a:pt x="8666349" y="2906419"/>
                </a:cubicBezTo>
                <a:cubicBezTo>
                  <a:pt x="8666349" y="2942133"/>
                  <a:pt x="8637397" y="2971084"/>
                  <a:pt x="8601683" y="2971084"/>
                </a:cubicBezTo>
                <a:cubicBezTo>
                  <a:pt x="8565969" y="2971084"/>
                  <a:pt x="8537017" y="2942133"/>
                  <a:pt x="8537017" y="2906419"/>
                </a:cubicBezTo>
                <a:cubicBezTo>
                  <a:pt x="8537017" y="2870704"/>
                  <a:pt x="8565969" y="2841752"/>
                  <a:pt x="8601683" y="2841752"/>
                </a:cubicBezTo>
                <a:close/>
                <a:moveTo>
                  <a:pt x="8449025" y="2841752"/>
                </a:moveTo>
                <a:cubicBezTo>
                  <a:pt x="8484739" y="2841752"/>
                  <a:pt x="8513691" y="2870704"/>
                  <a:pt x="8513691" y="2906419"/>
                </a:cubicBezTo>
                <a:cubicBezTo>
                  <a:pt x="8513691" y="2942133"/>
                  <a:pt x="8484739" y="2971084"/>
                  <a:pt x="8449025" y="2971084"/>
                </a:cubicBezTo>
                <a:cubicBezTo>
                  <a:pt x="8413311" y="2971084"/>
                  <a:pt x="8384359" y="2942133"/>
                  <a:pt x="8384359" y="2906419"/>
                </a:cubicBezTo>
                <a:cubicBezTo>
                  <a:pt x="8384359" y="2870704"/>
                  <a:pt x="8413311" y="2841752"/>
                  <a:pt x="8449025" y="2841752"/>
                </a:cubicBezTo>
                <a:close/>
                <a:moveTo>
                  <a:pt x="8296368" y="2841752"/>
                </a:moveTo>
                <a:cubicBezTo>
                  <a:pt x="8332082" y="2841752"/>
                  <a:pt x="8361034" y="2870704"/>
                  <a:pt x="8361034" y="2906419"/>
                </a:cubicBezTo>
                <a:cubicBezTo>
                  <a:pt x="8361034" y="2942133"/>
                  <a:pt x="8332082" y="2971084"/>
                  <a:pt x="8296368" y="2971084"/>
                </a:cubicBezTo>
                <a:cubicBezTo>
                  <a:pt x="8260654" y="2971084"/>
                  <a:pt x="8231702" y="2942133"/>
                  <a:pt x="8231702" y="2906419"/>
                </a:cubicBezTo>
                <a:cubicBezTo>
                  <a:pt x="8231702" y="2870704"/>
                  <a:pt x="8260654" y="2841752"/>
                  <a:pt x="8296368" y="2841752"/>
                </a:cubicBezTo>
                <a:close/>
                <a:moveTo>
                  <a:pt x="8139793" y="2841752"/>
                </a:moveTo>
                <a:cubicBezTo>
                  <a:pt x="8175507" y="2841752"/>
                  <a:pt x="8204459" y="2870704"/>
                  <a:pt x="8204459" y="2906419"/>
                </a:cubicBezTo>
                <a:cubicBezTo>
                  <a:pt x="8204459" y="2942133"/>
                  <a:pt x="8175507" y="2971084"/>
                  <a:pt x="8139793" y="2971084"/>
                </a:cubicBezTo>
                <a:cubicBezTo>
                  <a:pt x="8104079" y="2971084"/>
                  <a:pt x="8075127" y="2942133"/>
                  <a:pt x="8075127" y="2906419"/>
                </a:cubicBezTo>
                <a:cubicBezTo>
                  <a:pt x="8075127" y="2870704"/>
                  <a:pt x="8104079" y="2841752"/>
                  <a:pt x="8139793" y="2841752"/>
                </a:cubicBezTo>
                <a:close/>
                <a:moveTo>
                  <a:pt x="7987133" y="2841752"/>
                </a:moveTo>
                <a:cubicBezTo>
                  <a:pt x="8022847" y="2841752"/>
                  <a:pt x="8051799" y="2870704"/>
                  <a:pt x="8051799" y="2906419"/>
                </a:cubicBezTo>
                <a:cubicBezTo>
                  <a:pt x="8051799" y="2942133"/>
                  <a:pt x="8022847" y="2971084"/>
                  <a:pt x="7987133" y="2971084"/>
                </a:cubicBezTo>
                <a:cubicBezTo>
                  <a:pt x="7951419" y="2971084"/>
                  <a:pt x="7922467" y="2942133"/>
                  <a:pt x="7922467" y="2906419"/>
                </a:cubicBezTo>
                <a:cubicBezTo>
                  <a:pt x="7922467" y="2870704"/>
                  <a:pt x="7951419" y="2841752"/>
                  <a:pt x="7987133" y="2841752"/>
                </a:cubicBezTo>
                <a:close/>
                <a:moveTo>
                  <a:pt x="7830562" y="2841752"/>
                </a:moveTo>
                <a:cubicBezTo>
                  <a:pt x="7866276" y="2841752"/>
                  <a:pt x="7895228" y="2870704"/>
                  <a:pt x="7895228" y="2906419"/>
                </a:cubicBezTo>
                <a:cubicBezTo>
                  <a:pt x="7895228" y="2942133"/>
                  <a:pt x="7866276" y="2971084"/>
                  <a:pt x="7830562" y="2971084"/>
                </a:cubicBezTo>
                <a:cubicBezTo>
                  <a:pt x="7794848" y="2971084"/>
                  <a:pt x="7765896" y="2942133"/>
                  <a:pt x="7765896" y="2906419"/>
                </a:cubicBezTo>
                <a:cubicBezTo>
                  <a:pt x="7765896" y="2870704"/>
                  <a:pt x="7794848" y="2841752"/>
                  <a:pt x="7830562" y="2841752"/>
                </a:cubicBezTo>
                <a:close/>
                <a:moveTo>
                  <a:pt x="7677904" y="2841752"/>
                </a:moveTo>
                <a:cubicBezTo>
                  <a:pt x="7713618" y="2841752"/>
                  <a:pt x="7742570" y="2870704"/>
                  <a:pt x="7742570" y="2906419"/>
                </a:cubicBezTo>
                <a:cubicBezTo>
                  <a:pt x="7742570" y="2942133"/>
                  <a:pt x="7713618" y="2971084"/>
                  <a:pt x="7677904" y="2971084"/>
                </a:cubicBezTo>
                <a:cubicBezTo>
                  <a:pt x="7642190" y="2971084"/>
                  <a:pt x="7613238" y="2942133"/>
                  <a:pt x="7613238" y="2906419"/>
                </a:cubicBezTo>
                <a:cubicBezTo>
                  <a:pt x="7613238" y="2870704"/>
                  <a:pt x="7642190" y="2841752"/>
                  <a:pt x="7677904" y="2841752"/>
                </a:cubicBezTo>
                <a:close/>
                <a:moveTo>
                  <a:pt x="7521331" y="2841752"/>
                </a:moveTo>
                <a:cubicBezTo>
                  <a:pt x="7557045" y="2841752"/>
                  <a:pt x="7585997" y="2870704"/>
                  <a:pt x="7585997" y="2906419"/>
                </a:cubicBezTo>
                <a:cubicBezTo>
                  <a:pt x="7585997" y="2942133"/>
                  <a:pt x="7557045" y="2971084"/>
                  <a:pt x="7521331" y="2971084"/>
                </a:cubicBezTo>
                <a:cubicBezTo>
                  <a:pt x="7485617" y="2971084"/>
                  <a:pt x="7456665" y="2942133"/>
                  <a:pt x="7456665" y="2906419"/>
                </a:cubicBezTo>
                <a:cubicBezTo>
                  <a:pt x="7456665" y="2870704"/>
                  <a:pt x="7485617" y="2841752"/>
                  <a:pt x="7521331" y="2841752"/>
                </a:cubicBezTo>
                <a:close/>
                <a:moveTo>
                  <a:pt x="7368669" y="2841752"/>
                </a:moveTo>
                <a:cubicBezTo>
                  <a:pt x="7404383" y="2841752"/>
                  <a:pt x="7433335" y="2870704"/>
                  <a:pt x="7433335" y="2906419"/>
                </a:cubicBezTo>
                <a:cubicBezTo>
                  <a:pt x="7433335" y="2942133"/>
                  <a:pt x="7404383" y="2971084"/>
                  <a:pt x="7368669" y="2971084"/>
                </a:cubicBezTo>
                <a:cubicBezTo>
                  <a:pt x="7332955" y="2971084"/>
                  <a:pt x="7304003" y="2942133"/>
                  <a:pt x="7304003" y="2906419"/>
                </a:cubicBezTo>
                <a:cubicBezTo>
                  <a:pt x="7304003" y="2870704"/>
                  <a:pt x="7332955" y="2841752"/>
                  <a:pt x="7368669" y="2841752"/>
                </a:cubicBezTo>
                <a:close/>
                <a:moveTo>
                  <a:pt x="7212096" y="2841752"/>
                </a:moveTo>
                <a:cubicBezTo>
                  <a:pt x="7247810" y="2841752"/>
                  <a:pt x="7276762" y="2870704"/>
                  <a:pt x="7276762" y="2906419"/>
                </a:cubicBezTo>
                <a:cubicBezTo>
                  <a:pt x="7276762" y="2942133"/>
                  <a:pt x="7247810" y="2971084"/>
                  <a:pt x="7212096" y="2971084"/>
                </a:cubicBezTo>
                <a:cubicBezTo>
                  <a:pt x="7176382" y="2971084"/>
                  <a:pt x="7147430" y="2942133"/>
                  <a:pt x="7147430" y="2906419"/>
                </a:cubicBezTo>
                <a:cubicBezTo>
                  <a:pt x="7147430" y="2870704"/>
                  <a:pt x="7176382" y="2841752"/>
                  <a:pt x="7212096" y="2841752"/>
                </a:cubicBezTo>
                <a:close/>
                <a:moveTo>
                  <a:pt x="7055523" y="2841752"/>
                </a:moveTo>
                <a:cubicBezTo>
                  <a:pt x="7091237" y="2841752"/>
                  <a:pt x="7120189" y="2870704"/>
                  <a:pt x="7120189" y="2906419"/>
                </a:cubicBezTo>
                <a:cubicBezTo>
                  <a:pt x="7120189" y="2942133"/>
                  <a:pt x="7091237" y="2971084"/>
                  <a:pt x="7055523" y="2971084"/>
                </a:cubicBezTo>
                <a:cubicBezTo>
                  <a:pt x="7019809" y="2971084"/>
                  <a:pt x="6990857" y="2942133"/>
                  <a:pt x="6990857" y="2906419"/>
                </a:cubicBezTo>
                <a:cubicBezTo>
                  <a:pt x="6990857" y="2870704"/>
                  <a:pt x="7019809" y="2841752"/>
                  <a:pt x="7055523" y="2841752"/>
                </a:cubicBezTo>
                <a:close/>
                <a:moveTo>
                  <a:pt x="6895037" y="2841752"/>
                </a:moveTo>
                <a:cubicBezTo>
                  <a:pt x="6930751" y="2841752"/>
                  <a:pt x="6959703" y="2870704"/>
                  <a:pt x="6959703" y="2906419"/>
                </a:cubicBezTo>
                <a:cubicBezTo>
                  <a:pt x="6959703" y="2942133"/>
                  <a:pt x="6930751" y="2971084"/>
                  <a:pt x="6895037" y="2971084"/>
                </a:cubicBezTo>
                <a:cubicBezTo>
                  <a:pt x="6859323" y="2971084"/>
                  <a:pt x="6830371" y="2942133"/>
                  <a:pt x="6830371" y="2906419"/>
                </a:cubicBezTo>
                <a:cubicBezTo>
                  <a:pt x="6830371" y="2870704"/>
                  <a:pt x="6859323" y="2841752"/>
                  <a:pt x="6895037" y="2841752"/>
                </a:cubicBezTo>
                <a:close/>
                <a:moveTo>
                  <a:pt x="6742377" y="2841752"/>
                </a:moveTo>
                <a:cubicBezTo>
                  <a:pt x="6778091" y="2841752"/>
                  <a:pt x="6807043" y="2870704"/>
                  <a:pt x="6807043" y="2906419"/>
                </a:cubicBezTo>
                <a:cubicBezTo>
                  <a:pt x="6807043" y="2942133"/>
                  <a:pt x="6778091" y="2971084"/>
                  <a:pt x="6742377" y="2971084"/>
                </a:cubicBezTo>
                <a:cubicBezTo>
                  <a:pt x="6706663" y="2971084"/>
                  <a:pt x="6677711" y="2942133"/>
                  <a:pt x="6677711" y="2906419"/>
                </a:cubicBezTo>
                <a:cubicBezTo>
                  <a:pt x="6677711" y="2870704"/>
                  <a:pt x="6706663" y="2841752"/>
                  <a:pt x="6742377" y="2841752"/>
                </a:cubicBezTo>
                <a:close/>
                <a:moveTo>
                  <a:pt x="6585804" y="2841752"/>
                </a:moveTo>
                <a:cubicBezTo>
                  <a:pt x="6621518" y="2841752"/>
                  <a:pt x="6650470" y="2870704"/>
                  <a:pt x="6650470" y="2906419"/>
                </a:cubicBezTo>
                <a:cubicBezTo>
                  <a:pt x="6650470" y="2942133"/>
                  <a:pt x="6621518" y="2971084"/>
                  <a:pt x="6585804" y="2971084"/>
                </a:cubicBezTo>
                <a:cubicBezTo>
                  <a:pt x="6550090" y="2971084"/>
                  <a:pt x="6521138" y="2942133"/>
                  <a:pt x="6521138" y="2906419"/>
                </a:cubicBezTo>
                <a:cubicBezTo>
                  <a:pt x="6521138" y="2870704"/>
                  <a:pt x="6550090" y="2841752"/>
                  <a:pt x="6585804" y="2841752"/>
                </a:cubicBezTo>
                <a:close/>
                <a:moveTo>
                  <a:pt x="6429229" y="2841752"/>
                </a:moveTo>
                <a:cubicBezTo>
                  <a:pt x="6464943" y="2841752"/>
                  <a:pt x="6493895" y="2870704"/>
                  <a:pt x="6493895" y="2906419"/>
                </a:cubicBezTo>
                <a:cubicBezTo>
                  <a:pt x="6493895" y="2942133"/>
                  <a:pt x="6464943" y="2971084"/>
                  <a:pt x="6429229" y="2971084"/>
                </a:cubicBezTo>
                <a:cubicBezTo>
                  <a:pt x="6393515" y="2971084"/>
                  <a:pt x="6364563" y="2942133"/>
                  <a:pt x="6364563" y="2906419"/>
                </a:cubicBezTo>
                <a:cubicBezTo>
                  <a:pt x="6364563" y="2870704"/>
                  <a:pt x="6393515" y="2841752"/>
                  <a:pt x="6429229" y="2841752"/>
                </a:cubicBezTo>
                <a:close/>
                <a:moveTo>
                  <a:pt x="6276571" y="2841752"/>
                </a:moveTo>
                <a:cubicBezTo>
                  <a:pt x="6312285" y="2841752"/>
                  <a:pt x="6341237" y="2870704"/>
                  <a:pt x="6341237" y="2906419"/>
                </a:cubicBezTo>
                <a:cubicBezTo>
                  <a:pt x="6341237" y="2942133"/>
                  <a:pt x="6312285" y="2971084"/>
                  <a:pt x="6276571" y="2971084"/>
                </a:cubicBezTo>
                <a:cubicBezTo>
                  <a:pt x="6240857" y="2971084"/>
                  <a:pt x="6211905" y="2942133"/>
                  <a:pt x="6211905" y="2906419"/>
                </a:cubicBezTo>
                <a:cubicBezTo>
                  <a:pt x="6211905" y="2870704"/>
                  <a:pt x="6240857" y="2841752"/>
                  <a:pt x="6276571" y="2841752"/>
                </a:cubicBezTo>
                <a:close/>
                <a:moveTo>
                  <a:pt x="6119999" y="2841752"/>
                </a:moveTo>
                <a:cubicBezTo>
                  <a:pt x="6155713" y="2841752"/>
                  <a:pt x="6184665" y="2870704"/>
                  <a:pt x="6184665" y="2906419"/>
                </a:cubicBezTo>
                <a:cubicBezTo>
                  <a:pt x="6184665" y="2942133"/>
                  <a:pt x="6155713" y="2971084"/>
                  <a:pt x="6119999" y="2971084"/>
                </a:cubicBezTo>
                <a:cubicBezTo>
                  <a:pt x="6084285" y="2971084"/>
                  <a:pt x="6055333" y="2942133"/>
                  <a:pt x="6055333" y="2906419"/>
                </a:cubicBezTo>
                <a:cubicBezTo>
                  <a:pt x="6055333" y="2870704"/>
                  <a:pt x="6084285" y="2841752"/>
                  <a:pt x="6119999" y="2841752"/>
                </a:cubicBezTo>
                <a:close/>
                <a:moveTo>
                  <a:pt x="5967339" y="2841752"/>
                </a:moveTo>
                <a:cubicBezTo>
                  <a:pt x="6003053" y="2841752"/>
                  <a:pt x="6032005" y="2870704"/>
                  <a:pt x="6032005" y="2906419"/>
                </a:cubicBezTo>
                <a:cubicBezTo>
                  <a:pt x="6032005" y="2942133"/>
                  <a:pt x="6003053" y="2971084"/>
                  <a:pt x="5967339" y="2971084"/>
                </a:cubicBezTo>
                <a:cubicBezTo>
                  <a:pt x="5931625" y="2971084"/>
                  <a:pt x="5902673" y="2942133"/>
                  <a:pt x="5902673" y="2906419"/>
                </a:cubicBezTo>
                <a:cubicBezTo>
                  <a:pt x="5902673" y="2870704"/>
                  <a:pt x="5931625" y="2841752"/>
                  <a:pt x="5967339" y="2841752"/>
                </a:cubicBezTo>
                <a:close/>
                <a:moveTo>
                  <a:pt x="5810785" y="2841752"/>
                </a:moveTo>
                <a:cubicBezTo>
                  <a:pt x="5846479" y="2841752"/>
                  <a:pt x="5875431" y="2870704"/>
                  <a:pt x="5875431" y="2906419"/>
                </a:cubicBezTo>
                <a:cubicBezTo>
                  <a:pt x="5875431" y="2942133"/>
                  <a:pt x="5846479" y="2971084"/>
                  <a:pt x="5810785" y="2971084"/>
                </a:cubicBezTo>
                <a:cubicBezTo>
                  <a:pt x="5775064" y="2971084"/>
                  <a:pt x="5746108" y="2942133"/>
                  <a:pt x="5746108" y="2906419"/>
                </a:cubicBezTo>
                <a:cubicBezTo>
                  <a:pt x="5746108" y="2870704"/>
                  <a:pt x="5775064" y="2841752"/>
                  <a:pt x="5810785" y="2841752"/>
                </a:cubicBezTo>
                <a:close/>
                <a:moveTo>
                  <a:pt x="5658107" y="2841752"/>
                </a:moveTo>
                <a:cubicBezTo>
                  <a:pt x="5693823" y="2841752"/>
                  <a:pt x="5722779" y="2870704"/>
                  <a:pt x="5722779" y="2906419"/>
                </a:cubicBezTo>
                <a:cubicBezTo>
                  <a:pt x="5722779" y="2942133"/>
                  <a:pt x="5693823" y="2971084"/>
                  <a:pt x="5658107" y="2971084"/>
                </a:cubicBezTo>
                <a:cubicBezTo>
                  <a:pt x="5622395" y="2971084"/>
                  <a:pt x="5593441" y="2942133"/>
                  <a:pt x="5593441" y="2906419"/>
                </a:cubicBezTo>
                <a:cubicBezTo>
                  <a:pt x="5593441" y="2870704"/>
                  <a:pt x="5622395" y="2841752"/>
                  <a:pt x="5658107" y="2841752"/>
                </a:cubicBezTo>
                <a:close/>
                <a:moveTo>
                  <a:pt x="5501538" y="2841752"/>
                </a:moveTo>
                <a:cubicBezTo>
                  <a:pt x="5537252" y="2841752"/>
                  <a:pt x="5566202" y="2870704"/>
                  <a:pt x="5566202" y="2906419"/>
                </a:cubicBezTo>
                <a:cubicBezTo>
                  <a:pt x="5566202" y="2942133"/>
                  <a:pt x="5537252" y="2971084"/>
                  <a:pt x="5501538" y="2971084"/>
                </a:cubicBezTo>
                <a:cubicBezTo>
                  <a:pt x="5465825" y="2971084"/>
                  <a:pt x="5436878" y="2942133"/>
                  <a:pt x="5436878" y="2906419"/>
                </a:cubicBezTo>
                <a:cubicBezTo>
                  <a:pt x="5436878" y="2870704"/>
                  <a:pt x="5465825" y="2841752"/>
                  <a:pt x="5501538" y="2841752"/>
                </a:cubicBezTo>
                <a:close/>
                <a:moveTo>
                  <a:pt x="5348883" y="2841752"/>
                </a:moveTo>
                <a:cubicBezTo>
                  <a:pt x="5384600" y="2841752"/>
                  <a:pt x="5413550" y="2870704"/>
                  <a:pt x="5413550" y="2906419"/>
                </a:cubicBezTo>
                <a:cubicBezTo>
                  <a:pt x="5413550" y="2942133"/>
                  <a:pt x="5384600" y="2971084"/>
                  <a:pt x="5348883" y="2971084"/>
                </a:cubicBezTo>
                <a:cubicBezTo>
                  <a:pt x="5313178" y="2971084"/>
                  <a:pt x="5284222" y="2942133"/>
                  <a:pt x="5284222" y="2906419"/>
                </a:cubicBezTo>
                <a:cubicBezTo>
                  <a:pt x="5284222" y="2870704"/>
                  <a:pt x="5313178" y="2841752"/>
                  <a:pt x="5348883" y="2841752"/>
                </a:cubicBezTo>
                <a:close/>
                <a:moveTo>
                  <a:pt x="5192312" y="2841752"/>
                </a:moveTo>
                <a:cubicBezTo>
                  <a:pt x="5228028" y="2841752"/>
                  <a:pt x="5256975" y="2870704"/>
                  <a:pt x="5256975" y="2906419"/>
                </a:cubicBezTo>
                <a:cubicBezTo>
                  <a:pt x="5256975" y="2942133"/>
                  <a:pt x="5228028" y="2971084"/>
                  <a:pt x="5192312" y="2971084"/>
                </a:cubicBezTo>
                <a:cubicBezTo>
                  <a:pt x="5156602" y="2971084"/>
                  <a:pt x="5127646" y="2942133"/>
                  <a:pt x="5127646" y="2906419"/>
                </a:cubicBezTo>
                <a:cubicBezTo>
                  <a:pt x="5127646" y="2870704"/>
                  <a:pt x="5156602" y="2841752"/>
                  <a:pt x="5192312" y="2841752"/>
                </a:cubicBezTo>
                <a:close/>
                <a:moveTo>
                  <a:pt x="2855510" y="2841752"/>
                </a:moveTo>
                <a:cubicBezTo>
                  <a:pt x="2891221" y="2841752"/>
                  <a:pt x="2920171" y="2870704"/>
                  <a:pt x="2920171" y="2906419"/>
                </a:cubicBezTo>
                <a:cubicBezTo>
                  <a:pt x="2920171" y="2942133"/>
                  <a:pt x="2891221" y="2971084"/>
                  <a:pt x="2855510" y="2971084"/>
                </a:cubicBezTo>
                <a:cubicBezTo>
                  <a:pt x="2819799" y="2971084"/>
                  <a:pt x="2790849" y="2942133"/>
                  <a:pt x="2790849" y="2906419"/>
                </a:cubicBezTo>
                <a:cubicBezTo>
                  <a:pt x="2790849" y="2870704"/>
                  <a:pt x="2819799" y="2841752"/>
                  <a:pt x="2855510" y="2841752"/>
                </a:cubicBezTo>
                <a:close/>
                <a:moveTo>
                  <a:pt x="2237059" y="2841752"/>
                </a:moveTo>
                <a:cubicBezTo>
                  <a:pt x="2272778" y="2841752"/>
                  <a:pt x="2301735" y="2870704"/>
                  <a:pt x="2301735" y="2906419"/>
                </a:cubicBezTo>
                <a:cubicBezTo>
                  <a:pt x="2301735" y="2942133"/>
                  <a:pt x="2272778" y="2971084"/>
                  <a:pt x="2237059" y="2971084"/>
                </a:cubicBezTo>
                <a:cubicBezTo>
                  <a:pt x="2201340" y="2971084"/>
                  <a:pt x="2172383" y="2942133"/>
                  <a:pt x="2172383" y="2906419"/>
                </a:cubicBezTo>
                <a:cubicBezTo>
                  <a:pt x="2172383" y="2870704"/>
                  <a:pt x="2201340" y="2841752"/>
                  <a:pt x="2237059" y="2841752"/>
                </a:cubicBezTo>
                <a:close/>
                <a:moveTo>
                  <a:pt x="2084385" y="2841752"/>
                </a:moveTo>
                <a:cubicBezTo>
                  <a:pt x="2120101" y="2841752"/>
                  <a:pt x="2149052" y="2870704"/>
                  <a:pt x="2149052" y="2906419"/>
                </a:cubicBezTo>
                <a:cubicBezTo>
                  <a:pt x="2149052" y="2942133"/>
                  <a:pt x="2120101" y="2971084"/>
                  <a:pt x="2084385" y="2971084"/>
                </a:cubicBezTo>
                <a:cubicBezTo>
                  <a:pt x="2048665" y="2971084"/>
                  <a:pt x="2019732" y="2942133"/>
                  <a:pt x="2019732" y="2906419"/>
                </a:cubicBezTo>
                <a:cubicBezTo>
                  <a:pt x="2019732" y="2870704"/>
                  <a:pt x="2048665" y="2841752"/>
                  <a:pt x="2084385" y="2841752"/>
                </a:cubicBezTo>
                <a:close/>
                <a:moveTo>
                  <a:pt x="1927808" y="2841752"/>
                </a:moveTo>
                <a:cubicBezTo>
                  <a:pt x="1963522" y="2841752"/>
                  <a:pt x="1992485" y="2870704"/>
                  <a:pt x="1992485" y="2906419"/>
                </a:cubicBezTo>
                <a:cubicBezTo>
                  <a:pt x="1992485" y="2942133"/>
                  <a:pt x="1963522" y="2971084"/>
                  <a:pt x="1927808" y="2971084"/>
                </a:cubicBezTo>
                <a:cubicBezTo>
                  <a:pt x="1892110" y="2971084"/>
                  <a:pt x="1863159" y="2942133"/>
                  <a:pt x="1863159" y="2906419"/>
                </a:cubicBezTo>
                <a:cubicBezTo>
                  <a:pt x="1863159" y="2870704"/>
                  <a:pt x="1892110" y="2841752"/>
                  <a:pt x="1927808" y="2841752"/>
                </a:cubicBezTo>
                <a:close/>
                <a:moveTo>
                  <a:pt x="1775154" y="2841752"/>
                </a:moveTo>
                <a:cubicBezTo>
                  <a:pt x="1810863" y="2841752"/>
                  <a:pt x="1839830" y="2870704"/>
                  <a:pt x="1839830" y="2906419"/>
                </a:cubicBezTo>
                <a:cubicBezTo>
                  <a:pt x="1839830" y="2942133"/>
                  <a:pt x="1810863" y="2971084"/>
                  <a:pt x="1775154" y="2971084"/>
                </a:cubicBezTo>
                <a:cubicBezTo>
                  <a:pt x="1739439" y="2971084"/>
                  <a:pt x="1710486" y="2942133"/>
                  <a:pt x="1710486" y="2906419"/>
                </a:cubicBezTo>
                <a:cubicBezTo>
                  <a:pt x="1710486" y="2870704"/>
                  <a:pt x="1739439" y="2841752"/>
                  <a:pt x="1775154" y="2841752"/>
                </a:cubicBezTo>
                <a:close/>
                <a:moveTo>
                  <a:pt x="8296367" y="2700840"/>
                </a:moveTo>
                <a:cubicBezTo>
                  <a:pt x="8332081" y="2700840"/>
                  <a:pt x="8361033" y="2729792"/>
                  <a:pt x="8361033" y="2765506"/>
                </a:cubicBezTo>
                <a:cubicBezTo>
                  <a:pt x="8361033" y="2801220"/>
                  <a:pt x="8332081" y="2830172"/>
                  <a:pt x="8296367" y="2830172"/>
                </a:cubicBezTo>
                <a:cubicBezTo>
                  <a:pt x="8260653" y="2830172"/>
                  <a:pt x="8231701" y="2801220"/>
                  <a:pt x="8231701" y="2765506"/>
                </a:cubicBezTo>
                <a:cubicBezTo>
                  <a:pt x="8231701" y="2729792"/>
                  <a:pt x="8260653" y="2700840"/>
                  <a:pt x="8296367" y="2700840"/>
                </a:cubicBezTo>
                <a:close/>
                <a:moveTo>
                  <a:pt x="7677902" y="2700840"/>
                </a:moveTo>
                <a:cubicBezTo>
                  <a:pt x="7713616" y="2700840"/>
                  <a:pt x="7742568" y="2729792"/>
                  <a:pt x="7742568" y="2765506"/>
                </a:cubicBezTo>
                <a:cubicBezTo>
                  <a:pt x="7742568" y="2801220"/>
                  <a:pt x="7713616" y="2830172"/>
                  <a:pt x="7677902" y="2830172"/>
                </a:cubicBezTo>
                <a:cubicBezTo>
                  <a:pt x="7642188" y="2830172"/>
                  <a:pt x="7613236" y="2801220"/>
                  <a:pt x="7613236" y="2765506"/>
                </a:cubicBezTo>
                <a:cubicBezTo>
                  <a:pt x="7613236" y="2729792"/>
                  <a:pt x="7642188" y="2700840"/>
                  <a:pt x="7677902" y="2700840"/>
                </a:cubicBezTo>
                <a:close/>
                <a:moveTo>
                  <a:pt x="7521329" y="2700840"/>
                </a:moveTo>
                <a:cubicBezTo>
                  <a:pt x="7557043" y="2700840"/>
                  <a:pt x="7585995" y="2729792"/>
                  <a:pt x="7585995" y="2765506"/>
                </a:cubicBezTo>
                <a:cubicBezTo>
                  <a:pt x="7585995" y="2801220"/>
                  <a:pt x="7557043" y="2830172"/>
                  <a:pt x="7521329" y="2830172"/>
                </a:cubicBezTo>
                <a:cubicBezTo>
                  <a:pt x="7485615" y="2830172"/>
                  <a:pt x="7456663" y="2801220"/>
                  <a:pt x="7456663" y="2765506"/>
                </a:cubicBezTo>
                <a:cubicBezTo>
                  <a:pt x="7456663" y="2729792"/>
                  <a:pt x="7485615" y="2700840"/>
                  <a:pt x="7521329" y="2700840"/>
                </a:cubicBezTo>
                <a:close/>
                <a:moveTo>
                  <a:pt x="7212096" y="2700840"/>
                </a:moveTo>
                <a:cubicBezTo>
                  <a:pt x="7247810" y="2700840"/>
                  <a:pt x="7276762" y="2729792"/>
                  <a:pt x="7276762" y="2765506"/>
                </a:cubicBezTo>
                <a:cubicBezTo>
                  <a:pt x="7276762" y="2801220"/>
                  <a:pt x="7247810" y="2830172"/>
                  <a:pt x="7212096" y="2830172"/>
                </a:cubicBezTo>
                <a:cubicBezTo>
                  <a:pt x="7176382" y="2830172"/>
                  <a:pt x="7147430" y="2801220"/>
                  <a:pt x="7147430" y="2765506"/>
                </a:cubicBezTo>
                <a:cubicBezTo>
                  <a:pt x="7147430" y="2729792"/>
                  <a:pt x="7176382" y="2700840"/>
                  <a:pt x="7212096" y="2700840"/>
                </a:cubicBezTo>
                <a:close/>
                <a:moveTo>
                  <a:pt x="7055523" y="2700840"/>
                </a:moveTo>
                <a:cubicBezTo>
                  <a:pt x="7091237" y="2700840"/>
                  <a:pt x="7120189" y="2729792"/>
                  <a:pt x="7120189" y="2765506"/>
                </a:cubicBezTo>
                <a:cubicBezTo>
                  <a:pt x="7120189" y="2801220"/>
                  <a:pt x="7091237" y="2830172"/>
                  <a:pt x="7055523" y="2830172"/>
                </a:cubicBezTo>
                <a:cubicBezTo>
                  <a:pt x="7019809" y="2830172"/>
                  <a:pt x="6990857" y="2801220"/>
                  <a:pt x="6990857" y="2765506"/>
                </a:cubicBezTo>
                <a:cubicBezTo>
                  <a:pt x="6990857" y="2729792"/>
                  <a:pt x="7019809" y="2700840"/>
                  <a:pt x="7055523" y="2700840"/>
                </a:cubicBezTo>
                <a:close/>
                <a:moveTo>
                  <a:pt x="6895037" y="2700840"/>
                </a:moveTo>
                <a:cubicBezTo>
                  <a:pt x="6930751" y="2700840"/>
                  <a:pt x="6959703" y="2729792"/>
                  <a:pt x="6959703" y="2765506"/>
                </a:cubicBezTo>
                <a:cubicBezTo>
                  <a:pt x="6959703" y="2801220"/>
                  <a:pt x="6930751" y="2830172"/>
                  <a:pt x="6895037" y="2830172"/>
                </a:cubicBezTo>
                <a:cubicBezTo>
                  <a:pt x="6859323" y="2830172"/>
                  <a:pt x="6830371" y="2801220"/>
                  <a:pt x="6830371" y="2765506"/>
                </a:cubicBezTo>
                <a:cubicBezTo>
                  <a:pt x="6830371" y="2729792"/>
                  <a:pt x="6859323" y="2700840"/>
                  <a:pt x="6895037" y="2700840"/>
                </a:cubicBezTo>
                <a:close/>
                <a:moveTo>
                  <a:pt x="6119999" y="2700840"/>
                </a:moveTo>
                <a:cubicBezTo>
                  <a:pt x="6155713" y="2700840"/>
                  <a:pt x="6184665" y="2729792"/>
                  <a:pt x="6184665" y="2765506"/>
                </a:cubicBezTo>
                <a:cubicBezTo>
                  <a:pt x="6184665" y="2801220"/>
                  <a:pt x="6155713" y="2830172"/>
                  <a:pt x="6119999" y="2830172"/>
                </a:cubicBezTo>
                <a:cubicBezTo>
                  <a:pt x="6084285" y="2830172"/>
                  <a:pt x="6055333" y="2801220"/>
                  <a:pt x="6055333" y="2765506"/>
                </a:cubicBezTo>
                <a:cubicBezTo>
                  <a:pt x="6055333" y="2729792"/>
                  <a:pt x="6084285" y="2700840"/>
                  <a:pt x="6119999" y="2700840"/>
                </a:cubicBezTo>
                <a:close/>
                <a:moveTo>
                  <a:pt x="5348883" y="2700840"/>
                </a:moveTo>
                <a:cubicBezTo>
                  <a:pt x="5384600" y="2700840"/>
                  <a:pt x="5413550" y="2729792"/>
                  <a:pt x="5413550" y="2765506"/>
                </a:cubicBezTo>
                <a:cubicBezTo>
                  <a:pt x="5413550" y="2801220"/>
                  <a:pt x="5384600" y="2830172"/>
                  <a:pt x="5348883" y="2830172"/>
                </a:cubicBezTo>
                <a:cubicBezTo>
                  <a:pt x="5313178" y="2830172"/>
                  <a:pt x="5284222" y="2801220"/>
                  <a:pt x="5284222" y="2765506"/>
                </a:cubicBezTo>
                <a:cubicBezTo>
                  <a:pt x="5284222" y="2729792"/>
                  <a:pt x="5313178" y="2700840"/>
                  <a:pt x="5348883" y="2700840"/>
                </a:cubicBezTo>
                <a:close/>
                <a:moveTo>
                  <a:pt x="2855515" y="2700840"/>
                </a:moveTo>
                <a:cubicBezTo>
                  <a:pt x="2891226" y="2700840"/>
                  <a:pt x="2920176" y="2729792"/>
                  <a:pt x="2920176" y="2765506"/>
                </a:cubicBezTo>
                <a:cubicBezTo>
                  <a:pt x="2920176" y="2801220"/>
                  <a:pt x="2891226" y="2830172"/>
                  <a:pt x="2855515" y="2830172"/>
                </a:cubicBezTo>
                <a:cubicBezTo>
                  <a:pt x="2819804" y="2830172"/>
                  <a:pt x="2790855" y="2801220"/>
                  <a:pt x="2790855" y="2765506"/>
                </a:cubicBezTo>
                <a:cubicBezTo>
                  <a:pt x="2790855" y="2729792"/>
                  <a:pt x="2819804" y="2700840"/>
                  <a:pt x="2855515" y="2700840"/>
                </a:cubicBezTo>
                <a:close/>
                <a:moveTo>
                  <a:pt x="2698955" y="2700840"/>
                </a:moveTo>
                <a:cubicBezTo>
                  <a:pt x="2734666" y="2700840"/>
                  <a:pt x="2763616" y="2729792"/>
                  <a:pt x="2763616" y="2765506"/>
                </a:cubicBezTo>
                <a:cubicBezTo>
                  <a:pt x="2763616" y="2801220"/>
                  <a:pt x="2734666" y="2830172"/>
                  <a:pt x="2698955" y="2830172"/>
                </a:cubicBezTo>
                <a:cubicBezTo>
                  <a:pt x="2663244" y="2830172"/>
                  <a:pt x="2634295" y="2801220"/>
                  <a:pt x="2634295" y="2765506"/>
                </a:cubicBezTo>
                <a:cubicBezTo>
                  <a:pt x="2634295" y="2729792"/>
                  <a:pt x="2663244" y="2700840"/>
                  <a:pt x="2698955" y="2700840"/>
                </a:cubicBezTo>
                <a:close/>
                <a:moveTo>
                  <a:pt x="2389740" y="2700840"/>
                </a:moveTo>
                <a:cubicBezTo>
                  <a:pt x="2425458" y="2700840"/>
                  <a:pt x="2454407" y="2729792"/>
                  <a:pt x="2454407" y="2765506"/>
                </a:cubicBezTo>
                <a:cubicBezTo>
                  <a:pt x="2454407" y="2801220"/>
                  <a:pt x="2425458" y="2830172"/>
                  <a:pt x="2389740" y="2830172"/>
                </a:cubicBezTo>
                <a:cubicBezTo>
                  <a:pt x="2354030" y="2830172"/>
                  <a:pt x="2325073" y="2801220"/>
                  <a:pt x="2325073" y="2765506"/>
                </a:cubicBezTo>
                <a:cubicBezTo>
                  <a:pt x="2325073" y="2729792"/>
                  <a:pt x="2354030" y="2700840"/>
                  <a:pt x="2389740" y="2700840"/>
                </a:cubicBezTo>
                <a:close/>
                <a:moveTo>
                  <a:pt x="2237065" y="2700840"/>
                </a:moveTo>
                <a:cubicBezTo>
                  <a:pt x="2272786" y="2700840"/>
                  <a:pt x="2301741" y="2729792"/>
                  <a:pt x="2301741" y="2765506"/>
                </a:cubicBezTo>
                <a:cubicBezTo>
                  <a:pt x="2301741" y="2801220"/>
                  <a:pt x="2272786" y="2830172"/>
                  <a:pt x="2237065" y="2830172"/>
                </a:cubicBezTo>
                <a:cubicBezTo>
                  <a:pt x="2201346" y="2830172"/>
                  <a:pt x="2172389" y="2801220"/>
                  <a:pt x="2172389" y="2765506"/>
                </a:cubicBezTo>
                <a:cubicBezTo>
                  <a:pt x="2172389" y="2729792"/>
                  <a:pt x="2201346" y="2700840"/>
                  <a:pt x="2237065" y="2700840"/>
                </a:cubicBezTo>
                <a:close/>
                <a:moveTo>
                  <a:pt x="2084396" y="2700840"/>
                </a:moveTo>
                <a:cubicBezTo>
                  <a:pt x="2120108" y="2700840"/>
                  <a:pt x="2149059" y="2729792"/>
                  <a:pt x="2149059" y="2765506"/>
                </a:cubicBezTo>
                <a:cubicBezTo>
                  <a:pt x="2149059" y="2801220"/>
                  <a:pt x="2120108" y="2830172"/>
                  <a:pt x="2084396" y="2830172"/>
                </a:cubicBezTo>
                <a:cubicBezTo>
                  <a:pt x="2048673" y="2830172"/>
                  <a:pt x="2019738" y="2801220"/>
                  <a:pt x="2019738" y="2765506"/>
                </a:cubicBezTo>
                <a:cubicBezTo>
                  <a:pt x="2019738" y="2729792"/>
                  <a:pt x="2048673" y="2700840"/>
                  <a:pt x="2084396" y="2700840"/>
                </a:cubicBezTo>
                <a:close/>
                <a:moveTo>
                  <a:pt x="1927818" y="2700840"/>
                </a:moveTo>
                <a:cubicBezTo>
                  <a:pt x="1963542" y="2700840"/>
                  <a:pt x="1992493" y="2729792"/>
                  <a:pt x="1992493" y="2765506"/>
                </a:cubicBezTo>
                <a:cubicBezTo>
                  <a:pt x="1992493" y="2801220"/>
                  <a:pt x="1963542" y="2830172"/>
                  <a:pt x="1927818" y="2830172"/>
                </a:cubicBezTo>
                <a:cubicBezTo>
                  <a:pt x="1892117" y="2830172"/>
                  <a:pt x="1863165" y="2801220"/>
                  <a:pt x="1863165" y="2765506"/>
                </a:cubicBezTo>
                <a:cubicBezTo>
                  <a:pt x="1863165" y="2729792"/>
                  <a:pt x="1892117" y="2700840"/>
                  <a:pt x="1927818" y="2700840"/>
                </a:cubicBezTo>
                <a:close/>
                <a:moveTo>
                  <a:pt x="1775160" y="2700840"/>
                </a:moveTo>
                <a:cubicBezTo>
                  <a:pt x="1810868" y="2700840"/>
                  <a:pt x="1839836" y="2729792"/>
                  <a:pt x="1839836" y="2765506"/>
                </a:cubicBezTo>
                <a:cubicBezTo>
                  <a:pt x="1839836" y="2801220"/>
                  <a:pt x="1810868" y="2830172"/>
                  <a:pt x="1775160" y="2830172"/>
                </a:cubicBezTo>
                <a:cubicBezTo>
                  <a:pt x="1739444" y="2830172"/>
                  <a:pt x="1710491" y="2801220"/>
                  <a:pt x="1710491" y="2765506"/>
                </a:cubicBezTo>
                <a:cubicBezTo>
                  <a:pt x="1710491" y="2729792"/>
                  <a:pt x="1739444" y="2700840"/>
                  <a:pt x="1775160" y="2700840"/>
                </a:cubicBezTo>
                <a:close/>
                <a:moveTo>
                  <a:pt x="8449023" y="2700839"/>
                </a:moveTo>
                <a:cubicBezTo>
                  <a:pt x="8484737" y="2700839"/>
                  <a:pt x="8513689" y="2729790"/>
                  <a:pt x="8513689" y="2765504"/>
                </a:cubicBezTo>
                <a:cubicBezTo>
                  <a:pt x="8513689" y="2801219"/>
                  <a:pt x="8484737" y="2830170"/>
                  <a:pt x="8449023" y="2830170"/>
                </a:cubicBezTo>
                <a:cubicBezTo>
                  <a:pt x="8413309" y="2830170"/>
                  <a:pt x="8384357" y="2801219"/>
                  <a:pt x="8384357" y="2765504"/>
                </a:cubicBezTo>
                <a:cubicBezTo>
                  <a:pt x="8384357" y="2729790"/>
                  <a:pt x="8413309" y="2700839"/>
                  <a:pt x="8449023" y="2700839"/>
                </a:cubicBezTo>
                <a:close/>
                <a:moveTo>
                  <a:pt x="8139792" y="2700839"/>
                </a:moveTo>
                <a:cubicBezTo>
                  <a:pt x="8175506" y="2700839"/>
                  <a:pt x="8204458" y="2729790"/>
                  <a:pt x="8204458" y="2765504"/>
                </a:cubicBezTo>
                <a:cubicBezTo>
                  <a:pt x="8204458" y="2801219"/>
                  <a:pt x="8175506" y="2830170"/>
                  <a:pt x="8139792" y="2830170"/>
                </a:cubicBezTo>
                <a:cubicBezTo>
                  <a:pt x="8104078" y="2830170"/>
                  <a:pt x="8075126" y="2801219"/>
                  <a:pt x="8075126" y="2765504"/>
                </a:cubicBezTo>
                <a:cubicBezTo>
                  <a:pt x="8075126" y="2729790"/>
                  <a:pt x="8104078" y="2700839"/>
                  <a:pt x="8139792" y="2700839"/>
                </a:cubicBezTo>
                <a:close/>
                <a:moveTo>
                  <a:pt x="7987133" y="2700839"/>
                </a:moveTo>
                <a:cubicBezTo>
                  <a:pt x="8022847" y="2700839"/>
                  <a:pt x="8051799" y="2729790"/>
                  <a:pt x="8051799" y="2765504"/>
                </a:cubicBezTo>
                <a:cubicBezTo>
                  <a:pt x="8051799" y="2801219"/>
                  <a:pt x="8022847" y="2830170"/>
                  <a:pt x="7987133" y="2830170"/>
                </a:cubicBezTo>
                <a:cubicBezTo>
                  <a:pt x="7951419" y="2830170"/>
                  <a:pt x="7922467" y="2801219"/>
                  <a:pt x="7922467" y="2765504"/>
                </a:cubicBezTo>
                <a:cubicBezTo>
                  <a:pt x="7922467" y="2729790"/>
                  <a:pt x="7951419" y="2700839"/>
                  <a:pt x="7987133" y="2700839"/>
                </a:cubicBezTo>
                <a:close/>
                <a:moveTo>
                  <a:pt x="7830562" y="2700839"/>
                </a:moveTo>
                <a:cubicBezTo>
                  <a:pt x="7866276" y="2700839"/>
                  <a:pt x="7895228" y="2729790"/>
                  <a:pt x="7895228" y="2765504"/>
                </a:cubicBezTo>
                <a:cubicBezTo>
                  <a:pt x="7895228" y="2801219"/>
                  <a:pt x="7866276" y="2830170"/>
                  <a:pt x="7830562" y="2830170"/>
                </a:cubicBezTo>
                <a:cubicBezTo>
                  <a:pt x="7794848" y="2830170"/>
                  <a:pt x="7765896" y="2801219"/>
                  <a:pt x="7765896" y="2765504"/>
                </a:cubicBezTo>
                <a:cubicBezTo>
                  <a:pt x="7765896" y="2729790"/>
                  <a:pt x="7794848" y="2700839"/>
                  <a:pt x="7830562" y="2700839"/>
                </a:cubicBezTo>
                <a:close/>
                <a:moveTo>
                  <a:pt x="7368669" y="2700839"/>
                </a:moveTo>
                <a:cubicBezTo>
                  <a:pt x="7404383" y="2700839"/>
                  <a:pt x="7433335" y="2729790"/>
                  <a:pt x="7433335" y="2765504"/>
                </a:cubicBezTo>
                <a:cubicBezTo>
                  <a:pt x="7433335" y="2801219"/>
                  <a:pt x="7404383" y="2830170"/>
                  <a:pt x="7368669" y="2830170"/>
                </a:cubicBezTo>
                <a:cubicBezTo>
                  <a:pt x="7332955" y="2830170"/>
                  <a:pt x="7304003" y="2801219"/>
                  <a:pt x="7304003" y="2765504"/>
                </a:cubicBezTo>
                <a:cubicBezTo>
                  <a:pt x="7304003" y="2729790"/>
                  <a:pt x="7332955" y="2700839"/>
                  <a:pt x="7368669" y="2700839"/>
                </a:cubicBezTo>
                <a:close/>
                <a:moveTo>
                  <a:pt x="6742375" y="2700839"/>
                </a:moveTo>
                <a:cubicBezTo>
                  <a:pt x="6778089" y="2700839"/>
                  <a:pt x="6807041" y="2729790"/>
                  <a:pt x="6807041" y="2765504"/>
                </a:cubicBezTo>
                <a:cubicBezTo>
                  <a:pt x="6807041" y="2801219"/>
                  <a:pt x="6778089" y="2830170"/>
                  <a:pt x="6742375" y="2830170"/>
                </a:cubicBezTo>
                <a:cubicBezTo>
                  <a:pt x="6706661" y="2830170"/>
                  <a:pt x="6677709" y="2801219"/>
                  <a:pt x="6677709" y="2765504"/>
                </a:cubicBezTo>
                <a:cubicBezTo>
                  <a:pt x="6677709" y="2729790"/>
                  <a:pt x="6706661" y="2700839"/>
                  <a:pt x="6742375" y="2700839"/>
                </a:cubicBezTo>
                <a:close/>
                <a:moveTo>
                  <a:pt x="6429229" y="2700839"/>
                </a:moveTo>
                <a:cubicBezTo>
                  <a:pt x="6464943" y="2700839"/>
                  <a:pt x="6493895" y="2729790"/>
                  <a:pt x="6493895" y="2765504"/>
                </a:cubicBezTo>
                <a:cubicBezTo>
                  <a:pt x="6493895" y="2801219"/>
                  <a:pt x="6464943" y="2830170"/>
                  <a:pt x="6429229" y="2830170"/>
                </a:cubicBezTo>
                <a:cubicBezTo>
                  <a:pt x="6393515" y="2830170"/>
                  <a:pt x="6364563" y="2801219"/>
                  <a:pt x="6364563" y="2765504"/>
                </a:cubicBezTo>
                <a:cubicBezTo>
                  <a:pt x="6364563" y="2729790"/>
                  <a:pt x="6393515" y="2700839"/>
                  <a:pt x="6429229" y="2700839"/>
                </a:cubicBezTo>
                <a:close/>
                <a:moveTo>
                  <a:pt x="6276571" y="2700839"/>
                </a:moveTo>
                <a:cubicBezTo>
                  <a:pt x="6312285" y="2700839"/>
                  <a:pt x="6341237" y="2729790"/>
                  <a:pt x="6341237" y="2765504"/>
                </a:cubicBezTo>
                <a:cubicBezTo>
                  <a:pt x="6341237" y="2801219"/>
                  <a:pt x="6312285" y="2830170"/>
                  <a:pt x="6276571" y="2830170"/>
                </a:cubicBezTo>
                <a:cubicBezTo>
                  <a:pt x="6240857" y="2830170"/>
                  <a:pt x="6211905" y="2801219"/>
                  <a:pt x="6211905" y="2765504"/>
                </a:cubicBezTo>
                <a:cubicBezTo>
                  <a:pt x="6211905" y="2729790"/>
                  <a:pt x="6240857" y="2700839"/>
                  <a:pt x="6276571" y="2700839"/>
                </a:cubicBezTo>
                <a:close/>
                <a:moveTo>
                  <a:pt x="5967338" y="2700839"/>
                </a:moveTo>
                <a:cubicBezTo>
                  <a:pt x="6003052" y="2700839"/>
                  <a:pt x="6032004" y="2729790"/>
                  <a:pt x="6032004" y="2765504"/>
                </a:cubicBezTo>
                <a:cubicBezTo>
                  <a:pt x="6032004" y="2801219"/>
                  <a:pt x="6003052" y="2830170"/>
                  <a:pt x="5967338" y="2830170"/>
                </a:cubicBezTo>
                <a:cubicBezTo>
                  <a:pt x="5931624" y="2830170"/>
                  <a:pt x="5902672" y="2801219"/>
                  <a:pt x="5902672" y="2765504"/>
                </a:cubicBezTo>
                <a:cubicBezTo>
                  <a:pt x="5902672" y="2729790"/>
                  <a:pt x="5931624" y="2700839"/>
                  <a:pt x="5967338" y="2700839"/>
                </a:cubicBezTo>
                <a:close/>
                <a:moveTo>
                  <a:pt x="5810785" y="2700839"/>
                </a:moveTo>
                <a:cubicBezTo>
                  <a:pt x="5846479" y="2700839"/>
                  <a:pt x="5875431" y="2729790"/>
                  <a:pt x="5875431" y="2765504"/>
                </a:cubicBezTo>
                <a:cubicBezTo>
                  <a:pt x="5875431" y="2801219"/>
                  <a:pt x="5846479" y="2830170"/>
                  <a:pt x="5810785" y="2830170"/>
                </a:cubicBezTo>
                <a:cubicBezTo>
                  <a:pt x="5775066" y="2830170"/>
                  <a:pt x="5746110" y="2801219"/>
                  <a:pt x="5746110" y="2765504"/>
                </a:cubicBezTo>
                <a:cubicBezTo>
                  <a:pt x="5746110" y="2729790"/>
                  <a:pt x="5775066" y="2700839"/>
                  <a:pt x="5810785" y="2700839"/>
                </a:cubicBezTo>
                <a:close/>
                <a:moveTo>
                  <a:pt x="5658107" y="2700839"/>
                </a:moveTo>
                <a:cubicBezTo>
                  <a:pt x="5693823" y="2700839"/>
                  <a:pt x="5722779" y="2729790"/>
                  <a:pt x="5722779" y="2765504"/>
                </a:cubicBezTo>
                <a:cubicBezTo>
                  <a:pt x="5722779" y="2801219"/>
                  <a:pt x="5693823" y="2830170"/>
                  <a:pt x="5658107" y="2830170"/>
                </a:cubicBezTo>
                <a:cubicBezTo>
                  <a:pt x="5622395" y="2830170"/>
                  <a:pt x="5593441" y="2801219"/>
                  <a:pt x="5593441" y="2765504"/>
                </a:cubicBezTo>
                <a:cubicBezTo>
                  <a:pt x="5593441" y="2729790"/>
                  <a:pt x="5622395" y="2700839"/>
                  <a:pt x="5658107" y="2700839"/>
                </a:cubicBezTo>
                <a:close/>
                <a:moveTo>
                  <a:pt x="5501539" y="2700839"/>
                </a:moveTo>
                <a:cubicBezTo>
                  <a:pt x="5537252" y="2700839"/>
                  <a:pt x="5566202" y="2729790"/>
                  <a:pt x="5566202" y="2765504"/>
                </a:cubicBezTo>
                <a:cubicBezTo>
                  <a:pt x="5566202" y="2801219"/>
                  <a:pt x="5537252" y="2830170"/>
                  <a:pt x="5501539" y="2830170"/>
                </a:cubicBezTo>
                <a:cubicBezTo>
                  <a:pt x="5465825" y="2830170"/>
                  <a:pt x="5436879" y="2801219"/>
                  <a:pt x="5436879" y="2765504"/>
                </a:cubicBezTo>
                <a:cubicBezTo>
                  <a:pt x="5436879" y="2729790"/>
                  <a:pt x="5465825" y="2700839"/>
                  <a:pt x="5501539" y="2700839"/>
                </a:cubicBezTo>
                <a:close/>
                <a:moveTo>
                  <a:pt x="5192312" y="2700839"/>
                </a:moveTo>
                <a:cubicBezTo>
                  <a:pt x="5228031" y="2700839"/>
                  <a:pt x="5256977" y="2729790"/>
                  <a:pt x="5256977" y="2765504"/>
                </a:cubicBezTo>
                <a:cubicBezTo>
                  <a:pt x="5256977" y="2801219"/>
                  <a:pt x="5228031" y="2830170"/>
                  <a:pt x="5192312" y="2830170"/>
                </a:cubicBezTo>
                <a:cubicBezTo>
                  <a:pt x="5156602" y="2830170"/>
                  <a:pt x="5127646" y="2801219"/>
                  <a:pt x="5127646" y="2765504"/>
                </a:cubicBezTo>
                <a:cubicBezTo>
                  <a:pt x="5127646" y="2729790"/>
                  <a:pt x="5156602" y="2700839"/>
                  <a:pt x="5192312" y="2700839"/>
                </a:cubicBezTo>
                <a:close/>
                <a:moveTo>
                  <a:pt x="2546309" y="2700839"/>
                </a:moveTo>
                <a:cubicBezTo>
                  <a:pt x="2582021" y="2700839"/>
                  <a:pt x="2610971" y="2729790"/>
                  <a:pt x="2610971" y="2765504"/>
                </a:cubicBezTo>
                <a:cubicBezTo>
                  <a:pt x="2610971" y="2801219"/>
                  <a:pt x="2582021" y="2830170"/>
                  <a:pt x="2546309" y="2830170"/>
                </a:cubicBezTo>
                <a:cubicBezTo>
                  <a:pt x="2510592" y="2830170"/>
                  <a:pt x="2481648" y="2801219"/>
                  <a:pt x="2481648" y="2765504"/>
                </a:cubicBezTo>
                <a:cubicBezTo>
                  <a:pt x="2481648" y="2729790"/>
                  <a:pt x="2510592" y="2700839"/>
                  <a:pt x="2546309" y="2700839"/>
                </a:cubicBezTo>
                <a:close/>
                <a:moveTo>
                  <a:pt x="9384550" y="2700836"/>
                </a:moveTo>
                <a:cubicBezTo>
                  <a:pt x="9420264" y="2700836"/>
                  <a:pt x="9449216" y="2729788"/>
                  <a:pt x="9449216" y="2765504"/>
                </a:cubicBezTo>
                <a:cubicBezTo>
                  <a:pt x="9449216" y="2801216"/>
                  <a:pt x="9420264" y="2830169"/>
                  <a:pt x="9384550" y="2830169"/>
                </a:cubicBezTo>
                <a:cubicBezTo>
                  <a:pt x="9348836" y="2830169"/>
                  <a:pt x="9319884" y="2801216"/>
                  <a:pt x="9319884" y="2765504"/>
                </a:cubicBezTo>
                <a:cubicBezTo>
                  <a:pt x="9319884" y="2729788"/>
                  <a:pt x="9348836" y="2700836"/>
                  <a:pt x="9384550" y="2700836"/>
                </a:cubicBezTo>
                <a:close/>
                <a:moveTo>
                  <a:pt x="9227977" y="2700836"/>
                </a:moveTo>
                <a:cubicBezTo>
                  <a:pt x="9263691" y="2700836"/>
                  <a:pt x="9292643" y="2729788"/>
                  <a:pt x="9292643" y="2765504"/>
                </a:cubicBezTo>
                <a:cubicBezTo>
                  <a:pt x="9292643" y="2801216"/>
                  <a:pt x="9263691" y="2830169"/>
                  <a:pt x="9227977" y="2830169"/>
                </a:cubicBezTo>
                <a:cubicBezTo>
                  <a:pt x="9192263" y="2830169"/>
                  <a:pt x="9163311" y="2801216"/>
                  <a:pt x="9163311" y="2765504"/>
                </a:cubicBezTo>
                <a:cubicBezTo>
                  <a:pt x="9163311" y="2729788"/>
                  <a:pt x="9192263" y="2700836"/>
                  <a:pt x="9227977" y="2700836"/>
                </a:cubicBezTo>
                <a:close/>
                <a:moveTo>
                  <a:pt x="9075319" y="2700836"/>
                </a:moveTo>
                <a:cubicBezTo>
                  <a:pt x="9111033" y="2700836"/>
                  <a:pt x="9139985" y="2729788"/>
                  <a:pt x="9139985" y="2765504"/>
                </a:cubicBezTo>
                <a:cubicBezTo>
                  <a:pt x="9139985" y="2801216"/>
                  <a:pt x="9111033" y="2830169"/>
                  <a:pt x="9075319" y="2830169"/>
                </a:cubicBezTo>
                <a:cubicBezTo>
                  <a:pt x="9039605" y="2830169"/>
                  <a:pt x="9010653" y="2801216"/>
                  <a:pt x="9010653" y="2765504"/>
                </a:cubicBezTo>
                <a:cubicBezTo>
                  <a:pt x="9010653" y="2729788"/>
                  <a:pt x="9039605" y="2700836"/>
                  <a:pt x="9075319" y="2700836"/>
                </a:cubicBezTo>
                <a:close/>
                <a:moveTo>
                  <a:pt x="8914831" y="2700836"/>
                </a:moveTo>
                <a:cubicBezTo>
                  <a:pt x="8950545" y="2700836"/>
                  <a:pt x="8979497" y="2729788"/>
                  <a:pt x="8979497" y="2765504"/>
                </a:cubicBezTo>
                <a:cubicBezTo>
                  <a:pt x="8979497" y="2801216"/>
                  <a:pt x="8950545" y="2830169"/>
                  <a:pt x="8914831" y="2830169"/>
                </a:cubicBezTo>
                <a:cubicBezTo>
                  <a:pt x="8879117" y="2830169"/>
                  <a:pt x="8850165" y="2801216"/>
                  <a:pt x="8850165" y="2765504"/>
                </a:cubicBezTo>
                <a:cubicBezTo>
                  <a:pt x="8850165" y="2729788"/>
                  <a:pt x="8879117" y="2700836"/>
                  <a:pt x="8914831" y="2700836"/>
                </a:cubicBezTo>
                <a:close/>
                <a:moveTo>
                  <a:pt x="8766086" y="2700836"/>
                </a:moveTo>
                <a:cubicBezTo>
                  <a:pt x="8801800" y="2700836"/>
                  <a:pt x="8830752" y="2729788"/>
                  <a:pt x="8830752" y="2765504"/>
                </a:cubicBezTo>
                <a:cubicBezTo>
                  <a:pt x="8830752" y="2801216"/>
                  <a:pt x="8801800" y="2830169"/>
                  <a:pt x="8766086" y="2830169"/>
                </a:cubicBezTo>
                <a:cubicBezTo>
                  <a:pt x="8730372" y="2830169"/>
                  <a:pt x="8701420" y="2801216"/>
                  <a:pt x="8701420" y="2765504"/>
                </a:cubicBezTo>
                <a:cubicBezTo>
                  <a:pt x="8701420" y="2729788"/>
                  <a:pt x="8730372" y="2700836"/>
                  <a:pt x="8766086" y="2700836"/>
                </a:cubicBezTo>
                <a:close/>
                <a:moveTo>
                  <a:pt x="8601683" y="2700836"/>
                </a:moveTo>
                <a:cubicBezTo>
                  <a:pt x="8637397" y="2700836"/>
                  <a:pt x="8666349" y="2729788"/>
                  <a:pt x="8666349" y="2765504"/>
                </a:cubicBezTo>
                <a:cubicBezTo>
                  <a:pt x="8666349" y="2801216"/>
                  <a:pt x="8637397" y="2830169"/>
                  <a:pt x="8601683" y="2830169"/>
                </a:cubicBezTo>
                <a:cubicBezTo>
                  <a:pt x="8565969" y="2830169"/>
                  <a:pt x="8537017" y="2801216"/>
                  <a:pt x="8537017" y="2765504"/>
                </a:cubicBezTo>
                <a:cubicBezTo>
                  <a:pt x="8537017" y="2729788"/>
                  <a:pt x="8565969" y="2700836"/>
                  <a:pt x="8601683" y="2700836"/>
                </a:cubicBezTo>
                <a:close/>
                <a:moveTo>
                  <a:pt x="10003015" y="2559922"/>
                </a:moveTo>
                <a:cubicBezTo>
                  <a:pt x="10038729" y="2559922"/>
                  <a:pt x="10067681" y="2588874"/>
                  <a:pt x="10067681" y="2624589"/>
                </a:cubicBezTo>
                <a:cubicBezTo>
                  <a:pt x="10067681" y="2660302"/>
                  <a:pt x="10038729" y="2689256"/>
                  <a:pt x="10003015" y="2689256"/>
                </a:cubicBezTo>
                <a:cubicBezTo>
                  <a:pt x="9967301" y="2689256"/>
                  <a:pt x="9938349" y="2660302"/>
                  <a:pt x="9938349" y="2624589"/>
                </a:cubicBezTo>
                <a:cubicBezTo>
                  <a:pt x="9938349" y="2588874"/>
                  <a:pt x="9967301" y="2559922"/>
                  <a:pt x="10003015" y="2559922"/>
                </a:cubicBezTo>
                <a:close/>
                <a:moveTo>
                  <a:pt x="9850356" y="2559922"/>
                </a:moveTo>
                <a:cubicBezTo>
                  <a:pt x="9886070" y="2559922"/>
                  <a:pt x="9915022" y="2588874"/>
                  <a:pt x="9915022" y="2624589"/>
                </a:cubicBezTo>
                <a:cubicBezTo>
                  <a:pt x="9915022" y="2660302"/>
                  <a:pt x="9886070" y="2689256"/>
                  <a:pt x="9850356" y="2689256"/>
                </a:cubicBezTo>
                <a:cubicBezTo>
                  <a:pt x="9814642" y="2689256"/>
                  <a:pt x="9785690" y="2660302"/>
                  <a:pt x="9785690" y="2624589"/>
                </a:cubicBezTo>
                <a:cubicBezTo>
                  <a:pt x="9785690" y="2588874"/>
                  <a:pt x="9814642" y="2559922"/>
                  <a:pt x="9850356" y="2559922"/>
                </a:cubicBezTo>
                <a:close/>
                <a:moveTo>
                  <a:pt x="9384549" y="2559922"/>
                </a:moveTo>
                <a:cubicBezTo>
                  <a:pt x="9420263" y="2559922"/>
                  <a:pt x="9449215" y="2588874"/>
                  <a:pt x="9449215" y="2624589"/>
                </a:cubicBezTo>
                <a:cubicBezTo>
                  <a:pt x="9449215" y="2660302"/>
                  <a:pt x="9420263" y="2689256"/>
                  <a:pt x="9384549" y="2689256"/>
                </a:cubicBezTo>
                <a:cubicBezTo>
                  <a:pt x="9348835" y="2689256"/>
                  <a:pt x="9319883" y="2660302"/>
                  <a:pt x="9319883" y="2624589"/>
                </a:cubicBezTo>
                <a:cubicBezTo>
                  <a:pt x="9319883" y="2588874"/>
                  <a:pt x="9348835" y="2559922"/>
                  <a:pt x="9384549" y="2559922"/>
                </a:cubicBezTo>
                <a:close/>
                <a:moveTo>
                  <a:pt x="9227976" y="2559922"/>
                </a:moveTo>
                <a:cubicBezTo>
                  <a:pt x="9263690" y="2559922"/>
                  <a:pt x="9292642" y="2588874"/>
                  <a:pt x="9292642" y="2624589"/>
                </a:cubicBezTo>
                <a:cubicBezTo>
                  <a:pt x="9292642" y="2660302"/>
                  <a:pt x="9263690" y="2689256"/>
                  <a:pt x="9227976" y="2689256"/>
                </a:cubicBezTo>
                <a:cubicBezTo>
                  <a:pt x="9192262" y="2689256"/>
                  <a:pt x="9163310" y="2660302"/>
                  <a:pt x="9163310" y="2624589"/>
                </a:cubicBezTo>
                <a:cubicBezTo>
                  <a:pt x="9163310" y="2588874"/>
                  <a:pt x="9192262" y="2559922"/>
                  <a:pt x="9227976" y="2559922"/>
                </a:cubicBezTo>
                <a:close/>
                <a:moveTo>
                  <a:pt x="9075317" y="2559922"/>
                </a:moveTo>
                <a:cubicBezTo>
                  <a:pt x="9111031" y="2559922"/>
                  <a:pt x="9139983" y="2588874"/>
                  <a:pt x="9139983" y="2624589"/>
                </a:cubicBezTo>
                <a:cubicBezTo>
                  <a:pt x="9139983" y="2660302"/>
                  <a:pt x="9111031" y="2689256"/>
                  <a:pt x="9075317" y="2689256"/>
                </a:cubicBezTo>
                <a:cubicBezTo>
                  <a:pt x="9039603" y="2689256"/>
                  <a:pt x="9010651" y="2660302"/>
                  <a:pt x="9010651" y="2624589"/>
                </a:cubicBezTo>
                <a:cubicBezTo>
                  <a:pt x="9010651" y="2588874"/>
                  <a:pt x="9039603" y="2559922"/>
                  <a:pt x="9075317" y="2559922"/>
                </a:cubicBezTo>
                <a:close/>
                <a:moveTo>
                  <a:pt x="8914829" y="2559922"/>
                </a:moveTo>
                <a:cubicBezTo>
                  <a:pt x="8950543" y="2559922"/>
                  <a:pt x="8979495" y="2588874"/>
                  <a:pt x="8979495" y="2624589"/>
                </a:cubicBezTo>
                <a:cubicBezTo>
                  <a:pt x="8979495" y="2660302"/>
                  <a:pt x="8950543" y="2689256"/>
                  <a:pt x="8914829" y="2689256"/>
                </a:cubicBezTo>
                <a:cubicBezTo>
                  <a:pt x="8879115" y="2689256"/>
                  <a:pt x="8850163" y="2660302"/>
                  <a:pt x="8850163" y="2624589"/>
                </a:cubicBezTo>
                <a:cubicBezTo>
                  <a:pt x="8850163" y="2588874"/>
                  <a:pt x="8879115" y="2559922"/>
                  <a:pt x="8914829" y="2559922"/>
                </a:cubicBezTo>
                <a:close/>
                <a:moveTo>
                  <a:pt x="8766084" y="2559922"/>
                </a:moveTo>
                <a:cubicBezTo>
                  <a:pt x="8801798" y="2559922"/>
                  <a:pt x="8830750" y="2588874"/>
                  <a:pt x="8830750" y="2624589"/>
                </a:cubicBezTo>
                <a:cubicBezTo>
                  <a:pt x="8830750" y="2660302"/>
                  <a:pt x="8801798" y="2689256"/>
                  <a:pt x="8766084" y="2689256"/>
                </a:cubicBezTo>
                <a:cubicBezTo>
                  <a:pt x="8730370" y="2689256"/>
                  <a:pt x="8701418" y="2660302"/>
                  <a:pt x="8701418" y="2624589"/>
                </a:cubicBezTo>
                <a:cubicBezTo>
                  <a:pt x="8701418" y="2588874"/>
                  <a:pt x="8730370" y="2559922"/>
                  <a:pt x="8766084" y="2559922"/>
                </a:cubicBezTo>
                <a:close/>
                <a:moveTo>
                  <a:pt x="8601683" y="2559922"/>
                </a:moveTo>
                <a:cubicBezTo>
                  <a:pt x="8637397" y="2559922"/>
                  <a:pt x="8666349" y="2588874"/>
                  <a:pt x="8666349" y="2624589"/>
                </a:cubicBezTo>
                <a:cubicBezTo>
                  <a:pt x="8666349" y="2660302"/>
                  <a:pt x="8637397" y="2689256"/>
                  <a:pt x="8601683" y="2689256"/>
                </a:cubicBezTo>
                <a:cubicBezTo>
                  <a:pt x="8565969" y="2689256"/>
                  <a:pt x="8537017" y="2660302"/>
                  <a:pt x="8537017" y="2624589"/>
                </a:cubicBezTo>
                <a:cubicBezTo>
                  <a:pt x="8537017" y="2588874"/>
                  <a:pt x="8565969" y="2559922"/>
                  <a:pt x="8601683" y="2559922"/>
                </a:cubicBezTo>
                <a:close/>
                <a:moveTo>
                  <a:pt x="8449023" y="2559922"/>
                </a:moveTo>
                <a:cubicBezTo>
                  <a:pt x="8484737" y="2559922"/>
                  <a:pt x="8513689" y="2588874"/>
                  <a:pt x="8513689" y="2624589"/>
                </a:cubicBezTo>
                <a:cubicBezTo>
                  <a:pt x="8513689" y="2660302"/>
                  <a:pt x="8484737" y="2689256"/>
                  <a:pt x="8449023" y="2689256"/>
                </a:cubicBezTo>
                <a:cubicBezTo>
                  <a:pt x="8413309" y="2689256"/>
                  <a:pt x="8384357" y="2660302"/>
                  <a:pt x="8384357" y="2624589"/>
                </a:cubicBezTo>
                <a:cubicBezTo>
                  <a:pt x="8384357" y="2588874"/>
                  <a:pt x="8413309" y="2559922"/>
                  <a:pt x="8449023" y="2559922"/>
                </a:cubicBezTo>
                <a:close/>
                <a:moveTo>
                  <a:pt x="8296367" y="2559922"/>
                </a:moveTo>
                <a:cubicBezTo>
                  <a:pt x="8332081" y="2559922"/>
                  <a:pt x="8361033" y="2588874"/>
                  <a:pt x="8361033" y="2624589"/>
                </a:cubicBezTo>
                <a:cubicBezTo>
                  <a:pt x="8361033" y="2660302"/>
                  <a:pt x="8332081" y="2689256"/>
                  <a:pt x="8296367" y="2689256"/>
                </a:cubicBezTo>
                <a:cubicBezTo>
                  <a:pt x="8260653" y="2689256"/>
                  <a:pt x="8231701" y="2660302"/>
                  <a:pt x="8231701" y="2624589"/>
                </a:cubicBezTo>
                <a:cubicBezTo>
                  <a:pt x="8231701" y="2588874"/>
                  <a:pt x="8260653" y="2559922"/>
                  <a:pt x="8296367" y="2559922"/>
                </a:cubicBezTo>
                <a:close/>
                <a:moveTo>
                  <a:pt x="8139792" y="2559922"/>
                </a:moveTo>
                <a:cubicBezTo>
                  <a:pt x="8175506" y="2559922"/>
                  <a:pt x="8204458" y="2588874"/>
                  <a:pt x="8204458" y="2624589"/>
                </a:cubicBezTo>
                <a:cubicBezTo>
                  <a:pt x="8204458" y="2660302"/>
                  <a:pt x="8175506" y="2689256"/>
                  <a:pt x="8139792" y="2689256"/>
                </a:cubicBezTo>
                <a:cubicBezTo>
                  <a:pt x="8104078" y="2689256"/>
                  <a:pt x="8075126" y="2660302"/>
                  <a:pt x="8075126" y="2624589"/>
                </a:cubicBezTo>
                <a:cubicBezTo>
                  <a:pt x="8075126" y="2588874"/>
                  <a:pt x="8104078" y="2559922"/>
                  <a:pt x="8139792" y="2559922"/>
                </a:cubicBezTo>
                <a:close/>
                <a:moveTo>
                  <a:pt x="7987133" y="2559922"/>
                </a:moveTo>
                <a:cubicBezTo>
                  <a:pt x="8022847" y="2559922"/>
                  <a:pt x="8051799" y="2588874"/>
                  <a:pt x="8051799" y="2624589"/>
                </a:cubicBezTo>
                <a:cubicBezTo>
                  <a:pt x="8051799" y="2660302"/>
                  <a:pt x="8022847" y="2689256"/>
                  <a:pt x="7987133" y="2689256"/>
                </a:cubicBezTo>
                <a:cubicBezTo>
                  <a:pt x="7951419" y="2689256"/>
                  <a:pt x="7922467" y="2660302"/>
                  <a:pt x="7922467" y="2624589"/>
                </a:cubicBezTo>
                <a:cubicBezTo>
                  <a:pt x="7922467" y="2588874"/>
                  <a:pt x="7951419" y="2559922"/>
                  <a:pt x="7987133" y="2559922"/>
                </a:cubicBezTo>
                <a:close/>
                <a:moveTo>
                  <a:pt x="7830562" y="2559922"/>
                </a:moveTo>
                <a:cubicBezTo>
                  <a:pt x="7866276" y="2559922"/>
                  <a:pt x="7895228" y="2588874"/>
                  <a:pt x="7895228" y="2624589"/>
                </a:cubicBezTo>
                <a:cubicBezTo>
                  <a:pt x="7895228" y="2660302"/>
                  <a:pt x="7866276" y="2689256"/>
                  <a:pt x="7830562" y="2689256"/>
                </a:cubicBezTo>
                <a:cubicBezTo>
                  <a:pt x="7794848" y="2689256"/>
                  <a:pt x="7765896" y="2660302"/>
                  <a:pt x="7765896" y="2624589"/>
                </a:cubicBezTo>
                <a:cubicBezTo>
                  <a:pt x="7765896" y="2588874"/>
                  <a:pt x="7794848" y="2559922"/>
                  <a:pt x="7830562" y="2559922"/>
                </a:cubicBezTo>
                <a:close/>
                <a:moveTo>
                  <a:pt x="7677902" y="2559922"/>
                </a:moveTo>
                <a:cubicBezTo>
                  <a:pt x="7713616" y="2559922"/>
                  <a:pt x="7742568" y="2588874"/>
                  <a:pt x="7742568" y="2624589"/>
                </a:cubicBezTo>
                <a:cubicBezTo>
                  <a:pt x="7742568" y="2660302"/>
                  <a:pt x="7713616" y="2689256"/>
                  <a:pt x="7677902" y="2689256"/>
                </a:cubicBezTo>
                <a:cubicBezTo>
                  <a:pt x="7642188" y="2689256"/>
                  <a:pt x="7613236" y="2660302"/>
                  <a:pt x="7613236" y="2624589"/>
                </a:cubicBezTo>
                <a:cubicBezTo>
                  <a:pt x="7613236" y="2588874"/>
                  <a:pt x="7642188" y="2559922"/>
                  <a:pt x="7677902" y="2559922"/>
                </a:cubicBezTo>
                <a:close/>
                <a:moveTo>
                  <a:pt x="7521329" y="2559922"/>
                </a:moveTo>
                <a:cubicBezTo>
                  <a:pt x="7557043" y="2559922"/>
                  <a:pt x="7585995" y="2588874"/>
                  <a:pt x="7585995" y="2624589"/>
                </a:cubicBezTo>
                <a:cubicBezTo>
                  <a:pt x="7585995" y="2660302"/>
                  <a:pt x="7557043" y="2689256"/>
                  <a:pt x="7521329" y="2689256"/>
                </a:cubicBezTo>
                <a:cubicBezTo>
                  <a:pt x="7485615" y="2689256"/>
                  <a:pt x="7456663" y="2660302"/>
                  <a:pt x="7456663" y="2624589"/>
                </a:cubicBezTo>
                <a:cubicBezTo>
                  <a:pt x="7456663" y="2588874"/>
                  <a:pt x="7485615" y="2559922"/>
                  <a:pt x="7521329" y="2559922"/>
                </a:cubicBezTo>
                <a:close/>
                <a:moveTo>
                  <a:pt x="7368669" y="2559922"/>
                </a:moveTo>
                <a:cubicBezTo>
                  <a:pt x="7404383" y="2559922"/>
                  <a:pt x="7433335" y="2588874"/>
                  <a:pt x="7433335" y="2624589"/>
                </a:cubicBezTo>
                <a:cubicBezTo>
                  <a:pt x="7433335" y="2660302"/>
                  <a:pt x="7404383" y="2689256"/>
                  <a:pt x="7368669" y="2689256"/>
                </a:cubicBezTo>
                <a:cubicBezTo>
                  <a:pt x="7332955" y="2689256"/>
                  <a:pt x="7304003" y="2660302"/>
                  <a:pt x="7304003" y="2624589"/>
                </a:cubicBezTo>
                <a:cubicBezTo>
                  <a:pt x="7304003" y="2588874"/>
                  <a:pt x="7332955" y="2559922"/>
                  <a:pt x="7368669" y="2559922"/>
                </a:cubicBezTo>
                <a:close/>
                <a:moveTo>
                  <a:pt x="7212096" y="2559922"/>
                </a:moveTo>
                <a:cubicBezTo>
                  <a:pt x="7247810" y="2559922"/>
                  <a:pt x="7276762" y="2588874"/>
                  <a:pt x="7276762" y="2624589"/>
                </a:cubicBezTo>
                <a:cubicBezTo>
                  <a:pt x="7276762" y="2660302"/>
                  <a:pt x="7247810" y="2689256"/>
                  <a:pt x="7212096" y="2689256"/>
                </a:cubicBezTo>
                <a:cubicBezTo>
                  <a:pt x="7176382" y="2689256"/>
                  <a:pt x="7147430" y="2660302"/>
                  <a:pt x="7147430" y="2624589"/>
                </a:cubicBezTo>
                <a:cubicBezTo>
                  <a:pt x="7147430" y="2588874"/>
                  <a:pt x="7176382" y="2559922"/>
                  <a:pt x="7212096" y="2559922"/>
                </a:cubicBezTo>
                <a:close/>
                <a:moveTo>
                  <a:pt x="7055523" y="2559922"/>
                </a:moveTo>
                <a:cubicBezTo>
                  <a:pt x="7091237" y="2559922"/>
                  <a:pt x="7120189" y="2588874"/>
                  <a:pt x="7120189" y="2624589"/>
                </a:cubicBezTo>
                <a:cubicBezTo>
                  <a:pt x="7120189" y="2660302"/>
                  <a:pt x="7091237" y="2689256"/>
                  <a:pt x="7055523" y="2689256"/>
                </a:cubicBezTo>
                <a:cubicBezTo>
                  <a:pt x="7019809" y="2689256"/>
                  <a:pt x="6990857" y="2660302"/>
                  <a:pt x="6990857" y="2624589"/>
                </a:cubicBezTo>
                <a:cubicBezTo>
                  <a:pt x="6990857" y="2588874"/>
                  <a:pt x="7019809" y="2559922"/>
                  <a:pt x="7055523" y="2559922"/>
                </a:cubicBezTo>
                <a:close/>
                <a:moveTo>
                  <a:pt x="6895037" y="2559922"/>
                </a:moveTo>
                <a:cubicBezTo>
                  <a:pt x="6930751" y="2559922"/>
                  <a:pt x="6959703" y="2588874"/>
                  <a:pt x="6959703" y="2624589"/>
                </a:cubicBezTo>
                <a:cubicBezTo>
                  <a:pt x="6959703" y="2660302"/>
                  <a:pt x="6930751" y="2689256"/>
                  <a:pt x="6895037" y="2689256"/>
                </a:cubicBezTo>
                <a:cubicBezTo>
                  <a:pt x="6859323" y="2689256"/>
                  <a:pt x="6830371" y="2660302"/>
                  <a:pt x="6830371" y="2624589"/>
                </a:cubicBezTo>
                <a:cubicBezTo>
                  <a:pt x="6830371" y="2588874"/>
                  <a:pt x="6859323" y="2559922"/>
                  <a:pt x="6895037" y="2559922"/>
                </a:cubicBezTo>
                <a:close/>
                <a:moveTo>
                  <a:pt x="6742375" y="2559922"/>
                </a:moveTo>
                <a:cubicBezTo>
                  <a:pt x="6778089" y="2559922"/>
                  <a:pt x="6807041" y="2588874"/>
                  <a:pt x="6807041" y="2624589"/>
                </a:cubicBezTo>
                <a:cubicBezTo>
                  <a:pt x="6807041" y="2660302"/>
                  <a:pt x="6778089" y="2689256"/>
                  <a:pt x="6742375" y="2689256"/>
                </a:cubicBezTo>
                <a:cubicBezTo>
                  <a:pt x="6706661" y="2689256"/>
                  <a:pt x="6677709" y="2660302"/>
                  <a:pt x="6677709" y="2624589"/>
                </a:cubicBezTo>
                <a:cubicBezTo>
                  <a:pt x="6677709" y="2588874"/>
                  <a:pt x="6706661" y="2559922"/>
                  <a:pt x="6742375" y="2559922"/>
                </a:cubicBezTo>
                <a:close/>
                <a:moveTo>
                  <a:pt x="5810787" y="2559922"/>
                </a:moveTo>
                <a:cubicBezTo>
                  <a:pt x="5846479" y="2559922"/>
                  <a:pt x="5875431" y="2588874"/>
                  <a:pt x="5875431" y="2624589"/>
                </a:cubicBezTo>
                <a:cubicBezTo>
                  <a:pt x="5875431" y="2660302"/>
                  <a:pt x="5846479" y="2689256"/>
                  <a:pt x="5810787" y="2689256"/>
                </a:cubicBezTo>
                <a:cubicBezTo>
                  <a:pt x="5775066" y="2689256"/>
                  <a:pt x="5746110" y="2660302"/>
                  <a:pt x="5746110" y="2624589"/>
                </a:cubicBezTo>
                <a:cubicBezTo>
                  <a:pt x="5746110" y="2588874"/>
                  <a:pt x="5775066" y="2559922"/>
                  <a:pt x="5810787" y="2559922"/>
                </a:cubicBezTo>
                <a:close/>
                <a:moveTo>
                  <a:pt x="5658107" y="2559922"/>
                </a:moveTo>
                <a:cubicBezTo>
                  <a:pt x="5693823" y="2559922"/>
                  <a:pt x="5722779" y="2588874"/>
                  <a:pt x="5722779" y="2624589"/>
                </a:cubicBezTo>
                <a:cubicBezTo>
                  <a:pt x="5722779" y="2660302"/>
                  <a:pt x="5693823" y="2689256"/>
                  <a:pt x="5658107" y="2689256"/>
                </a:cubicBezTo>
                <a:cubicBezTo>
                  <a:pt x="5622395" y="2689256"/>
                  <a:pt x="5593441" y="2660302"/>
                  <a:pt x="5593441" y="2624589"/>
                </a:cubicBezTo>
                <a:cubicBezTo>
                  <a:pt x="5593441" y="2588874"/>
                  <a:pt x="5622395" y="2559922"/>
                  <a:pt x="5658107" y="2559922"/>
                </a:cubicBezTo>
                <a:close/>
                <a:moveTo>
                  <a:pt x="5501539" y="2559922"/>
                </a:moveTo>
                <a:cubicBezTo>
                  <a:pt x="5537252" y="2559922"/>
                  <a:pt x="5566203" y="2588874"/>
                  <a:pt x="5566203" y="2624589"/>
                </a:cubicBezTo>
                <a:cubicBezTo>
                  <a:pt x="5566203" y="2660302"/>
                  <a:pt x="5537252" y="2689256"/>
                  <a:pt x="5501539" y="2689256"/>
                </a:cubicBezTo>
                <a:cubicBezTo>
                  <a:pt x="5465825" y="2689256"/>
                  <a:pt x="5436879" y="2660302"/>
                  <a:pt x="5436879" y="2624589"/>
                </a:cubicBezTo>
                <a:cubicBezTo>
                  <a:pt x="5436879" y="2588874"/>
                  <a:pt x="5465825" y="2559922"/>
                  <a:pt x="5501539" y="2559922"/>
                </a:cubicBezTo>
                <a:close/>
                <a:moveTo>
                  <a:pt x="5348883" y="2559922"/>
                </a:moveTo>
                <a:cubicBezTo>
                  <a:pt x="5384600" y="2559922"/>
                  <a:pt x="5413550" y="2588874"/>
                  <a:pt x="5413550" y="2624589"/>
                </a:cubicBezTo>
                <a:cubicBezTo>
                  <a:pt x="5413550" y="2660302"/>
                  <a:pt x="5384600" y="2689256"/>
                  <a:pt x="5348883" y="2689256"/>
                </a:cubicBezTo>
                <a:cubicBezTo>
                  <a:pt x="5313179" y="2689256"/>
                  <a:pt x="5284224" y="2660302"/>
                  <a:pt x="5284224" y="2624589"/>
                </a:cubicBezTo>
                <a:cubicBezTo>
                  <a:pt x="5284224" y="2588874"/>
                  <a:pt x="5313179" y="2559922"/>
                  <a:pt x="5348883" y="2559922"/>
                </a:cubicBezTo>
                <a:close/>
                <a:moveTo>
                  <a:pt x="2855521" y="2559922"/>
                </a:moveTo>
                <a:cubicBezTo>
                  <a:pt x="2891231" y="2559922"/>
                  <a:pt x="2920181" y="2588874"/>
                  <a:pt x="2920181" y="2624589"/>
                </a:cubicBezTo>
                <a:cubicBezTo>
                  <a:pt x="2920181" y="2660302"/>
                  <a:pt x="2891231" y="2689256"/>
                  <a:pt x="2855521" y="2689256"/>
                </a:cubicBezTo>
                <a:cubicBezTo>
                  <a:pt x="2819809" y="2689256"/>
                  <a:pt x="2790860" y="2660302"/>
                  <a:pt x="2790860" y="2624589"/>
                </a:cubicBezTo>
                <a:cubicBezTo>
                  <a:pt x="2790860" y="2588874"/>
                  <a:pt x="2819809" y="2559922"/>
                  <a:pt x="2855521" y="2559922"/>
                </a:cubicBezTo>
                <a:close/>
                <a:moveTo>
                  <a:pt x="2698961" y="2559922"/>
                </a:moveTo>
                <a:cubicBezTo>
                  <a:pt x="2734673" y="2559922"/>
                  <a:pt x="2763622" y="2588874"/>
                  <a:pt x="2763622" y="2624589"/>
                </a:cubicBezTo>
                <a:cubicBezTo>
                  <a:pt x="2763622" y="2660302"/>
                  <a:pt x="2734673" y="2689256"/>
                  <a:pt x="2698961" y="2689256"/>
                </a:cubicBezTo>
                <a:cubicBezTo>
                  <a:pt x="2663251" y="2689256"/>
                  <a:pt x="2634302" y="2660302"/>
                  <a:pt x="2634302" y="2624589"/>
                </a:cubicBezTo>
                <a:cubicBezTo>
                  <a:pt x="2634302" y="2588874"/>
                  <a:pt x="2663251" y="2559922"/>
                  <a:pt x="2698961" y="2559922"/>
                </a:cubicBezTo>
                <a:close/>
                <a:moveTo>
                  <a:pt x="2546316" y="2559922"/>
                </a:moveTo>
                <a:cubicBezTo>
                  <a:pt x="2582028" y="2559922"/>
                  <a:pt x="2610977" y="2588874"/>
                  <a:pt x="2610977" y="2624589"/>
                </a:cubicBezTo>
                <a:cubicBezTo>
                  <a:pt x="2610977" y="2660302"/>
                  <a:pt x="2582028" y="2689256"/>
                  <a:pt x="2546316" y="2689256"/>
                </a:cubicBezTo>
                <a:cubicBezTo>
                  <a:pt x="2510598" y="2689256"/>
                  <a:pt x="2481655" y="2660302"/>
                  <a:pt x="2481655" y="2624589"/>
                </a:cubicBezTo>
                <a:cubicBezTo>
                  <a:pt x="2481655" y="2588874"/>
                  <a:pt x="2510598" y="2559922"/>
                  <a:pt x="2546316" y="2559922"/>
                </a:cubicBezTo>
                <a:close/>
                <a:moveTo>
                  <a:pt x="2389740" y="2559922"/>
                </a:moveTo>
                <a:cubicBezTo>
                  <a:pt x="2425467" y="2559922"/>
                  <a:pt x="2454414" y="2588874"/>
                  <a:pt x="2454414" y="2624589"/>
                </a:cubicBezTo>
                <a:cubicBezTo>
                  <a:pt x="2454414" y="2660302"/>
                  <a:pt x="2425467" y="2689256"/>
                  <a:pt x="2389740" y="2689256"/>
                </a:cubicBezTo>
                <a:cubicBezTo>
                  <a:pt x="2354036" y="2689256"/>
                  <a:pt x="2325081" y="2660302"/>
                  <a:pt x="2325081" y="2624589"/>
                </a:cubicBezTo>
                <a:cubicBezTo>
                  <a:pt x="2325081" y="2588874"/>
                  <a:pt x="2354036" y="2559922"/>
                  <a:pt x="2389740" y="2559922"/>
                </a:cubicBezTo>
                <a:close/>
                <a:moveTo>
                  <a:pt x="2237072" y="2559922"/>
                </a:moveTo>
                <a:cubicBezTo>
                  <a:pt x="2272791" y="2559922"/>
                  <a:pt x="2301749" y="2588874"/>
                  <a:pt x="2301749" y="2624589"/>
                </a:cubicBezTo>
                <a:cubicBezTo>
                  <a:pt x="2301749" y="2660302"/>
                  <a:pt x="2272791" y="2689256"/>
                  <a:pt x="2237072" y="2689256"/>
                </a:cubicBezTo>
                <a:cubicBezTo>
                  <a:pt x="2201352" y="2689256"/>
                  <a:pt x="2172394" y="2660302"/>
                  <a:pt x="2172394" y="2624589"/>
                </a:cubicBezTo>
                <a:cubicBezTo>
                  <a:pt x="2172394" y="2588874"/>
                  <a:pt x="2201352" y="2559922"/>
                  <a:pt x="2237072" y="2559922"/>
                </a:cubicBezTo>
                <a:close/>
                <a:moveTo>
                  <a:pt x="2084396" y="2559922"/>
                </a:moveTo>
                <a:cubicBezTo>
                  <a:pt x="2120112" y="2559922"/>
                  <a:pt x="2149064" y="2588874"/>
                  <a:pt x="2149064" y="2624589"/>
                </a:cubicBezTo>
                <a:cubicBezTo>
                  <a:pt x="2149064" y="2660302"/>
                  <a:pt x="2120112" y="2689256"/>
                  <a:pt x="2084396" y="2689256"/>
                </a:cubicBezTo>
                <a:cubicBezTo>
                  <a:pt x="2048675" y="2689256"/>
                  <a:pt x="2019746" y="2660302"/>
                  <a:pt x="2019746" y="2624589"/>
                </a:cubicBezTo>
                <a:cubicBezTo>
                  <a:pt x="2019746" y="2588874"/>
                  <a:pt x="2048675" y="2559922"/>
                  <a:pt x="2084396" y="2559922"/>
                </a:cubicBezTo>
                <a:close/>
                <a:moveTo>
                  <a:pt x="1927818" y="2559922"/>
                </a:moveTo>
                <a:cubicBezTo>
                  <a:pt x="1963544" y="2559922"/>
                  <a:pt x="1992499" y="2588874"/>
                  <a:pt x="1992499" y="2624589"/>
                </a:cubicBezTo>
                <a:cubicBezTo>
                  <a:pt x="1992499" y="2660302"/>
                  <a:pt x="1963544" y="2689256"/>
                  <a:pt x="1927818" y="2689256"/>
                </a:cubicBezTo>
                <a:cubicBezTo>
                  <a:pt x="1892124" y="2689256"/>
                  <a:pt x="1863171" y="2660302"/>
                  <a:pt x="1863171" y="2624589"/>
                </a:cubicBezTo>
                <a:cubicBezTo>
                  <a:pt x="1863171" y="2588874"/>
                  <a:pt x="1892124" y="2559922"/>
                  <a:pt x="1927818" y="2559922"/>
                </a:cubicBezTo>
                <a:close/>
                <a:moveTo>
                  <a:pt x="1775165" y="2559922"/>
                </a:moveTo>
                <a:cubicBezTo>
                  <a:pt x="1810873" y="2559922"/>
                  <a:pt x="1839842" y="2588874"/>
                  <a:pt x="1839842" y="2624589"/>
                </a:cubicBezTo>
                <a:cubicBezTo>
                  <a:pt x="1839842" y="2660302"/>
                  <a:pt x="1810873" y="2689256"/>
                  <a:pt x="1775165" y="2689256"/>
                </a:cubicBezTo>
                <a:cubicBezTo>
                  <a:pt x="1739451" y="2689256"/>
                  <a:pt x="1710496" y="2660302"/>
                  <a:pt x="1710496" y="2624589"/>
                </a:cubicBezTo>
                <a:cubicBezTo>
                  <a:pt x="1710496" y="2588874"/>
                  <a:pt x="1739451" y="2559922"/>
                  <a:pt x="1775165" y="2559922"/>
                </a:cubicBezTo>
                <a:close/>
                <a:moveTo>
                  <a:pt x="1618586" y="2559922"/>
                </a:moveTo>
                <a:cubicBezTo>
                  <a:pt x="1654302" y="2559922"/>
                  <a:pt x="1683255" y="2588874"/>
                  <a:pt x="1683255" y="2624589"/>
                </a:cubicBezTo>
                <a:cubicBezTo>
                  <a:pt x="1683255" y="2660302"/>
                  <a:pt x="1654302" y="2689256"/>
                  <a:pt x="1618586" y="2689256"/>
                </a:cubicBezTo>
                <a:cubicBezTo>
                  <a:pt x="1582874" y="2689256"/>
                  <a:pt x="1553923" y="2660302"/>
                  <a:pt x="1553923" y="2624589"/>
                </a:cubicBezTo>
                <a:cubicBezTo>
                  <a:pt x="1553923" y="2588874"/>
                  <a:pt x="1582874" y="2559922"/>
                  <a:pt x="1618586" y="2559922"/>
                </a:cubicBezTo>
                <a:close/>
                <a:moveTo>
                  <a:pt x="10003015" y="2422922"/>
                </a:moveTo>
                <a:cubicBezTo>
                  <a:pt x="10038729" y="2422922"/>
                  <a:pt x="10067681" y="2451875"/>
                  <a:pt x="10067681" y="2487589"/>
                </a:cubicBezTo>
                <a:cubicBezTo>
                  <a:pt x="10067681" y="2523303"/>
                  <a:pt x="10038729" y="2552255"/>
                  <a:pt x="10003015" y="2552255"/>
                </a:cubicBezTo>
                <a:cubicBezTo>
                  <a:pt x="9967301" y="2552255"/>
                  <a:pt x="9938349" y="2523303"/>
                  <a:pt x="9938349" y="2487589"/>
                </a:cubicBezTo>
                <a:cubicBezTo>
                  <a:pt x="9938349" y="2451875"/>
                  <a:pt x="9967301" y="2422922"/>
                  <a:pt x="10003015" y="2422922"/>
                </a:cubicBezTo>
                <a:close/>
                <a:moveTo>
                  <a:pt x="9693782" y="2422922"/>
                </a:moveTo>
                <a:cubicBezTo>
                  <a:pt x="9729496" y="2422922"/>
                  <a:pt x="9758448" y="2451875"/>
                  <a:pt x="9758448" y="2487589"/>
                </a:cubicBezTo>
                <a:cubicBezTo>
                  <a:pt x="9758448" y="2523303"/>
                  <a:pt x="9729496" y="2552255"/>
                  <a:pt x="9693782" y="2552255"/>
                </a:cubicBezTo>
                <a:cubicBezTo>
                  <a:pt x="9658068" y="2552255"/>
                  <a:pt x="9629116" y="2523303"/>
                  <a:pt x="9629116" y="2487589"/>
                </a:cubicBezTo>
                <a:cubicBezTo>
                  <a:pt x="9629116" y="2451875"/>
                  <a:pt x="9658068" y="2422922"/>
                  <a:pt x="9693782" y="2422922"/>
                </a:cubicBezTo>
                <a:close/>
                <a:moveTo>
                  <a:pt x="9384549" y="2422922"/>
                </a:moveTo>
                <a:cubicBezTo>
                  <a:pt x="9420263" y="2422922"/>
                  <a:pt x="9449215" y="2451875"/>
                  <a:pt x="9449215" y="2487589"/>
                </a:cubicBezTo>
                <a:cubicBezTo>
                  <a:pt x="9449215" y="2523303"/>
                  <a:pt x="9420263" y="2552255"/>
                  <a:pt x="9384549" y="2552255"/>
                </a:cubicBezTo>
                <a:cubicBezTo>
                  <a:pt x="9348835" y="2552255"/>
                  <a:pt x="9319883" y="2523303"/>
                  <a:pt x="9319883" y="2487589"/>
                </a:cubicBezTo>
                <a:cubicBezTo>
                  <a:pt x="9319883" y="2451875"/>
                  <a:pt x="9348835" y="2422922"/>
                  <a:pt x="9384549" y="2422922"/>
                </a:cubicBezTo>
                <a:close/>
                <a:moveTo>
                  <a:pt x="9227976" y="2422922"/>
                </a:moveTo>
                <a:cubicBezTo>
                  <a:pt x="9263690" y="2422922"/>
                  <a:pt x="9292642" y="2451875"/>
                  <a:pt x="9292642" y="2487589"/>
                </a:cubicBezTo>
                <a:cubicBezTo>
                  <a:pt x="9292642" y="2523303"/>
                  <a:pt x="9263690" y="2552255"/>
                  <a:pt x="9227976" y="2552255"/>
                </a:cubicBezTo>
                <a:cubicBezTo>
                  <a:pt x="9192262" y="2552255"/>
                  <a:pt x="9163310" y="2523303"/>
                  <a:pt x="9163310" y="2487589"/>
                </a:cubicBezTo>
                <a:cubicBezTo>
                  <a:pt x="9163310" y="2451875"/>
                  <a:pt x="9192262" y="2422922"/>
                  <a:pt x="9227976" y="2422922"/>
                </a:cubicBezTo>
                <a:close/>
                <a:moveTo>
                  <a:pt x="9075317" y="2422922"/>
                </a:moveTo>
                <a:cubicBezTo>
                  <a:pt x="9111031" y="2422922"/>
                  <a:pt x="9139983" y="2451875"/>
                  <a:pt x="9139983" y="2487589"/>
                </a:cubicBezTo>
                <a:cubicBezTo>
                  <a:pt x="9139983" y="2523303"/>
                  <a:pt x="9111031" y="2552255"/>
                  <a:pt x="9075317" y="2552255"/>
                </a:cubicBezTo>
                <a:cubicBezTo>
                  <a:pt x="9039603" y="2552255"/>
                  <a:pt x="9010651" y="2523303"/>
                  <a:pt x="9010651" y="2487589"/>
                </a:cubicBezTo>
                <a:cubicBezTo>
                  <a:pt x="9010651" y="2451875"/>
                  <a:pt x="9039603" y="2422922"/>
                  <a:pt x="9075317" y="2422922"/>
                </a:cubicBezTo>
                <a:close/>
                <a:moveTo>
                  <a:pt x="8914831" y="2422922"/>
                </a:moveTo>
                <a:cubicBezTo>
                  <a:pt x="8950545" y="2422922"/>
                  <a:pt x="8979497" y="2451875"/>
                  <a:pt x="8979497" y="2487589"/>
                </a:cubicBezTo>
                <a:cubicBezTo>
                  <a:pt x="8979497" y="2523303"/>
                  <a:pt x="8950545" y="2552255"/>
                  <a:pt x="8914831" y="2552255"/>
                </a:cubicBezTo>
                <a:cubicBezTo>
                  <a:pt x="8879117" y="2552255"/>
                  <a:pt x="8850165" y="2523303"/>
                  <a:pt x="8850165" y="2487589"/>
                </a:cubicBezTo>
                <a:cubicBezTo>
                  <a:pt x="8850165" y="2451875"/>
                  <a:pt x="8879117" y="2422922"/>
                  <a:pt x="8914831" y="2422922"/>
                </a:cubicBezTo>
                <a:close/>
                <a:moveTo>
                  <a:pt x="8766086" y="2422922"/>
                </a:moveTo>
                <a:cubicBezTo>
                  <a:pt x="8801800" y="2422922"/>
                  <a:pt x="8830752" y="2451875"/>
                  <a:pt x="8830752" y="2487589"/>
                </a:cubicBezTo>
                <a:cubicBezTo>
                  <a:pt x="8830752" y="2523303"/>
                  <a:pt x="8801800" y="2552255"/>
                  <a:pt x="8766086" y="2552255"/>
                </a:cubicBezTo>
                <a:cubicBezTo>
                  <a:pt x="8730372" y="2552255"/>
                  <a:pt x="8701420" y="2523303"/>
                  <a:pt x="8701420" y="2487589"/>
                </a:cubicBezTo>
                <a:cubicBezTo>
                  <a:pt x="8701420" y="2451875"/>
                  <a:pt x="8730372" y="2422922"/>
                  <a:pt x="8766086" y="2422922"/>
                </a:cubicBezTo>
                <a:close/>
                <a:moveTo>
                  <a:pt x="8601685" y="2422922"/>
                </a:moveTo>
                <a:cubicBezTo>
                  <a:pt x="8637399" y="2422922"/>
                  <a:pt x="8666351" y="2451875"/>
                  <a:pt x="8666351" y="2487589"/>
                </a:cubicBezTo>
                <a:cubicBezTo>
                  <a:pt x="8666351" y="2523303"/>
                  <a:pt x="8637399" y="2552255"/>
                  <a:pt x="8601685" y="2552255"/>
                </a:cubicBezTo>
                <a:cubicBezTo>
                  <a:pt x="8565971" y="2552255"/>
                  <a:pt x="8537019" y="2523303"/>
                  <a:pt x="8537019" y="2487589"/>
                </a:cubicBezTo>
                <a:cubicBezTo>
                  <a:pt x="8537019" y="2451875"/>
                  <a:pt x="8565971" y="2422922"/>
                  <a:pt x="8601685" y="2422922"/>
                </a:cubicBezTo>
                <a:close/>
                <a:moveTo>
                  <a:pt x="8449025" y="2422922"/>
                </a:moveTo>
                <a:cubicBezTo>
                  <a:pt x="8484739" y="2422922"/>
                  <a:pt x="8513691" y="2451875"/>
                  <a:pt x="8513691" y="2487589"/>
                </a:cubicBezTo>
                <a:cubicBezTo>
                  <a:pt x="8513691" y="2523303"/>
                  <a:pt x="8484739" y="2552255"/>
                  <a:pt x="8449025" y="2552255"/>
                </a:cubicBezTo>
                <a:cubicBezTo>
                  <a:pt x="8413311" y="2552255"/>
                  <a:pt x="8384359" y="2523303"/>
                  <a:pt x="8384359" y="2487589"/>
                </a:cubicBezTo>
                <a:cubicBezTo>
                  <a:pt x="8384359" y="2451875"/>
                  <a:pt x="8413311" y="2422922"/>
                  <a:pt x="8449025" y="2422922"/>
                </a:cubicBezTo>
                <a:close/>
                <a:moveTo>
                  <a:pt x="8296368" y="2422922"/>
                </a:moveTo>
                <a:cubicBezTo>
                  <a:pt x="8332082" y="2422922"/>
                  <a:pt x="8361034" y="2451875"/>
                  <a:pt x="8361034" y="2487589"/>
                </a:cubicBezTo>
                <a:cubicBezTo>
                  <a:pt x="8361034" y="2523303"/>
                  <a:pt x="8332082" y="2552255"/>
                  <a:pt x="8296368" y="2552255"/>
                </a:cubicBezTo>
                <a:cubicBezTo>
                  <a:pt x="8260654" y="2552255"/>
                  <a:pt x="8231702" y="2523303"/>
                  <a:pt x="8231702" y="2487589"/>
                </a:cubicBezTo>
                <a:cubicBezTo>
                  <a:pt x="8231702" y="2451875"/>
                  <a:pt x="8260654" y="2422922"/>
                  <a:pt x="8296368" y="2422922"/>
                </a:cubicBezTo>
                <a:close/>
                <a:moveTo>
                  <a:pt x="8139793" y="2422922"/>
                </a:moveTo>
                <a:cubicBezTo>
                  <a:pt x="8175507" y="2422922"/>
                  <a:pt x="8204459" y="2451875"/>
                  <a:pt x="8204459" y="2487589"/>
                </a:cubicBezTo>
                <a:cubicBezTo>
                  <a:pt x="8204459" y="2523303"/>
                  <a:pt x="8175507" y="2552255"/>
                  <a:pt x="8139793" y="2552255"/>
                </a:cubicBezTo>
                <a:cubicBezTo>
                  <a:pt x="8104079" y="2552255"/>
                  <a:pt x="8075127" y="2523303"/>
                  <a:pt x="8075127" y="2487589"/>
                </a:cubicBezTo>
                <a:cubicBezTo>
                  <a:pt x="8075127" y="2451875"/>
                  <a:pt x="8104079" y="2422922"/>
                  <a:pt x="8139793" y="2422922"/>
                </a:cubicBezTo>
                <a:close/>
                <a:moveTo>
                  <a:pt x="7987133" y="2422922"/>
                </a:moveTo>
                <a:cubicBezTo>
                  <a:pt x="8022847" y="2422922"/>
                  <a:pt x="8051799" y="2451875"/>
                  <a:pt x="8051799" y="2487589"/>
                </a:cubicBezTo>
                <a:cubicBezTo>
                  <a:pt x="8051799" y="2523303"/>
                  <a:pt x="8022847" y="2552255"/>
                  <a:pt x="7987133" y="2552255"/>
                </a:cubicBezTo>
                <a:cubicBezTo>
                  <a:pt x="7951419" y="2552255"/>
                  <a:pt x="7922467" y="2523303"/>
                  <a:pt x="7922467" y="2487589"/>
                </a:cubicBezTo>
                <a:cubicBezTo>
                  <a:pt x="7922467" y="2451875"/>
                  <a:pt x="7951419" y="2422922"/>
                  <a:pt x="7987133" y="2422922"/>
                </a:cubicBezTo>
                <a:close/>
                <a:moveTo>
                  <a:pt x="7830562" y="2422922"/>
                </a:moveTo>
                <a:cubicBezTo>
                  <a:pt x="7866276" y="2422922"/>
                  <a:pt x="7895228" y="2451875"/>
                  <a:pt x="7895228" y="2487589"/>
                </a:cubicBezTo>
                <a:cubicBezTo>
                  <a:pt x="7895228" y="2523303"/>
                  <a:pt x="7866276" y="2552255"/>
                  <a:pt x="7830562" y="2552255"/>
                </a:cubicBezTo>
                <a:cubicBezTo>
                  <a:pt x="7794848" y="2552255"/>
                  <a:pt x="7765896" y="2523303"/>
                  <a:pt x="7765896" y="2487589"/>
                </a:cubicBezTo>
                <a:cubicBezTo>
                  <a:pt x="7765896" y="2451875"/>
                  <a:pt x="7794848" y="2422922"/>
                  <a:pt x="7830562" y="2422922"/>
                </a:cubicBezTo>
                <a:close/>
                <a:moveTo>
                  <a:pt x="7677904" y="2422922"/>
                </a:moveTo>
                <a:cubicBezTo>
                  <a:pt x="7713618" y="2422922"/>
                  <a:pt x="7742570" y="2451875"/>
                  <a:pt x="7742570" y="2487589"/>
                </a:cubicBezTo>
                <a:cubicBezTo>
                  <a:pt x="7742570" y="2523303"/>
                  <a:pt x="7713618" y="2552255"/>
                  <a:pt x="7677904" y="2552255"/>
                </a:cubicBezTo>
                <a:cubicBezTo>
                  <a:pt x="7642190" y="2552255"/>
                  <a:pt x="7613238" y="2523303"/>
                  <a:pt x="7613238" y="2487589"/>
                </a:cubicBezTo>
                <a:cubicBezTo>
                  <a:pt x="7613238" y="2451875"/>
                  <a:pt x="7642190" y="2422922"/>
                  <a:pt x="7677904" y="2422922"/>
                </a:cubicBezTo>
                <a:close/>
                <a:moveTo>
                  <a:pt x="7521331" y="2422922"/>
                </a:moveTo>
                <a:cubicBezTo>
                  <a:pt x="7557045" y="2422922"/>
                  <a:pt x="7585997" y="2451875"/>
                  <a:pt x="7585997" y="2487589"/>
                </a:cubicBezTo>
                <a:cubicBezTo>
                  <a:pt x="7585997" y="2523303"/>
                  <a:pt x="7557045" y="2552255"/>
                  <a:pt x="7521331" y="2552255"/>
                </a:cubicBezTo>
                <a:cubicBezTo>
                  <a:pt x="7485617" y="2552255"/>
                  <a:pt x="7456665" y="2523303"/>
                  <a:pt x="7456665" y="2487589"/>
                </a:cubicBezTo>
                <a:cubicBezTo>
                  <a:pt x="7456665" y="2451875"/>
                  <a:pt x="7485617" y="2422922"/>
                  <a:pt x="7521331" y="2422922"/>
                </a:cubicBezTo>
                <a:close/>
                <a:moveTo>
                  <a:pt x="7368671" y="2422922"/>
                </a:moveTo>
                <a:cubicBezTo>
                  <a:pt x="7404385" y="2422922"/>
                  <a:pt x="7433337" y="2451875"/>
                  <a:pt x="7433337" y="2487589"/>
                </a:cubicBezTo>
                <a:cubicBezTo>
                  <a:pt x="7433337" y="2523303"/>
                  <a:pt x="7404385" y="2552255"/>
                  <a:pt x="7368671" y="2552255"/>
                </a:cubicBezTo>
                <a:cubicBezTo>
                  <a:pt x="7332957" y="2552255"/>
                  <a:pt x="7304005" y="2523303"/>
                  <a:pt x="7304005" y="2487589"/>
                </a:cubicBezTo>
                <a:cubicBezTo>
                  <a:pt x="7304005" y="2451875"/>
                  <a:pt x="7332957" y="2422922"/>
                  <a:pt x="7368671" y="2422922"/>
                </a:cubicBezTo>
                <a:close/>
                <a:moveTo>
                  <a:pt x="7055523" y="2422922"/>
                </a:moveTo>
                <a:cubicBezTo>
                  <a:pt x="7091237" y="2422922"/>
                  <a:pt x="7120189" y="2451875"/>
                  <a:pt x="7120189" y="2487589"/>
                </a:cubicBezTo>
                <a:cubicBezTo>
                  <a:pt x="7120189" y="2523303"/>
                  <a:pt x="7091237" y="2552255"/>
                  <a:pt x="7055523" y="2552255"/>
                </a:cubicBezTo>
                <a:cubicBezTo>
                  <a:pt x="7019809" y="2552255"/>
                  <a:pt x="6990857" y="2523303"/>
                  <a:pt x="6990857" y="2487589"/>
                </a:cubicBezTo>
                <a:cubicBezTo>
                  <a:pt x="6990857" y="2451875"/>
                  <a:pt x="7019809" y="2422922"/>
                  <a:pt x="7055523" y="2422922"/>
                </a:cubicBezTo>
                <a:close/>
                <a:moveTo>
                  <a:pt x="6895037" y="2422922"/>
                </a:moveTo>
                <a:cubicBezTo>
                  <a:pt x="6930751" y="2422922"/>
                  <a:pt x="6959703" y="2451875"/>
                  <a:pt x="6959703" y="2487589"/>
                </a:cubicBezTo>
                <a:cubicBezTo>
                  <a:pt x="6959703" y="2523303"/>
                  <a:pt x="6930751" y="2552255"/>
                  <a:pt x="6895037" y="2552255"/>
                </a:cubicBezTo>
                <a:cubicBezTo>
                  <a:pt x="6859323" y="2552255"/>
                  <a:pt x="6830371" y="2523303"/>
                  <a:pt x="6830371" y="2487589"/>
                </a:cubicBezTo>
                <a:cubicBezTo>
                  <a:pt x="6830371" y="2451875"/>
                  <a:pt x="6859323" y="2422922"/>
                  <a:pt x="6895037" y="2422922"/>
                </a:cubicBezTo>
                <a:close/>
                <a:moveTo>
                  <a:pt x="6742377" y="2422922"/>
                </a:moveTo>
                <a:cubicBezTo>
                  <a:pt x="6778091" y="2422922"/>
                  <a:pt x="6807043" y="2451875"/>
                  <a:pt x="6807043" y="2487589"/>
                </a:cubicBezTo>
                <a:cubicBezTo>
                  <a:pt x="6807043" y="2523303"/>
                  <a:pt x="6778091" y="2552255"/>
                  <a:pt x="6742377" y="2552255"/>
                </a:cubicBezTo>
                <a:cubicBezTo>
                  <a:pt x="6706663" y="2552255"/>
                  <a:pt x="6677711" y="2523303"/>
                  <a:pt x="6677711" y="2487589"/>
                </a:cubicBezTo>
                <a:cubicBezTo>
                  <a:pt x="6677711" y="2451875"/>
                  <a:pt x="6706663" y="2422922"/>
                  <a:pt x="6742377" y="2422922"/>
                </a:cubicBezTo>
                <a:close/>
                <a:moveTo>
                  <a:pt x="6585804" y="2422922"/>
                </a:moveTo>
                <a:cubicBezTo>
                  <a:pt x="6621518" y="2422922"/>
                  <a:pt x="6650470" y="2451875"/>
                  <a:pt x="6650470" y="2487589"/>
                </a:cubicBezTo>
                <a:cubicBezTo>
                  <a:pt x="6650470" y="2523303"/>
                  <a:pt x="6621518" y="2552255"/>
                  <a:pt x="6585804" y="2552255"/>
                </a:cubicBezTo>
                <a:cubicBezTo>
                  <a:pt x="6550090" y="2552255"/>
                  <a:pt x="6521138" y="2523303"/>
                  <a:pt x="6521138" y="2487589"/>
                </a:cubicBezTo>
                <a:cubicBezTo>
                  <a:pt x="6521138" y="2451875"/>
                  <a:pt x="6550090" y="2422922"/>
                  <a:pt x="6585804" y="2422922"/>
                </a:cubicBezTo>
                <a:close/>
                <a:moveTo>
                  <a:pt x="6429231" y="2422922"/>
                </a:moveTo>
                <a:cubicBezTo>
                  <a:pt x="6464945" y="2422922"/>
                  <a:pt x="6493897" y="2451875"/>
                  <a:pt x="6493897" y="2487589"/>
                </a:cubicBezTo>
                <a:cubicBezTo>
                  <a:pt x="6493897" y="2523303"/>
                  <a:pt x="6464945" y="2552255"/>
                  <a:pt x="6429231" y="2552255"/>
                </a:cubicBezTo>
                <a:cubicBezTo>
                  <a:pt x="6393517" y="2552255"/>
                  <a:pt x="6364565" y="2523303"/>
                  <a:pt x="6364565" y="2487589"/>
                </a:cubicBezTo>
                <a:cubicBezTo>
                  <a:pt x="6364565" y="2451875"/>
                  <a:pt x="6393517" y="2422922"/>
                  <a:pt x="6429231" y="2422922"/>
                </a:cubicBezTo>
                <a:close/>
                <a:moveTo>
                  <a:pt x="6276571" y="2422922"/>
                </a:moveTo>
                <a:cubicBezTo>
                  <a:pt x="6312285" y="2422922"/>
                  <a:pt x="6341237" y="2451875"/>
                  <a:pt x="6341237" y="2487589"/>
                </a:cubicBezTo>
                <a:cubicBezTo>
                  <a:pt x="6341237" y="2523303"/>
                  <a:pt x="6312285" y="2552255"/>
                  <a:pt x="6276571" y="2552255"/>
                </a:cubicBezTo>
                <a:cubicBezTo>
                  <a:pt x="6240857" y="2552255"/>
                  <a:pt x="6211905" y="2523303"/>
                  <a:pt x="6211905" y="2487589"/>
                </a:cubicBezTo>
                <a:cubicBezTo>
                  <a:pt x="6211905" y="2451875"/>
                  <a:pt x="6240857" y="2422922"/>
                  <a:pt x="6276571" y="2422922"/>
                </a:cubicBezTo>
                <a:close/>
                <a:moveTo>
                  <a:pt x="5967339" y="2422922"/>
                </a:moveTo>
                <a:cubicBezTo>
                  <a:pt x="6003053" y="2422922"/>
                  <a:pt x="6032005" y="2451875"/>
                  <a:pt x="6032005" y="2487589"/>
                </a:cubicBezTo>
                <a:cubicBezTo>
                  <a:pt x="6032005" y="2523303"/>
                  <a:pt x="6003053" y="2552255"/>
                  <a:pt x="5967339" y="2552255"/>
                </a:cubicBezTo>
                <a:cubicBezTo>
                  <a:pt x="5931625" y="2552255"/>
                  <a:pt x="5902673" y="2523303"/>
                  <a:pt x="5902673" y="2487589"/>
                </a:cubicBezTo>
                <a:cubicBezTo>
                  <a:pt x="5902673" y="2451875"/>
                  <a:pt x="5931625" y="2422922"/>
                  <a:pt x="5967339" y="2422922"/>
                </a:cubicBezTo>
                <a:close/>
                <a:moveTo>
                  <a:pt x="5348888" y="2422922"/>
                </a:moveTo>
                <a:cubicBezTo>
                  <a:pt x="5384602" y="2422922"/>
                  <a:pt x="5413551" y="2451875"/>
                  <a:pt x="5413551" y="2487589"/>
                </a:cubicBezTo>
                <a:cubicBezTo>
                  <a:pt x="5413551" y="2523303"/>
                  <a:pt x="5384602" y="2552255"/>
                  <a:pt x="5348888" y="2552255"/>
                </a:cubicBezTo>
                <a:cubicBezTo>
                  <a:pt x="5313182" y="2552255"/>
                  <a:pt x="5284224" y="2523303"/>
                  <a:pt x="5284224" y="2487589"/>
                </a:cubicBezTo>
                <a:cubicBezTo>
                  <a:pt x="5284224" y="2451875"/>
                  <a:pt x="5313182" y="2422922"/>
                  <a:pt x="5348888" y="2422922"/>
                </a:cubicBezTo>
                <a:close/>
                <a:moveTo>
                  <a:pt x="5192318" y="2422922"/>
                </a:moveTo>
                <a:cubicBezTo>
                  <a:pt x="5228035" y="2422922"/>
                  <a:pt x="5256980" y="2451875"/>
                  <a:pt x="5256980" y="2487589"/>
                </a:cubicBezTo>
                <a:cubicBezTo>
                  <a:pt x="5256980" y="2523303"/>
                  <a:pt x="5228035" y="2552255"/>
                  <a:pt x="5192318" y="2552255"/>
                </a:cubicBezTo>
                <a:cubicBezTo>
                  <a:pt x="5156606" y="2552255"/>
                  <a:pt x="5127651" y="2523303"/>
                  <a:pt x="5127651" y="2487589"/>
                </a:cubicBezTo>
                <a:cubicBezTo>
                  <a:pt x="5127651" y="2451875"/>
                  <a:pt x="5156606" y="2422922"/>
                  <a:pt x="5192318" y="2422922"/>
                </a:cubicBezTo>
                <a:close/>
                <a:moveTo>
                  <a:pt x="3012086" y="2422922"/>
                </a:moveTo>
                <a:cubicBezTo>
                  <a:pt x="3047798" y="2422922"/>
                  <a:pt x="3076754" y="2451875"/>
                  <a:pt x="3076754" y="2487589"/>
                </a:cubicBezTo>
                <a:cubicBezTo>
                  <a:pt x="3076754" y="2523303"/>
                  <a:pt x="3047798" y="2552255"/>
                  <a:pt x="3012086" y="2552255"/>
                </a:cubicBezTo>
                <a:cubicBezTo>
                  <a:pt x="2976375" y="2552255"/>
                  <a:pt x="2947426" y="2523303"/>
                  <a:pt x="2947426" y="2487589"/>
                </a:cubicBezTo>
                <a:cubicBezTo>
                  <a:pt x="2947426" y="2451875"/>
                  <a:pt x="2976375" y="2422922"/>
                  <a:pt x="3012086" y="2422922"/>
                </a:cubicBezTo>
                <a:close/>
                <a:moveTo>
                  <a:pt x="2855526" y="2422922"/>
                </a:moveTo>
                <a:cubicBezTo>
                  <a:pt x="2891237" y="2422922"/>
                  <a:pt x="2920186" y="2451875"/>
                  <a:pt x="2920186" y="2487589"/>
                </a:cubicBezTo>
                <a:cubicBezTo>
                  <a:pt x="2920186" y="2523303"/>
                  <a:pt x="2891237" y="2552255"/>
                  <a:pt x="2855526" y="2552255"/>
                </a:cubicBezTo>
                <a:cubicBezTo>
                  <a:pt x="2819816" y="2552255"/>
                  <a:pt x="2790866" y="2523303"/>
                  <a:pt x="2790866" y="2487589"/>
                </a:cubicBezTo>
                <a:cubicBezTo>
                  <a:pt x="2790866" y="2451875"/>
                  <a:pt x="2819816" y="2422922"/>
                  <a:pt x="2855526" y="2422922"/>
                </a:cubicBezTo>
                <a:close/>
                <a:moveTo>
                  <a:pt x="2698968" y="2422922"/>
                </a:moveTo>
                <a:cubicBezTo>
                  <a:pt x="2734678" y="2422922"/>
                  <a:pt x="2763629" y="2451875"/>
                  <a:pt x="2763629" y="2487589"/>
                </a:cubicBezTo>
                <a:cubicBezTo>
                  <a:pt x="2763629" y="2523303"/>
                  <a:pt x="2734678" y="2552255"/>
                  <a:pt x="2698968" y="2552255"/>
                </a:cubicBezTo>
                <a:cubicBezTo>
                  <a:pt x="2663258" y="2552255"/>
                  <a:pt x="2634309" y="2523303"/>
                  <a:pt x="2634309" y="2487589"/>
                </a:cubicBezTo>
                <a:cubicBezTo>
                  <a:pt x="2634309" y="2451875"/>
                  <a:pt x="2663258" y="2422922"/>
                  <a:pt x="2698968" y="2422922"/>
                </a:cubicBezTo>
                <a:close/>
                <a:moveTo>
                  <a:pt x="2546324" y="2422922"/>
                </a:moveTo>
                <a:cubicBezTo>
                  <a:pt x="2582035" y="2422922"/>
                  <a:pt x="2610985" y="2451875"/>
                  <a:pt x="2610985" y="2487589"/>
                </a:cubicBezTo>
                <a:cubicBezTo>
                  <a:pt x="2610985" y="2523303"/>
                  <a:pt x="2582035" y="2552255"/>
                  <a:pt x="2546324" y="2552255"/>
                </a:cubicBezTo>
                <a:cubicBezTo>
                  <a:pt x="2510602" y="2552255"/>
                  <a:pt x="2481663" y="2523303"/>
                  <a:pt x="2481663" y="2487589"/>
                </a:cubicBezTo>
                <a:cubicBezTo>
                  <a:pt x="2481663" y="2451875"/>
                  <a:pt x="2510602" y="2422922"/>
                  <a:pt x="2546324" y="2422922"/>
                </a:cubicBezTo>
                <a:close/>
                <a:moveTo>
                  <a:pt x="2389740" y="2422922"/>
                </a:moveTo>
                <a:cubicBezTo>
                  <a:pt x="2425476" y="2422922"/>
                  <a:pt x="2454426" y="2451875"/>
                  <a:pt x="2454426" y="2487589"/>
                </a:cubicBezTo>
                <a:cubicBezTo>
                  <a:pt x="2454426" y="2523303"/>
                  <a:pt x="2425476" y="2552255"/>
                  <a:pt x="2389740" y="2552255"/>
                </a:cubicBezTo>
                <a:cubicBezTo>
                  <a:pt x="2354046" y="2552255"/>
                  <a:pt x="2325089" y="2523303"/>
                  <a:pt x="2325089" y="2487589"/>
                </a:cubicBezTo>
                <a:cubicBezTo>
                  <a:pt x="2325089" y="2451875"/>
                  <a:pt x="2354046" y="2422922"/>
                  <a:pt x="2389740" y="2422922"/>
                </a:cubicBezTo>
                <a:close/>
                <a:moveTo>
                  <a:pt x="2237079" y="2422922"/>
                </a:moveTo>
                <a:cubicBezTo>
                  <a:pt x="2272800" y="2422922"/>
                  <a:pt x="2301758" y="2451875"/>
                  <a:pt x="2301758" y="2487589"/>
                </a:cubicBezTo>
                <a:cubicBezTo>
                  <a:pt x="2301758" y="2523303"/>
                  <a:pt x="2272800" y="2552255"/>
                  <a:pt x="2237079" y="2552255"/>
                </a:cubicBezTo>
                <a:cubicBezTo>
                  <a:pt x="2201359" y="2552255"/>
                  <a:pt x="2172401" y="2523303"/>
                  <a:pt x="2172401" y="2487589"/>
                </a:cubicBezTo>
                <a:cubicBezTo>
                  <a:pt x="2172401" y="2451875"/>
                  <a:pt x="2201359" y="2422922"/>
                  <a:pt x="2237079" y="2422922"/>
                </a:cubicBezTo>
                <a:close/>
                <a:moveTo>
                  <a:pt x="2084402" y="2422922"/>
                </a:moveTo>
                <a:cubicBezTo>
                  <a:pt x="2120120" y="2422922"/>
                  <a:pt x="2149069" y="2451875"/>
                  <a:pt x="2149069" y="2487589"/>
                </a:cubicBezTo>
                <a:cubicBezTo>
                  <a:pt x="2149069" y="2523303"/>
                  <a:pt x="2120120" y="2552255"/>
                  <a:pt x="2084402" y="2552255"/>
                </a:cubicBezTo>
                <a:cubicBezTo>
                  <a:pt x="2048680" y="2552255"/>
                  <a:pt x="2019753" y="2523303"/>
                  <a:pt x="2019753" y="2487589"/>
                </a:cubicBezTo>
                <a:cubicBezTo>
                  <a:pt x="2019753" y="2451875"/>
                  <a:pt x="2048680" y="2422922"/>
                  <a:pt x="2084402" y="2422922"/>
                </a:cubicBezTo>
                <a:close/>
                <a:moveTo>
                  <a:pt x="1927830" y="2422922"/>
                </a:moveTo>
                <a:cubicBezTo>
                  <a:pt x="1963544" y="2422922"/>
                  <a:pt x="1992505" y="2451875"/>
                  <a:pt x="1992505" y="2487589"/>
                </a:cubicBezTo>
                <a:cubicBezTo>
                  <a:pt x="1992505" y="2523303"/>
                  <a:pt x="1963544" y="2552255"/>
                  <a:pt x="1927830" y="2552255"/>
                </a:cubicBezTo>
                <a:cubicBezTo>
                  <a:pt x="1892129" y="2552255"/>
                  <a:pt x="1863179" y="2523303"/>
                  <a:pt x="1863179" y="2487589"/>
                </a:cubicBezTo>
                <a:cubicBezTo>
                  <a:pt x="1863179" y="2451875"/>
                  <a:pt x="1892129" y="2422922"/>
                  <a:pt x="1927830" y="2422922"/>
                </a:cubicBezTo>
                <a:close/>
                <a:moveTo>
                  <a:pt x="1775172" y="2422922"/>
                </a:moveTo>
                <a:cubicBezTo>
                  <a:pt x="1810880" y="2422922"/>
                  <a:pt x="1839851" y="2451875"/>
                  <a:pt x="1839851" y="2487589"/>
                </a:cubicBezTo>
                <a:cubicBezTo>
                  <a:pt x="1839851" y="2523303"/>
                  <a:pt x="1810880" y="2552255"/>
                  <a:pt x="1775172" y="2552255"/>
                </a:cubicBezTo>
                <a:cubicBezTo>
                  <a:pt x="1739456" y="2552255"/>
                  <a:pt x="1710504" y="2523303"/>
                  <a:pt x="1710504" y="2487589"/>
                </a:cubicBezTo>
                <a:cubicBezTo>
                  <a:pt x="1710504" y="2451875"/>
                  <a:pt x="1739456" y="2422922"/>
                  <a:pt x="1775172" y="2422922"/>
                </a:cubicBezTo>
                <a:close/>
                <a:moveTo>
                  <a:pt x="1618593" y="2422922"/>
                </a:moveTo>
                <a:cubicBezTo>
                  <a:pt x="1654311" y="2422922"/>
                  <a:pt x="1683262" y="2451875"/>
                  <a:pt x="1683262" y="2487589"/>
                </a:cubicBezTo>
                <a:cubicBezTo>
                  <a:pt x="1683262" y="2523303"/>
                  <a:pt x="1654311" y="2552255"/>
                  <a:pt x="1618593" y="2552255"/>
                </a:cubicBezTo>
                <a:cubicBezTo>
                  <a:pt x="1582881" y="2552255"/>
                  <a:pt x="1553929" y="2523303"/>
                  <a:pt x="1553929" y="2487589"/>
                </a:cubicBezTo>
                <a:cubicBezTo>
                  <a:pt x="1553929" y="2451875"/>
                  <a:pt x="1582881" y="2422922"/>
                  <a:pt x="1618593" y="2422922"/>
                </a:cubicBezTo>
                <a:close/>
                <a:moveTo>
                  <a:pt x="1465935" y="2422922"/>
                </a:moveTo>
                <a:cubicBezTo>
                  <a:pt x="1501649" y="2422922"/>
                  <a:pt x="1530601" y="2451875"/>
                  <a:pt x="1530601" y="2487589"/>
                </a:cubicBezTo>
                <a:cubicBezTo>
                  <a:pt x="1530601" y="2523303"/>
                  <a:pt x="1501649" y="2552255"/>
                  <a:pt x="1465935" y="2552255"/>
                </a:cubicBezTo>
                <a:cubicBezTo>
                  <a:pt x="1430221" y="2552255"/>
                  <a:pt x="1401271" y="2523303"/>
                  <a:pt x="1401271" y="2487589"/>
                </a:cubicBezTo>
                <a:cubicBezTo>
                  <a:pt x="1401271" y="2451875"/>
                  <a:pt x="1430221" y="2422922"/>
                  <a:pt x="1465935" y="2422922"/>
                </a:cubicBezTo>
                <a:close/>
                <a:moveTo>
                  <a:pt x="1465941" y="2278094"/>
                </a:moveTo>
                <a:cubicBezTo>
                  <a:pt x="1501654" y="2278094"/>
                  <a:pt x="1530607" y="2307046"/>
                  <a:pt x="1530607" y="2342760"/>
                </a:cubicBezTo>
                <a:cubicBezTo>
                  <a:pt x="1530607" y="2378474"/>
                  <a:pt x="1501654" y="2407426"/>
                  <a:pt x="1465941" y="2407426"/>
                </a:cubicBezTo>
                <a:cubicBezTo>
                  <a:pt x="1430228" y="2407426"/>
                  <a:pt x="1401277" y="2378474"/>
                  <a:pt x="1401277" y="2342760"/>
                </a:cubicBezTo>
                <a:cubicBezTo>
                  <a:pt x="1401277" y="2307046"/>
                  <a:pt x="1430228" y="2278094"/>
                  <a:pt x="1465941" y="2278094"/>
                </a:cubicBezTo>
                <a:close/>
                <a:moveTo>
                  <a:pt x="2084411" y="2278092"/>
                </a:moveTo>
                <a:cubicBezTo>
                  <a:pt x="2120125" y="2278092"/>
                  <a:pt x="2149075" y="2307044"/>
                  <a:pt x="2149075" y="2342758"/>
                </a:cubicBezTo>
                <a:cubicBezTo>
                  <a:pt x="2149075" y="2378472"/>
                  <a:pt x="2120125" y="2407425"/>
                  <a:pt x="2084411" y="2407425"/>
                </a:cubicBezTo>
                <a:cubicBezTo>
                  <a:pt x="2048687" y="2407425"/>
                  <a:pt x="2019760" y="2378472"/>
                  <a:pt x="2019760" y="2342758"/>
                </a:cubicBezTo>
                <a:cubicBezTo>
                  <a:pt x="2019760" y="2307044"/>
                  <a:pt x="2048687" y="2278092"/>
                  <a:pt x="2084411" y="2278092"/>
                </a:cubicBezTo>
                <a:close/>
                <a:moveTo>
                  <a:pt x="1927830" y="2278092"/>
                </a:moveTo>
                <a:cubicBezTo>
                  <a:pt x="1963544" y="2278092"/>
                  <a:pt x="1992511" y="2307044"/>
                  <a:pt x="1992511" y="2342758"/>
                </a:cubicBezTo>
                <a:cubicBezTo>
                  <a:pt x="1992511" y="2378472"/>
                  <a:pt x="1963544" y="2407425"/>
                  <a:pt x="1927830" y="2407425"/>
                </a:cubicBezTo>
                <a:cubicBezTo>
                  <a:pt x="1892137" y="2407425"/>
                  <a:pt x="1863187" y="2378472"/>
                  <a:pt x="1863187" y="2342758"/>
                </a:cubicBezTo>
                <a:cubicBezTo>
                  <a:pt x="1863187" y="2307044"/>
                  <a:pt x="1892137" y="2278092"/>
                  <a:pt x="1927830" y="2278092"/>
                </a:cubicBezTo>
                <a:close/>
                <a:moveTo>
                  <a:pt x="1775179" y="2278092"/>
                </a:moveTo>
                <a:cubicBezTo>
                  <a:pt x="1810886" y="2278092"/>
                  <a:pt x="1839858" y="2307044"/>
                  <a:pt x="1839858" y="2342758"/>
                </a:cubicBezTo>
                <a:cubicBezTo>
                  <a:pt x="1839858" y="2378472"/>
                  <a:pt x="1810886" y="2407425"/>
                  <a:pt x="1775179" y="2407425"/>
                </a:cubicBezTo>
                <a:cubicBezTo>
                  <a:pt x="1739462" y="2407425"/>
                  <a:pt x="1710510" y="2378472"/>
                  <a:pt x="1710510" y="2342758"/>
                </a:cubicBezTo>
                <a:cubicBezTo>
                  <a:pt x="1710510" y="2307044"/>
                  <a:pt x="1739462" y="2278092"/>
                  <a:pt x="1775179" y="2278092"/>
                </a:cubicBezTo>
                <a:close/>
                <a:moveTo>
                  <a:pt x="1618599" y="2278092"/>
                </a:moveTo>
                <a:cubicBezTo>
                  <a:pt x="1654318" y="2278092"/>
                  <a:pt x="1683268" y="2307044"/>
                  <a:pt x="1683268" y="2342758"/>
                </a:cubicBezTo>
                <a:cubicBezTo>
                  <a:pt x="1683268" y="2378472"/>
                  <a:pt x="1654318" y="2407425"/>
                  <a:pt x="1618599" y="2407425"/>
                </a:cubicBezTo>
                <a:cubicBezTo>
                  <a:pt x="1582887" y="2407425"/>
                  <a:pt x="1553936" y="2378472"/>
                  <a:pt x="1553936" y="2342758"/>
                </a:cubicBezTo>
                <a:cubicBezTo>
                  <a:pt x="1553936" y="2307044"/>
                  <a:pt x="1582887" y="2278092"/>
                  <a:pt x="1618599" y="2278092"/>
                </a:cubicBezTo>
                <a:close/>
                <a:moveTo>
                  <a:pt x="10003016" y="2278090"/>
                </a:moveTo>
                <a:cubicBezTo>
                  <a:pt x="10038730" y="2278090"/>
                  <a:pt x="10067682" y="2307043"/>
                  <a:pt x="10067682" y="2342756"/>
                </a:cubicBezTo>
                <a:cubicBezTo>
                  <a:pt x="10067682" y="2378470"/>
                  <a:pt x="10038730" y="2407423"/>
                  <a:pt x="10003016" y="2407423"/>
                </a:cubicBezTo>
                <a:cubicBezTo>
                  <a:pt x="9967302" y="2407423"/>
                  <a:pt x="9938350" y="2378470"/>
                  <a:pt x="9938350" y="2342756"/>
                </a:cubicBezTo>
                <a:cubicBezTo>
                  <a:pt x="9938350" y="2307043"/>
                  <a:pt x="9967302" y="2278090"/>
                  <a:pt x="10003016" y="2278090"/>
                </a:cubicBezTo>
                <a:close/>
                <a:moveTo>
                  <a:pt x="9693783" y="2278090"/>
                </a:moveTo>
                <a:cubicBezTo>
                  <a:pt x="9729497" y="2278090"/>
                  <a:pt x="9758449" y="2307043"/>
                  <a:pt x="9758449" y="2342756"/>
                </a:cubicBezTo>
                <a:cubicBezTo>
                  <a:pt x="9758449" y="2378470"/>
                  <a:pt x="9729497" y="2407423"/>
                  <a:pt x="9693783" y="2407423"/>
                </a:cubicBezTo>
                <a:cubicBezTo>
                  <a:pt x="9658069" y="2407423"/>
                  <a:pt x="9629117" y="2378470"/>
                  <a:pt x="9629117" y="2342756"/>
                </a:cubicBezTo>
                <a:cubicBezTo>
                  <a:pt x="9629117" y="2307043"/>
                  <a:pt x="9658069" y="2278090"/>
                  <a:pt x="9693783" y="2278090"/>
                </a:cubicBezTo>
                <a:close/>
                <a:moveTo>
                  <a:pt x="9541123" y="2278090"/>
                </a:moveTo>
                <a:cubicBezTo>
                  <a:pt x="9576837" y="2278090"/>
                  <a:pt x="9605789" y="2307043"/>
                  <a:pt x="9605789" y="2342756"/>
                </a:cubicBezTo>
                <a:cubicBezTo>
                  <a:pt x="9605789" y="2378470"/>
                  <a:pt x="9576837" y="2407423"/>
                  <a:pt x="9541123" y="2407423"/>
                </a:cubicBezTo>
                <a:cubicBezTo>
                  <a:pt x="9505409" y="2407423"/>
                  <a:pt x="9476457" y="2378470"/>
                  <a:pt x="9476457" y="2342756"/>
                </a:cubicBezTo>
                <a:cubicBezTo>
                  <a:pt x="9476457" y="2307043"/>
                  <a:pt x="9505409" y="2278090"/>
                  <a:pt x="9541123" y="2278090"/>
                </a:cubicBezTo>
                <a:close/>
                <a:moveTo>
                  <a:pt x="9384550" y="2278090"/>
                </a:moveTo>
                <a:cubicBezTo>
                  <a:pt x="9420264" y="2278090"/>
                  <a:pt x="9449216" y="2307043"/>
                  <a:pt x="9449216" y="2342756"/>
                </a:cubicBezTo>
                <a:cubicBezTo>
                  <a:pt x="9449216" y="2378470"/>
                  <a:pt x="9420264" y="2407423"/>
                  <a:pt x="9384550" y="2407423"/>
                </a:cubicBezTo>
                <a:cubicBezTo>
                  <a:pt x="9348836" y="2407423"/>
                  <a:pt x="9319884" y="2378470"/>
                  <a:pt x="9319884" y="2342756"/>
                </a:cubicBezTo>
                <a:cubicBezTo>
                  <a:pt x="9319884" y="2307043"/>
                  <a:pt x="9348836" y="2278090"/>
                  <a:pt x="9384550" y="2278090"/>
                </a:cubicBezTo>
                <a:close/>
                <a:moveTo>
                  <a:pt x="9227977" y="2278090"/>
                </a:moveTo>
                <a:cubicBezTo>
                  <a:pt x="9263691" y="2278090"/>
                  <a:pt x="9292643" y="2307043"/>
                  <a:pt x="9292643" y="2342756"/>
                </a:cubicBezTo>
                <a:cubicBezTo>
                  <a:pt x="9292643" y="2378470"/>
                  <a:pt x="9263691" y="2407423"/>
                  <a:pt x="9227977" y="2407423"/>
                </a:cubicBezTo>
                <a:cubicBezTo>
                  <a:pt x="9192263" y="2407423"/>
                  <a:pt x="9163311" y="2378470"/>
                  <a:pt x="9163311" y="2342756"/>
                </a:cubicBezTo>
                <a:cubicBezTo>
                  <a:pt x="9163311" y="2307043"/>
                  <a:pt x="9192263" y="2278090"/>
                  <a:pt x="9227977" y="2278090"/>
                </a:cubicBezTo>
                <a:close/>
                <a:moveTo>
                  <a:pt x="9075319" y="2278090"/>
                </a:moveTo>
                <a:cubicBezTo>
                  <a:pt x="9111033" y="2278090"/>
                  <a:pt x="9139985" y="2307043"/>
                  <a:pt x="9139985" y="2342756"/>
                </a:cubicBezTo>
                <a:cubicBezTo>
                  <a:pt x="9139985" y="2378470"/>
                  <a:pt x="9111033" y="2407423"/>
                  <a:pt x="9075319" y="2407423"/>
                </a:cubicBezTo>
                <a:cubicBezTo>
                  <a:pt x="9039605" y="2407423"/>
                  <a:pt x="9010653" y="2378470"/>
                  <a:pt x="9010653" y="2342756"/>
                </a:cubicBezTo>
                <a:cubicBezTo>
                  <a:pt x="9010653" y="2307043"/>
                  <a:pt x="9039605" y="2278090"/>
                  <a:pt x="9075319" y="2278090"/>
                </a:cubicBezTo>
                <a:close/>
                <a:moveTo>
                  <a:pt x="8914831" y="2278090"/>
                </a:moveTo>
                <a:cubicBezTo>
                  <a:pt x="8950545" y="2278090"/>
                  <a:pt x="8979497" y="2307043"/>
                  <a:pt x="8979497" y="2342756"/>
                </a:cubicBezTo>
                <a:cubicBezTo>
                  <a:pt x="8979497" y="2378470"/>
                  <a:pt x="8950545" y="2407423"/>
                  <a:pt x="8914831" y="2407423"/>
                </a:cubicBezTo>
                <a:cubicBezTo>
                  <a:pt x="8879117" y="2407423"/>
                  <a:pt x="8850165" y="2378470"/>
                  <a:pt x="8850165" y="2342756"/>
                </a:cubicBezTo>
                <a:cubicBezTo>
                  <a:pt x="8850165" y="2307043"/>
                  <a:pt x="8879117" y="2278090"/>
                  <a:pt x="8914831" y="2278090"/>
                </a:cubicBezTo>
                <a:close/>
                <a:moveTo>
                  <a:pt x="8766086" y="2278090"/>
                </a:moveTo>
                <a:cubicBezTo>
                  <a:pt x="8801800" y="2278090"/>
                  <a:pt x="8830752" y="2307043"/>
                  <a:pt x="8830752" y="2342756"/>
                </a:cubicBezTo>
                <a:cubicBezTo>
                  <a:pt x="8830752" y="2378470"/>
                  <a:pt x="8801800" y="2407423"/>
                  <a:pt x="8766086" y="2407423"/>
                </a:cubicBezTo>
                <a:cubicBezTo>
                  <a:pt x="8730372" y="2407423"/>
                  <a:pt x="8701420" y="2378470"/>
                  <a:pt x="8701420" y="2342756"/>
                </a:cubicBezTo>
                <a:cubicBezTo>
                  <a:pt x="8701420" y="2307043"/>
                  <a:pt x="8730372" y="2278090"/>
                  <a:pt x="8766086" y="2278090"/>
                </a:cubicBezTo>
                <a:close/>
                <a:moveTo>
                  <a:pt x="8601685" y="2278090"/>
                </a:moveTo>
                <a:cubicBezTo>
                  <a:pt x="8637399" y="2278090"/>
                  <a:pt x="8666351" y="2307043"/>
                  <a:pt x="8666351" y="2342756"/>
                </a:cubicBezTo>
                <a:cubicBezTo>
                  <a:pt x="8666351" y="2378470"/>
                  <a:pt x="8637399" y="2407423"/>
                  <a:pt x="8601685" y="2407423"/>
                </a:cubicBezTo>
                <a:cubicBezTo>
                  <a:pt x="8565971" y="2407423"/>
                  <a:pt x="8537019" y="2378470"/>
                  <a:pt x="8537019" y="2342756"/>
                </a:cubicBezTo>
                <a:cubicBezTo>
                  <a:pt x="8537019" y="2307043"/>
                  <a:pt x="8565971" y="2278090"/>
                  <a:pt x="8601685" y="2278090"/>
                </a:cubicBezTo>
                <a:close/>
                <a:moveTo>
                  <a:pt x="8449025" y="2278090"/>
                </a:moveTo>
                <a:cubicBezTo>
                  <a:pt x="8484739" y="2278090"/>
                  <a:pt x="8513691" y="2307043"/>
                  <a:pt x="8513691" y="2342756"/>
                </a:cubicBezTo>
                <a:cubicBezTo>
                  <a:pt x="8513691" y="2378470"/>
                  <a:pt x="8484739" y="2407423"/>
                  <a:pt x="8449025" y="2407423"/>
                </a:cubicBezTo>
                <a:cubicBezTo>
                  <a:pt x="8413311" y="2407423"/>
                  <a:pt x="8384359" y="2378470"/>
                  <a:pt x="8384359" y="2342756"/>
                </a:cubicBezTo>
                <a:cubicBezTo>
                  <a:pt x="8384359" y="2307043"/>
                  <a:pt x="8413311" y="2278090"/>
                  <a:pt x="8449025" y="2278090"/>
                </a:cubicBezTo>
                <a:close/>
                <a:moveTo>
                  <a:pt x="8296368" y="2278090"/>
                </a:moveTo>
                <a:cubicBezTo>
                  <a:pt x="8332082" y="2278090"/>
                  <a:pt x="8361034" y="2307043"/>
                  <a:pt x="8361034" y="2342756"/>
                </a:cubicBezTo>
                <a:cubicBezTo>
                  <a:pt x="8361034" y="2378470"/>
                  <a:pt x="8332082" y="2407423"/>
                  <a:pt x="8296368" y="2407423"/>
                </a:cubicBezTo>
                <a:cubicBezTo>
                  <a:pt x="8260654" y="2407423"/>
                  <a:pt x="8231702" y="2378470"/>
                  <a:pt x="8231702" y="2342756"/>
                </a:cubicBezTo>
                <a:cubicBezTo>
                  <a:pt x="8231702" y="2307043"/>
                  <a:pt x="8260654" y="2278090"/>
                  <a:pt x="8296368" y="2278090"/>
                </a:cubicBezTo>
                <a:close/>
                <a:moveTo>
                  <a:pt x="8139793" y="2278090"/>
                </a:moveTo>
                <a:cubicBezTo>
                  <a:pt x="8175507" y="2278090"/>
                  <a:pt x="8204459" y="2307043"/>
                  <a:pt x="8204459" y="2342756"/>
                </a:cubicBezTo>
                <a:cubicBezTo>
                  <a:pt x="8204459" y="2378470"/>
                  <a:pt x="8175507" y="2407423"/>
                  <a:pt x="8139793" y="2407423"/>
                </a:cubicBezTo>
                <a:cubicBezTo>
                  <a:pt x="8104079" y="2407423"/>
                  <a:pt x="8075127" y="2378470"/>
                  <a:pt x="8075127" y="2342756"/>
                </a:cubicBezTo>
                <a:cubicBezTo>
                  <a:pt x="8075127" y="2307043"/>
                  <a:pt x="8104079" y="2278090"/>
                  <a:pt x="8139793" y="2278090"/>
                </a:cubicBezTo>
                <a:close/>
                <a:moveTo>
                  <a:pt x="7987133" y="2278090"/>
                </a:moveTo>
                <a:cubicBezTo>
                  <a:pt x="8022847" y="2278090"/>
                  <a:pt x="8051799" y="2307043"/>
                  <a:pt x="8051799" y="2342756"/>
                </a:cubicBezTo>
                <a:cubicBezTo>
                  <a:pt x="8051799" y="2378470"/>
                  <a:pt x="8022847" y="2407423"/>
                  <a:pt x="7987133" y="2407423"/>
                </a:cubicBezTo>
                <a:cubicBezTo>
                  <a:pt x="7951419" y="2407423"/>
                  <a:pt x="7922467" y="2378470"/>
                  <a:pt x="7922467" y="2342756"/>
                </a:cubicBezTo>
                <a:cubicBezTo>
                  <a:pt x="7922467" y="2307043"/>
                  <a:pt x="7951419" y="2278090"/>
                  <a:pt x="7987133" y="2278090"/>
                </a:cubicBezTo>
                <a:close/>
                <a:moveTo>
                  <a:pt x="7830562" y="2278090"/>
                </a:moveTo>
                <a:cubicBezTo>
                  <a:pt x="7866276" y="2278090"/>
                  <a:pt x="7895228" y="2307043"/>
                  <a:pt x="7895228" y="2342756"/>
                </a:cubicBezTo>
                <a:cubicBezTo>
                  <a:pt x="7895228" y="2378470"/>
                  <a:pt x="7866276" y="2407423"/>
                  <a:pt x="7830562" y="2407423"/>
                </a:cubicBezTo>
                <a:cubicBezTo>
                  <a:pt x="7794848" y="2407423"/>
                  <a:pt x="7765896" y="2378470"/>
                  <a:pt x="7765896" y="2342756"/>
                </a:cubicBezTo>
                <a:cubicBezTo>
                  <a:pt x="7765896" y="2307043"/>
                  <a:pt x="7794848" y="2278090"/>
                  <a:pt x="7830562" y="2278090"/>
                </a:cubicBezTo>
                <a:close/>
                <a:moveTo>
                  <a:pt x="7677904" y="2278090"/>
                </a:moveTo>
                <a:cubicBezTo>
                  <a:pt x="7713618" y="2278090"/>
                  <a:pt x="7742570" y="2307043"/>
                  <a:pt x="7742570" y="2342756"/>
                </a:cubicBezTo>
                <a:cubicBezTo>
                  <a:pt x="7742570" y="2378470"/>
                  <a:pt x="7713618" y="2407423"/>
                  <a:pt x="7677904" y="2407423"/>
                </a:cubicBezTo>
                <a:cubicBezTo>
                  <a:pt x="7642190" y="2407423"/>
                  <a:pt x="7613238" y="2378470"/>
                  <a:pt x="7613238" y="2342756"/>
                </a:cubicBezTo>
                <a:cubicBezTo>
                  <a:pt x="7613238" y="2307043"/>
                  <a:pt x="7642190" y="2278090"/>
                  <a:pt x="7677904" y="2278090"/>
                </a:cubicBezTo>
                <a:close/>
                <a:moveTo>
                  <a:pt x="7521331" y="2278090"/>
                </a:moveTo>
                <a:cubicBezTo>
                  <a:pt x="7557045" y="2278090"/>
                  <a:pt x="7585997" y="2307043"/>
                  <a:pt x="7585997" y="2342756"/>
                </a:cubicBezTo>
                <a:cubicBezTo>
                  <a:pt x="7585997" y="2378470"/>
                  <a:pt x="7557045" y="2407423"/>
                  <a:pt x="7521331" y="2407423"/>
                </a:cubicBezTo>
                <a:cubicBezTo>
                  <a:pt x="7485617" y="2407423"/>
                  <a:pt x="7456665" y="2378470"/>
                  <a:pt x="7456665" y="2342756"/>
                </a:cubicBezTo>
                <a:cubicBezTo>
                  <a:pt x="7456665" y="2307043"/>
                  <a:pt x="7485617" y="2278090"/>
                  <a:pt x="7521331" y="2278090"/>
                </a:cubicBezTo>
                <a:close/>
                <a:moveTo>
                  <a:pt x="7368671" y="2278090"/>
                </a:moveTo>
                <a:cubicBezTo>
                  <a:pt x="7404385" y="2278090"/>
                  <a:pt x="7433337" y="2307043"/>
                  <a:pt x="7433337" y="2342756"/>
                </a:cubicBezTo>
                <a:cubicBezTo>
                  <a:pt x="7433337" y="2378470"/>
                  <a:pt x="7404385" y="2407423"/>
                  <a:pt x="7368671" y="2407423"/>
                </a:cubicBezTo>
                <a:cubicBezTo>
                  <a:pt x="7332957" y="2407423"/>
                  <a:pt x="7304005" y="2378470"/>
                  <a:pt x="7304005" y="2342756"/>
                </a:cubicBezTo>
                <a:cubicBezTo>
                  <a:pt x="7304005" y="2307043"/>
                  <a:pt x="7332957" y="2278090"/>
                  <a:pt x="7368671" y="2278090"/>
                </a:cubicBezTo>
                <a:close/>
                <a:moveTo>
                  <a:pt x="7055523" y="2278090"/>
                </a:moveTo>
                <a:cubicBezTo>
                  <a:pt x="7091237" y="2278090"/>
                  <a:pt x="7120189" y="2307043"/>
                  <a:pt x="7120189" y="2342756"/>
                </a:cubicBezTo>
                <a:cubicBezTo>
                  <a:pt x="7120189" y="2378470"/>
                  <a:pt x="7091237" y="2407423"/>
                  <a:pt x="7055523" y="2407423"/>
                </a:cubicBezTo>
                <a:cubicBezTo>
                  <a:pt x="7019809" y="2407423"/>
                  <a:pt x="6990857" y="2378470"/>
                  <a:pt x="6990857" y="2342756"/>
                </a:cubicBezTo>
                <a:cubicBezTo>
                  <a:pt x="6990857" y="2307043"/>
                  <a:pt x="7019809" y="2278090"/>
                  <a:pt x="7055523" y="2278090"/>
                </a:cubicBezTo>
                <a:close/>
                <a:moveTo>
                  <a:pt x="6895037" y="2278090"/>
                </a:moveTo>
                <a:cubicBezTo>
                  <a:pt x="6930751" y="2278090"/>
                  <a:pt x="6959703" y="2307043"/>
                  <a:pt x="6959703" y="2342756"/>
                </a:cubicBezTo>
                <a:cubicBezTo>
                  <a:pt x="6959703" y="2378470"/>
                  <a:pt x="6930751" y="2407423"/>
                  <a:pt x="6895037" y="2407423"/>
                </a:cubicBezTo>
                <a:cubicBezTo>
                  <a:pt x="6859323" y="2407423"/>
                  <a:pt x="6830371" y="2378470"/>
                  <a:pt x="6830371" y="2342756"/>
                </a:cubicBezTo>
                <a:cubicBezTo>
                  <a:pt x="6830371" y="2307043"/>
                  <a:pt x="6859323" y="2278090"/>
                  <a:pt x="6895037" y="2278090"/>
                </a:cubicBezTo>
                <a:close/>
                <a:moveTo>
                  <a:pt x="6742377" y="2278090"/>
                </a:moveTo>
                <a:cubicBezTo>
                  <a:pt x="6778091" y="2278090"/>
                  <a:pt x="6807043" y="2307043"/>
                  <a:pt x="6807043" y="2342756"/>
                </a:cubicBezTo>
                <a:cubicBezTo>
                  <a:pt x="6807043" y="2378470"/>
                  <a:pt x="6778091" y="2407423"/>
                  <a:pt x="6742377" y="2407423"/>
                </a:cubicBezTo>
                <a:cubicBezTo>
                  <a:pt x="6706663" y="2407423"/>
                  <a:pt x="6677711" y="2378470"/>
                  <a:pt x="6677711" y="2342756"/>
                </a:cubicBezTo>
                <a:cubicBezTo>
                  <a:pt x="6677711" y="2307043"/>
                  <a:pt x="6706663" y="2278090"/>
                  <a:pt x="6742377" y="2278090"/>
                </a:cubicBezTo>
                <a:close/>
                <a:moveTo>
                  <a:pt x="6585804" y="2278090"/>
                </a:moveTo>
                <a:cubicBezTo>
                  <a:pt x="6621518" y="2278090"/>
                  <a:pt x="6650470" y="2307043"/>
                  <a:pt x="6650470" y="2342756"/>
                </a:cubicBezTo>
                <a:cubicBezTo>
                  <a:pt x="6650470" y="2378470"/>
                  <a:pt x="6621518" y="2407423"/>
                  <a:pt x="6585804" y="2407423"/>
                </a:cubicBezTo>
                <a:cubicBezTo>
                  <a:pt x="6550090" y="2407423"/>
                  <a:pt x="6521138" y="2378470"/>
                  <a:pt x="6521138" y="2342756"/>
                </a:cubicBezTo>
                <a:cubicBezTo>
                  <a:pt x="6521138" y="2307043"/>
                  <a:pt x="6550090" y="2278090"/>
                  <a:pt x="6585804" y="2278090"/>
                </a:cubicBezTo>
                <a:close/>
                <a:moveTo>
                  <a:pt x="6429231" y="2278090"/>
                </a:moveTo>
                <a:cubicBezTo>
                  <a:pt x="6464945" y="2278090"/>
                  <a:pt x="6493897" y="2307043"/>
                  <a:pt x="6493897" y="2342756"/>
                </a:cubicBezTo>
                <a:cubicBezTo>
                  <a:pt x="6493897" y="2378470"/>
                  <a:pt x="6464945" y="2407423"/>
                  <a:pt x="6429231" y="2407423"/>
                </a:cubicBezTo>
                <a:cubicBezTo>
                  <a:pt x="6393517" y="2407423"/>
                  <a:pt x="6364565" y="2378470"/>
                  <a:pt x="6364565" y="2342756"/>
                </a:cubicBezTo>
                <a:cubicBezTo>
                  <a:pt x="6364565" y="2307043"/>
                  <a:pt x="6393517" y="2278090"/>
                  <a:pt x="6429231" y="2278090"/>
                </a:cubicBezTo>
                <a:close/>
                <a:moveTo>
                  <a:pt x="6276571" y="2278090"/>
                </a:moveTo>
                <a:cubicBezTo>
                  <a:pt x="6312285" y="2278090"/>
                  <a:pt x="6341237" y="2307043"/>
                  <a:pt x="6341237" y="2342756"/>
                </a:cubicBezTo>
                <a:cubicBezTo>
                  <a:pt x="6341237" y="2378470"/>
                  <a:pt x="6312285" y="2407423"/>
                  <a:pt x="6276571" y="2407423"/>
                </a:cubicBezTo>
                <a:cubicBezTo>
                  <a:pt x="6240857" y="2407423"/>
                  <a:pt x="6211905" y="2378470"/>
                  <a:pt x="6211905" y="2342756"/>
                </a:cubicBezTo>
                <a:cubicBezTo>
                  <a:pt x="6211905" y="2307043"/>
                  <a:pt x="6240857" y="2278090"/>
                  <a:pt x="6276571" y="2278090"/>
                </a:cubicBezTo>
                <a:close/>
                <a:moveTo>
                  <a:pt x="6119999" y="2278090"/>
                </a:moveTo>
                <a:cubicBezTo>
                  <a:pt x="6155713" y="2278090"/>
                  <a:pt x="6184665" y="2307043"/>
                  <a:pt x="6184665" y="2342756"/>
                </a:cubicBezTo>
                <a:cubicBezTo>
                  <a:pt x="6184665" y="2378470"/>
                  <a:pt x="6155713" y="2407423"/>
                  <a:pt x="6119999" y="2407423"/>
                </a:cubicBezTo>
                <a:cubicBezTo>
                  <a:pt x="6084285" y="2407423"/>
                  <a:pt x="6055333" y="2378470"/>
                  <a:pt x="6055333" y="2342756"/>
                </a:cubicBezTo>
                <a:cubicBezTo>
                  <a:pt x="6055333" y="2307043"/>
                  <a:pt x="6084285" y="2278090"/>
                  <a:pt x="6119999" y="2278090"/>
                </a:cubicBezTo>
                <a:close/>
                <a:moveTo>
                  <a:pt x="5967339" y="2278090"/>
                </a:moveTo>
                <a:cubicBezTo>
                  <a:pt x="6003053" y="2278090"/>
                  <a:pt x="6032005" y="2307043"/>
                  <a:pt x="6032005" y="2342756"/>
                </a:cubicBezTo>
                <a:cubicBezTo>
                  <a:pt x="6032005" y="2378470"/>
                  <a:pt x="6003053" y="2407423"/>
                  <a:pt x="5967339" y="2407423"/>
                </a:cubicBezTo>
                <a:cubicBezTo>
                  <a:pt x="5931625" y="2407423"/>
                  <a:pt x="5902673" y="2378470"/>
                  <a:pt x="5902673" y="2342756"/>
                </a:cubicBezTo>
                <a:cubicBezTo>
                  <a:pt x="5902673" y="2307043"/>
                  <a:pt x="5931625" y="2278090"/>
                  <a:pt x="5967339" y="2278090"/>
                </a:cubicBezTo>
                <a:close/>
                <a:moveTo>
                  <a:pt x="5501540" y="2278090"/>
                </a:moveTo>
                <a:cubicBezTo>
                  <a:pt x="5537254" y="2278090"/>
                  <a:pt x="5566203" y="2307043"/>
                  <a:pt x="5566203" y="2342756"/>
                </a:cubicBezTo>
                <a:cubicBezTo>
                  <a:pt x="5566203" y="2378470"/>
                  <a:pt x="5537254" y="2407423"/>
                  <a:pt x="5501540" y="2407423"/>
                </a:cubicBezTo>
                <a:cubicBezTo>
                  <a:pt x="5465826" y="2407423"/>
                  <a:pt x="5436881" y="2378470"/>
                  <a:pt x="5436881" y="2342756"/>
                </a:cubicBezTo>
                <a:cubicBezTo>
                  <a:pt x="5436881" y="2307043"/>
                  <a:pt x="5465826" y="2278090"/>
                  <a:pt x="5501540" y="2278090"/>
                </a:cubicBezTo>
                <a:close/>
                <a:moveTo>
                  <a:pt x="5348888" y="2278090"/>
                </a:moveTo>
                <a:cubicBezTo>
                  <a:pt x="5384602" y="2278090"/>
                  <a:pt x="5413553" y="2307043"/>
                  <a:pt x="5413553" y="2342756"/>
                </a:cubicBezTo>
                <a:cubicBezTo>
                  <a:pt x="5413553" y="2378470"/>
                  <a:pt x="5384602" y="2407423"/>
                  <a:pt x="5348888" y="2407423"/>
                </a:cubicBezTo>
                <a:cubicBezTo>
                  <a:pt x="5313182" y="2407423"/>
                  <a:pt x="5284227" y="2378470"/>
                  <a:pt x="5284227" y="2342756"/>
                </a:cubicBezTo>
                <a:cubicBezTo>
                  <a:pt x="5284227" y="2307043"/>
                  <a:pt x="5313182" y="2278090"/>
                  <a:pt x="5348888" y="2278090"/>
                </a:cubicBezTo>
                <a:close/>
                <a:moveTo>
                  <a:pt x="5192318" y="2278090"/>
                </a:moveTo>
                <a:cubicBezTo>
                  <a:pt x="5228037" y="2278090"/>
                  <a:pt x="5256980" y="2307043"/>
                  <a:pt x="5256980" y="2342756"/>
                </a:cubicBezTo>
                <a:cubicBezTo>
                  <a:pt x="5256980" y="2378470"/>
                  <a:pt x="5228037" y="2407423"/>
                  <a:pt x="5192318" y="2407423"/>
                </a:cubicBezTo>
                <a:cubicBezTo>
                  <a:pt x="5156609" y="2407423"/>
                  <a:pt x="5127652" y="2378470"/>
                  <a:pt x="5127652" y="2342756"/>
                </a:cubicBezTo>
                <a:cubicBezTo>
                  <a:pt x="5127652" y="2307043"/>
                  <a:pt x="5156609" y="2278090"/>
                  <a:pt x="5192318" y="2278090"/>
                </a:cubicBezTo>
                <a:close/>
                <a:moveTo>
                  <a:pt x="3172598" y="2278090"/>
                </a:moveTo>
                <a:cubicBezTo>
                  <a:pt x="3208318" y="2278090"/>
                  <a:pt x="3237268" y="2307043"/>
                  <a:pt x="3237268" y="2342756"/>
                </a:cubicBezTo>
                <a:cubicBezTo>
                  <a:pt x="3237268" y="2378470"/>
                  <a:pt x="3208318" y="2407423"/>
                  <a:pt x="3172598" y="2407423"/>
                </a:cubicBezTo>
                <a:cubicBezTo>
                  <a:pt x="3136878" y="2407423"/>
                  <a:pt x="3107920" y="2378470"/>
                  <a:pt x="3107920" y="2342756"/>
                </a:cubicBezTo>
                <a:cubicBezTo>
                  <a:pt x="3107920" y="2307043"/>
                  <a:pt x="3136878" y="2278090"/>
                  <a:pt x="3172598" y="2278090"/>
                </a:cubicBezTo>
                <a:close/>
                <a:moveTo>
                  <a:pt x="3012091" y="2278090"/>
                </a:moveTo>
                <a:cubicBezTo>
                  <a:pt x="3047802" y="2278090"/>
                  <a:pt x="3076760" y="2307043"/>
                  <a:pt x="3076760" y="2342756"/>
                </a:cubicBezTo>
                <a:cubicBezTo>
                  <a:pt x="3076760" y="2378470"/>
                  <a:pt x="3047802" y="2407423"/>
                  <a:pt x="3012091" y="2407423"/>
                </a:cubicBezTo>
                <a:cubicBezTo>
                  <a:pt x="2976381" y="2407423"/>
                  <a:pt x="2947431" y="2378470"/>
                  <a:pt x="2947431" y="2342756"/>
                </a:cubicBezTo>
                <a:cubicBezTo>
                  <a:pt x="2947431" y="2307043"/>
                  <a:pt x="2976381" y="2278090"/>
                  <a:pt x="3012091" y="2278090"/>
                </a:cubicBezTo>
                <a:close/>
                <a:moveTo>
                  <a:pt x="2855533" y="2278090"/>
                </a:moveTo>
                <a:cubicBezTo>
                  <a:pt x="2891243" y="2278090"/>
                  <a:pt x="2920192" y="2307043"/>
                  <a:pt x="2920192" y="2342756"/>
                </a:cubicBezTo>
                <a:cubicBezTo>
                  <a:pt x="2920192" y="2378470"/>
                  <a:pt x="2891243" y="2407423"/>
                  <a:pt x="2855533" y="2407423"/>
                </a:cubicBezTo>
                <a:cubicBezTo>
                  <a:pt x="2819822" y="2407423"/>
                  <a:pt x="2790873" y="2378470"/>
                  <a:pt x="2790873" y="2342756"/>
                </a:cubicBezTo>
                <a:cubicBezTo>
                  <a:pt x="2790873" y="2307043"/>
                  <a:pt x="2819822" y="2278090"/>
                  <a:pt x="2855533" y="2278090"/>
                </a:cubicBezTo>
                <a:close/>
                <a:moveTo>
                  <a:pt x="2698976" y="2278090"/>
                </a:moveTo>
                <a:cubicBezTo>
                  <a:pt x="2734686" y="2278090"/>
                  <a:pt x="2763635" y="2307043"/>
                  <a:pt x="2763635" y="2342756"/>
                </a:cubicBezTo>
                <a:cubicBezTo>
                  <a:pt x="2763635" y="2378470"/>
                  <a:pt x="2734686" y="2407423"/>
                  <a:pt x="2698976" y="2407423"/>
                </a:cubicBezTo>
                <a:cubicBezTo>
                  <a:pt x="2663266" y="2407423"/>
                  <a:pt x="2634317" y="2378470"/>
                  <a:pt x="2634317" y="2342756"/>
                </a:cubicBezTo>
                <a:cubicBezTo>
                  <a:pt x="2634317" y="2307043"/>
                  <a:pt x="2663266" y="2278090"/>
                  <a:pt x="2698976" y="2278090"/>
                </a:cubicBezTo>
                <a:close/>
                <a:moveTo>
                  <a:pt x="2546333" y="2278090"/>
                </a:moveTo>
                <a:cubicBezTo>
                  <a:pt x="2582041" y="2278090"/>
                  <a:pt x="2610993" y="2307043"/>
                  <a:pt x="2610993" y="2342756"/>
                </a:cubicBezTo>
                <a:cubicBezTo>
                  <a:pt x="2610993" y="2378470"/>
                  <a:pt x="2582041" y="2407423"/>
                  <a:pt x="2546333" y="2407423"/>
                </a:cubicBezTo>
                <a:cubicBezTo>
                  <a:pt x="2510612" y="2407423"/>
                  <a:pt x="2481673" y="2378470"/>
                  <a:pt x="2481673" y="2342756"/>
                </a:cubicBezTo>
                <a:cubicBezTo>
                  <a:pt x="2481673" y="2307043"/>
                  <a:pt x="2510612" y="2278090"/>
                  <a:pt x="2546333" y="2278090"/>
                </a:cubicBezTo>
                <a:close/>
                <a:moveTo>
                  <a:pt x="2389761" y="2278090"/>
                </a:moveTo>
                <a:cubicBezTo>
                  <a:pt x="2425486" y="2278090"/>
                  <a:pt x="2454433" y="2307043"/>
                  <a:pt x="2454433" y="2342756"/>
                </a:cubicBezTo>
                <a:cubicBezTo>
                  <a:pt x="2454433" y="2378470"/>
                  <a:pt x="2425486" y="2407423"/>
                  <a:pt x="2389761" y="2407423"/>
                </a:cubicBezTo>
                <a:cubicBezTo>
                  <a:pt x="2354056" y="2407423"/>
                  <a:pt x="2325098" y="2378470"/>
                  <a:pt x="2325098" y="2342756"/>
                </a:cubicBezTo>
                <a:cubicBezTo>
                  <a:pt x="2325098" y="2307043"/>
                  <a:pt x="2354056" y="2278090"/>
                  <a:pt x="2389761" y="2278090"/>
                </a:cubicBezTo>
                <a:close/>
                <a:moveTo>
                  <a:pt x="2237087" y="2278090"/>
                </a:moveTo>
                <a:cubicBezTo>
                  <a:pt x="2272808" y="2278090"/>
                  <a:pt x="2301766" y="2307043"/>
                  <a:pt x="2301766" y="2342756"/>
                </a:cubicBezTo>
                <a:cubicBezTo>
                  <a:pt x="2301766" y="2378470"/>
                  <a:pt x="2272808" y="2407423"/>
                  <a:pt x="2237087" y="2407423"/>
                </a:cubicBezTo>
                <a:cubicBezTo>
                  <a:pt x="2201366" y="2407423"/>
                  <a:pt x="2172408" y="2378470"/>
                  <a:pt x="2172408" y="2342756"/>
                </a:cubicBezTo>
                <a:cubicBezTo>
                  <a:pt x="2172408" y="2307043"/>
                  <a:pt x="2201366" y="2278090"/>
                  <a:pt x="2237087" y="2278090"/>
                </a:cubicBezTo>
                <a:close/>
                <a:moveTo>
                  <a:pt x="9850358" y="2137178"/>
                </a:moveTo>
                <a:cubicBezTo>
                  <a:pt x="9886072" y="2137178"/>
                  <a:pt x="9915024" y="2166130"/>
                  <a:pt x="9915024" y="2201844"/>
                </a:cubicBezTo>
                <a:cubicBezTo>
                  <a:pt x="9915024" y="2237558"/>
                  <a:pt x="9886072" y="2266510"/>
                  <a:pt x="9850358" y="2266510"/>
                </a:cubicBezTo>
                <a:cubicBezTo>
                  <a:pt x="9814644" y="2266510"/>
                  <a:pt x="9785692" y="2237558"/>
                  <a:pt x="9785692" y="2201844"/>
                </a:cubicBezTo>
                <a:cubicBezTo>
                  <a:pt x="9785692" y="2166130"/>
                  <a:pt x="9814644" y="2137178"/>
                  <a:pt x="9850358" y="2137178"/>
                </a:cubicBezTo>
                <a:close/>
                <a:moveTo>
                  <a:pt x="9693783" y="2137178"/>
                </a:moveTo>
                <a:cubicBezTo>
                  <a:pt x="9729497" y="2137178"/>
                  <a:pt x="9758449" y="2166130"/>
                  <a:pt x="9758449" y="2201844"/>
                </a:cubicBezTo>
                <a:cubicBezTo>
                  <a:pt x="9758449" y="2237558"/>
                  <a:pt x="9729497" y="2266510"/>
                  <a:pt x="9693783" y="2266510"/>
                </a:cubicBezTo>
                <a:cubicBezTo>
                  <a:pt x="9658069" y="2266510"/>
                  <a:pt x="9629117" y="2237558"/>
                  <a:pt x="9629117" y="2201844"/>
                </a:cubicBezTo>
                <a:cubicBezTo>
                  <a:pt x="9629117" y="2166130"/>
                  <a:pt x="9658069" y="2137178"/>
                  <a:pt x="9693783" y="2137178"/>
                </a:cubicBezTo>
                <a:close/>
                <a:moveTo>
                  <a:pt x="9541123" y="2137178"/>
                </a:moveTo>
                <a:cubicBezTo>
                  <a:pt x="9576837" y="2137178"/>
                  <a:pt x="9605789" y="2166130"/>
                  <a:pt x="9605789" y="2201844"/>
                </a:cubicBezTo>
                <a:cubicBezTo>
                  <a:pt x="9605789" y="2237558"/>
                  <a:pt x="9576837" y="2266510"/>
                  <a:pt x="9541123" y="2266510"/>
                </a:cubicBezTo>
                <a:cubicBezTo>
                  <a:pt x="9505409" y="2266510"/>
                  <a:pt x="9476457" y="2237558"/>
                  <a:pt x="9476457" y="2201844"/>
                </a:cubicBezTo>
                <a:cubicBezTo>
                  <a:pt x="9476457" y="2166130"/>
                  <a:pt x="9505409" y="2137178"/>
                  <a:pt x="9541123" y="2137178"/>
                </a:cubicBezTo>
                <a:close/>
                <a:moveTo>
                  <a:pt x="9384550" y="2137178"/>
                </a:moveTo>
                <a:cubicBezTo>
                  <a:pt x="9420264" y="2137178"/>
                  <a:pt x="9449216" y="2166130"/>
                  <a:pt x="9449216" y="2201844"/>
                </a:cubicBezTo>
                <a:cubicBezTo>
                  <a:pt x="9449216" y="2237558"/>
                  <a:pt x="9420264" y="2266510"/>
                  <a:pt x="9384550" y="2266510"/>
                </a:cubicBezTo>
                <a:cubicBezTo>
                  <a:pt x="9348836" y="2266510"/>
                  <a:pt x="9319884" y="2237558"/>
                  <a:pt x="9319884" y="2201844"/>
                </a:cubicBezTo>
                <a:cubicBezTo>
                  <a:pt x="9319884" y="2166130"/>
                  <a:pt x="9348836" y="2137178"/>
                  <a:pt x="9384550" y="2137178"/>
                </a:cubicBezTo>
                <a:close/>
                <a:moveTo>
                  <a:pt x="9227977" y="2137178"/>
                </a:moveTo>
                <a:cubicBezTo>
                  <a:pt x="9263691" y="2137178"/>
                  <a:pt x="9292643" y="2166130"/>
                  <a:pt x="9292643" y="2201844"/>
                </a:cubicBezTo>
                <a:cubicBezTo>
                  <a:pt x="9292643" y="2237558"/>
                  <a:pt x="9263691" y="2266510"/>
                  <a:pt x="9227977" y="2266510"/>
                </a:cubicBezTo>
                <a:cubicBezTo>
                  <a:pt x="9192263" y="2266510"/>
                  <a:pt x="9163311" y="2237558"/>
                  <a:pt x="9163311" y="2201844"/>
                </a:cubicBezTo>
                <a:cubicBezTo>
                  <a:pt x="9163311" y="2166130"/>
                  <a:pt x="9192263" y="2137178"/>
                  <a:pt x="9227977" y="2137178"/>
                </a:cubicBezTo>
                <a:close/>
                <a:moveTo>
                  <a:pt x="9075319" y="2137178"/>
                </a:moveTo>
                <a:cubicBezTo>
                  <a:pt x="9111033" y="2137178"/>
                  <a:pt x="9139985" y="2166130"/>
                  <a:pt x="9139985" y="2201844"/>
                </a:cubicBezTo>
                <a:cubicBezTo>
                  <a:pt x="9139985" y="2237558"/>
                  <a:pt x="9111033" y="2266510"/>
                  <a:pt x="9075319" y="2266510"/>
                </a:cubicBezTo>
                <a:cubicBezTo>
                  <a:pt x="9039605" y="2266510"/>
                  <a:pt x="9010653" y="2237558"/>
                  <a:pt x="9010653" y="2201844"/>
                </a:cubicBezTo>
                <a:cubicBezTo>
                  <a:pt x="9010653" y="2166130"/>
                  <a:pt x="9039605" y="2137178"/>
                  <a:pt x="9075319" y="2137178"/>
                </a:cubicBezTo>
                <a:close/>
                <a:moveTo>
                  <a:pt x="8914831" y="2137178"/>
                </a:moveTo>
                <a:cubicBezTo>
                  <a:pt x="8950545" y="2137178"/>
                  <a:pt x="8979497" y="2166130"/>
                  <a:pt x="8979497" y="2201844"/>
                </a:cubicBezTo>
                <a:cubicBezTo>
                  <a:pt x="8979497" y="2237558"/>
                  <a:pt x="8950545" y="2266510"/>
                  <a:pt x="8914831" y="2266510"/>
                </a:cubicBezTo>
                <a:cubicBezTo>
                  <a:pt x="8879117" y="2266510"/>
                  <a:pt x="8850165" y="2237558"/>
                  <a:pt x="8850165" y="2201844"/>
                </a:cubicBezTo>
                <a:cubicBezTo>
                  <a:pt x="8850165" y="2166130"/>
                  <a:pt x="8879117" y="2137178"/>
                  <a:pt x="8914831" y="2137178"/>
                </a:cubicBezTo>
                <a:close/>
                <a:moveTo>
                  <a:pt x="8766086" y="2137178"/>
                </a:moveTo>
                <a:cubicBezTo>
                  <a:pt x="8801800" y="2137178"/>
                  <a:pt x="8830752" y="2166130"/>
                  <a:pt x="8830752" y="2201844"/>
                </a:cubicBezTo>
                <a:cubicBezTo>
                  <a:pt x="8830752" y="2237558"/>
                  <a:pt x="8801800" y="2266510"/>
                  <a:pt x="8766086" y="2266510"/>
                </a:cubicBezTo>
                <a:cubicBezTo>
                  <a:pt x="8730372" y="2266510"/>
                  <a:pt x="8701420" y="2237558"/>
                  <a:pt x="8701420" y="2201844"/>
                </a:cubicBezTo>
                <a:cubicBezTo>
                  <a:pt x="8701420" y="2166130"/>
                  <a:pt x="8730372" y="2137178"/>
                  <a:pt x="8766086" y="2137178"/>
                </a:cubicBezTo>
                <a:close/>
                <a:moveTo>
                  <a:pt x="8601685" y="2137178"/>
                </a:moveTo>
                <a:cubicBezTo>
                  <a:pt x="8637399" y="2137178"/>
                  <a:pt x="8666351" y="2166130"/>
                  <a:pt x="8666351" y="2201844"/>
                </a:cubicBezTo>
                <a:cubicBezTo>
                  <a:pt x="8666351" y="2237558"/>
                  <a:pt x="8637399" y="2266510"/>
                  <a:pt x="8601685" y="2266510"/>
                </a:cubicBezTo>
                <a:cubicBezTo>
                  <a:pt x="8565971" y="2266510"/>
                  <a:pt x="8537019" y="2237558"/>
                  <a:pt x="8537019" y="2201844"/>
                </a:cubicBezTo>
                <a:cubicBezTo>
                  <a:pt x="8537019" y="2166130"/>
                  <a:pt x="8565971" y="2137178"/>
                  <a:pt x="8601685" y="2137178"/>
                </a:cubicBezTo>
                <a:close/>
                <a:moveTo>
                  <a:pt x="8449025" y="2137178"/>
                </a:moveTo>
                <a:cubicBezTo>
                  <a:pt x="8484739" y="2137178"/>
                  <a:pt x="8513691" y="2166130"/>
                  <a:pt x="8513691" y="2201844"/>
                </a:cubicBezTo>
                <a:cubicBezTo>
                  <a:pt x="8513691" y="2237558"/>
                  <a:pt x="8484739" y="2266510"/>
                  <a:pt x="8449025" y="2266510"/>
                </a:cubicBezTo>
                <a:cubicBezTo>
                  <a:pt x="8413311" y="2266510"/>
                  <a:pt x="8384359" y="2237558"/>
                  <a:pt x="8384359" y="2201844"/>
                </a:cubicBezTo>
                <a:cubicBezTo>
                  <a:pt x="8384359" y="2166130"/>
                  <a:pt x="8413311" y="2137178"/>
                  <a:pt x="8449025" y="2137178"/>
                </a:cubicBezTo>
                <a:close/>
                <a:moveTo>
                  <a:pt x="8296368" y="2137178"/>
                </a:moveTo>
                <a:cubicBezTo>
                  <a:pt x="8332082" y="2137178"/>
                  <a:pt x="8361034" y="2166130"/>
                  <a:pt x="8361034" y="2201844"/>
                </a:cubicBezTo>
                <a:cubicBezTo>
                  <a:pt x="8361034" y="2237558"/>
                  <a:pt x="8332082" y="2266510"/>
                  <a:pt x="8296368" y="2266510"/>
                </a:cubicBezTo>
                <a:cubicBezTo>
                  <a:pt x="8260654" y="2266510"/>
                  <a:pt x="8231702" y="2237558"/>
                  <a:pt x="8231702" y="2201844"/>
                </a:cubicBezTo>
                <a:cubicBezTo>
                  <a:pt x="8231702" y="2166130"/>
                  <a:pt x="8260654" y="2137178"/>
                  <a:pt x="8296368" y="2137178"/>
                </a:cubicBezTo>
                <a:close/>
                <a:moveTo>
                  <a:pt x="8139793" y="2137178"/>
                </a:moveTo>
                <a:cubicBezTo>
                  <a:pt x="8175507" y="2137178"/>
                  <a:pt x="8204459" y="2166130"/>
                  <a:pt x="8204459" y="2201844"/>
                </a:cubicBezTo>
                <a:cubicBezTo>
                  <a:pt x="8204459" y="2237558"/>
                  <a:pt x="8175507" y="2266510"/>
                  <a:pt x="8139793" y="2266510"/>
                </a:cubicBezTo>
                <a:cubicBezTo>
                  <a:pt x="8104079" y="2266510"/>
                  <a:pt x="8075127" y="2237558"/>
                  <a:pt x="8075127" y="2201844"/>
                </a:cubicBezTo>
                <a:cubicBezTo>
                  <a:pt x="8075127" y="2166130"/>
                  <a:pt x="8104079" y="2137178"/>
                  <a:pt x="8139793" y="2137178"/>
                </a:cubicBezTo>
                <a:close/>
                <a:moveTo>
                  <a:pt x="7987133" y="2137178"/>
                </a:moveTo>
                <a:cubicBezTo>
                  <a:pt x="8022847" y="2137178"/>
                  <a:pt x="8051799" y="2166130"/>
                  <a:pt x="8051799" y="2201844"/>
                </a:cubicBezTo>
                <a:cubicBezTo>
                  <a:pt x="8051799" y="2237558"/>
                  <a:pt x="8022847" y="2266510"/>
                  <a:pt x="7987133" y="2266510"/>
                </a:cubicBezTo>
                <a:cubicBezTo>
                  <a:pt x="7951419" y="2266510"/>
                  <a:pt x="7922467" y="2237558"/>
                  <a:pt x="7922467" y="2201844"/>
                </a:cubicBezTo>
                <a:cubicBezTo>
                  <a:pt x="7922467" y="2166130"/>
                  <a:pt x="7951419" y="2137178"/>
                  <a:pt x="7987133" y="2137178"/>
                </a:cubicBezTo>
                <a:close/>
                <a:moveTo>
                  <a:pt x="7830562" y="2137178"/>
                </a:moveTo>
                <a:cubicBezTo>
                  <a:pt x="7866276" y="2137178"/>
                  <a:pt x="7895228" y="2166130"/>
                  <a:pt x="7895228" y="2201844"/>
                </a:cubicBezTo>
                <a:cubicBezTo>
                  <a:pt x="7895228" y="2237558"/>
                  <a:pt x="7866276" y="2266510"/>
                  <a:pt x="7830562" y="2266510"/>
                </a:cubicBezTo>
                <a:cubicBezTo>
                  <a:pt x="7794848" y="2266510"/>
                  <a:pt x="7765896" y="2237558"/>
                  <a:pt x="7765896" y="2201844"/>
                </a:cubicBezTo>
                <a:cubicBezTo>
                  <a:pt x="7765896" y="2166130"/>
                  <a:pt x="7794848" y="2137178"/>
                  <a:pt x="7830562" y="2137178"/>
                </a:cubicBezTo>
                <a:close/>
                <a:moveTo>
                  <a:pt x="7677904" y="2137178"/>
                </a:moveTo>
                <a:cubicBezTo>
                  <a:pt x="7713618" y="2137178"/>
                  <a:pt x="7742570" y="2166130"/>
                  <a:pt x="7742570" y="2201844"/>
                </a:cubicBezTo>
                <a:cubicBezTo>
                  <a:pt x="7742570" y="2237558"/>
                  <a:pt x="7713618" y="2266510"/>
                  <a:pt x="7677904" y="2266510"/>
                </a:cubicBezTo>
                <a:cubicBezTo>
                  <a:pt x="7642190" y="2266510"/>
                  <a:pt x="7613238" y="2237558"/>
                  <a:pt x="7613238" y="2201844"/>
                </a:cubicBezTo>
                <a:cubicBezTo>
                  <a:pt x="7613238" y="2166130"/>
                  <a:pt x="7642190" y="2137178"/>
                  <a:pt x="7677904" y="2137178"/>
                </a:cubicBezTo>
                <a:close/>
                <a:moveTo>
                  <a:pt x="7368669" y="2137178"/>
                </a:moveTo>
                <a:cubicBezTo>
                  <a:pt x="7404383" y="2137178"/>
                  <a:pt x="7433335" y="2166130"/>
                  <a:pt x="7433335" y="2201844"/>
                </a:cubicBezTo>
                <a:cubicBezTo>
                  <a:pt x="7433335" y="2237558"/>
                  <a:pt x="7404383" y="2266510"/>
                  <a:pt x="7368669" y="2266510"/>
                </a:cubicBezTo>
                <a:cubicBezTo>
                  <a:pt x="7332955" y="2266510"/>
                  <a:pt x="7304003" y="2237558"/>
                  <a:pt x="7304003" y="2201844"/>
                </a:cubicBezTo>
                <a:cubicBezTo>
                  <a:pt x="7304003" y="2166130"/>
                  <a:pt x="7332955" y="2137178"/>
                  <a:pt x="7368669" y="2137178"/>
                </a:cubicBezTo>
                <a:close/>
                <a:moveTo>
                  <a:pt x="7212096" y="2137178"/>
                </a:moveTo>
                <a:cubicBezTo>
                  <a:pt x="7247810" y="2137178"/>
                  <a:pt x="7276762" y="2166130"/>
                  <a:pt x="7276762" y="2201844"/>
                </a:cubicBezTo>
                <a:cubicBezTo>
                  <a:pt x="7276762" y="2237558"/>
                  <a:pt x="7247810" y="2266510"/>
                  <a:pt x="7212096" y="2266510"/>
                </a:cubicBezTo>
                <a:cubicBezTo>
                  <a:pt x="7176382" y="2266510"/>
                  <a:pt x="7147430" y="2237558"/>
                  <a:pt x="7147430" y="2201844"/>
                </a:cubicBezTo>
                <a:cubicBezTo>
                  <a:pt x="7147430" y="2166130"/>
                  <a:pt x="7176382" y="2137178"/>
                  <a:pt x="7212096" y="2137178"/>
                </a:cubicBezTo>
                <a:close/>
                <a:moveTo>
                  <a:pt x="7055523" y="2137178"/>
                </a:moveTo>
                <a:cubicBezTo>
                  <a:pt x="7091237" y="2137178"/>
                  <a:pt x="7120189" y="2166130"/>
                  <a:pt x="7120189" y="2201844"/>
                </a:cubicBezTo>
                <a:cubicBezTo>
                  <a:pt x="7120189" y="2237558"/>
                  <a:pt x="7091237" y="2266510"/>
                  <a:pt x="7055523" y="2266510"/>
                </a:cubicBezTo>
                <a:cubicBezTo>
                  <a:pt x="7019809" y="2266510"/>
                  <a:pt x="6990857" y="2237558"/>
                  <a:pt x="6990857" y="2201844"/>
                </a:cubicBezTo>
                <a:cubicBezTo>
                  <a:pt x="6990857" y="2166130"/>
                  <a:pt x="7019809" y="2137178"/>
                  <a:pt x="7055523" y="2137178"/>
                </a:cubicBezTo>
                <a:close/>
                <a:moveTo>
                  <a:pt x="6895037" y="2137178"/>
                </a:moveTo>
                <a:cubicBezTo>
                  <a:pt x="6930751" y="2137178"/>
                  <a:pt x="6959703" y="2166130"/>
                  <a:pt x="6959703" y="2201844"/>
                </a:cubicBezTo>
                <a:cubicBezTo>
                  <a:pt x="6959703" y="2237558"/>
                  <a:pt x="6930751" y="2266510"/>
                  <a:pt x="6895037" y="2266510"/>
                </a:cubicBezTo>
                <a:cubicBezTo>
                  <a:pt x="6859323" y="2266510"/>
                  <a:pt x="6830371" y="2237558"/>
                  <a:pt x="6830371" y="2201844"/>
                </a:cubicBezTo>
                <a:cubicBezTo>
                  <a:pt x="6830371" y="2166130"/>
                  <a:pt x="6859323" y="2137178"/>
                  <a:pt x="6895037" y="2137178"/>
                </a:cubicBezTo>
                <a:close/>
                <a:moveTo>
                  <a:pt x="6742377" y="2137178"/>
                </a:moveTo>
                <a:cubicBezTo>
                  <a:pt x="6778091" y="2137178"/>
                  <a:pt x="6807043" y="2166130"/>
                  <a:pt x="6807043" y="2201844"/>
                </a:cubicBezTo>
                <a:cubicBezTo>
                  <a:pt x="6807043" y="2237558"/>
                  <a:pt x="6778091" y="2266510"/>
                  <a:pt x="6742377" y="2266510"/>
                </a:cubicBezTo>
                <a:cubicBezTo>
                  <a:pt x="6706663" y="2266510"/>
                  <a:pt x="6677711" y="2237558"/>
                  <a:pt x="6677711" y="2201844"/>
                </a:cubicBezTo>
                <a:cubicBezTo>
                  <a:pt x="6677711" y="2166130"/>
                  <a:pt x="6706663" y="2137178"/>
                  <a:pt x="6742377" y="2137178"/>
                </a:cubicBezTo>
                <a:close/>
                <a:moveTo>
                  <a:pt x="6429231" y="2137178"/>
                </a:moveTo>
                <a:cubicBezTo>
                  <a:pt x="6464945" y="2137178"/>
                  <a:pt x="6493897" y="2166130"/>
                  <a:pt x="6493897" y="2201844"/>
                </a:cubicBezTo>
                <a:cubicBezTo>
                  <a:pt x="6493897" y="2237558"/>
                  <a:pt x="6464945" y="2266510"/>
                  <a:pt x="6429231" y="2266510"/>
                </a:cubicBezTo>
                <a:cubicBezTo>
                  <a:pt x="6393517" y="2266510"/>
                  <a:pt x="6364565" y="2237558"/>
                  <a:pt x="6364565" y="2201844"/>
                </a:cubicBezTo>
                <a:cubicBezTo>
                  <a:pt x="6364565" y="2166130"/>
                  <a:pt x="6393517" y="2137178"/>
                  <a:pt x="6429231" y="2137178"/>
                </a:cubicBezTo>
                <a:close/>
                <a:moveTo>
                  <a:pt x="6276571" y="2137178"/>
                </a:moveTo>
                <a:cubicBezTo>
                  <a:pt x="6312285" y="2137178"/>
                  <a:pt x="6341237" y="2166130"/>
                  <a:pt x="6341237" y="2201844"/>
                </a:cubicBezTo>
                <a:cubicBezTo>
                  <a:pt x="6341237" y="2237558"/>
                  <a:pt x="6312285" y="2266510"/>
                  <a:pt x="6276571" y="2266510"/>
                </a:cubicBezTo>
                <a:cubicBezTo>
                  <a:pt x="6240857" y="2266510"/>
                  <a:pt x="6211905" y="2237558"/>
                  <a:pt x="6211905" y="2201844"/>
                </a:cubicBezTo>
                <a:cubicBezTo>
                  <a:pt x="6211905" y="2166130"/>
                  <a:pt x="6240857" y="2137178"/>
                  <a:pt x="6276571" y="2137178"/>
                </a:cubicBezTo>
                <a:close/>
                <a:moveTo>
                  <a:pt x="6119999" y="2137178"/>
                </a:moveTo>
                <a:cubicBezTo>
                  <a:pt x="6155713" y="2137178"/>
                  <a:pt x="6184665" y="2166130"/>
                  <a:pt x="6184665" y="2201844"/>
                </a:cubicBezTo>
                <a:cubicBezTo>
                  <a:pt x="6184665" y="2237558"/>
                  <a:pt x="6155713" y="2266510"/>
                  <a:pt x="6119999" y="2266510"/>
                </a:cubicBezTo>
                <a:cubicBezTo>
                  <a:pt x="6084285" y="2266510"/>
                  <a:pt x="6055333" y="2237558"/>
                  <a:pt x="6055333" y="2201844"/>
                </a:cubicBezTo>
                <a:cubicBezTo>
                  <a:pt x="6055333" y="2166130"/>
                  <a:pt x="6084285" y="2137178"/>
                  <a:pt x="6119999" y="2137178"/>
                </a:cubicBezTo>
                <a:close/>
                <a:moveTo>
                  <a:pt x="5967339" y="2137178"/>
                </a:moveTo>
                <a:cubicBezTo>
                  <a:pt x="6003053" y="2137178"/>
                  <a:pt x="6032005" y="2166130"/>
                  <a:pt x="6032005" y="2201844"/>
                </a:cubicBezTo>
                <a:cubicBezTo>
                  <a:pt x="6032005" y="2237558"/>
                  <a:pt x="6003053" y="2266510"/>
                  <a:pt x="5967339" y="2266510"/>
                </a:cubicBezTo>
                <a:cubicBezTo>
                  <a:pt x="5931625" y="2266510"/>
                  <a:pt x="5902673" y="2237558"/>
                  <a:pt x="5902673" y="2201844"/>
                </a:cubicBezTo>
                <a:cubicBezTo>
                  <a:pt x="5902673" y="2166130"/>
                  <a:pt x="5931625" y="2137178"/>
                  <a:pt x="5967339" y="2137178"/>
                </a:cubicBezTo>
                <a:close/>
                <a:moveTo>
                  <a:pt x="5810794" y="2137178"/>
                </a:moveTo>
                <a:cubicBezTo>
                  <a:pt x="5846480" y="2137178"/>
                  <a:pt x="5875432" y="2166130"/>
                  <a:pt x="5875432" y="2201844"/>
                </a:cubicBezTo>
                <a:cubicBezTo>
                  <a:pt x="5875432" y="2237558"/>
                  <a:pt x="5846480" y="2266510"/>
                  <a:pt x="5810794" y="2266510"/>
                </a:cubicBezTo>
                <a:cubicBezTo>
                  <a:pt x="5775072" y="2266510"/>
                  <a:pt x="5746114" y="2237558"/>
                  <a:pt x="5746114" y="2201844"/>
                </a:cubicBezTo>
                <a:cubicBezTo>
                  <a:pt x="5746114" y="2166130"/>
                  <a:pt x="5775072" y="2137178"/>
                  <a:pt x="5810794" y="2137178"/>
                </a:cubicBezTo>
                <a:close/>
                <a:moveTo>
                  <a:pt x="5658108" y="2137178"/>
                </a:moveTo>
                <a:cubicBezTo>
                  <a:pt x="5693823" y="2137178"/>
                  <a:pt x="5722781" y="2166130"/>
                  <a:pt x="5722781" y="2201844"/>
                </a:cubicBezTo>
                <a:cubicBezTo>
                  <a:pt x="5722781" y="2237558"/>
                  <a:pt x="5693823" y="2266510"/>
                  <a:pt x="5658108" y="2266510"/>
                </a:cubicBezTo>
                <a:cubicBezTo>
                  <a:pt x="5622396" y="2266510"/>
                  <a:pt x="5593441" y="2237558"/>
                  <a:pt x="5593441" y="2201844"/>
                </a:cubicBezTo>
                <a:cubicBezTo>
                  <a:pt x="5593441" y="2166130"/>
                  <a:pt x="5622396" y="2137178"/>
                  <a:pt x="5658108" y="2137178"/>
                </a:cubicBezTo>
                <a:close/>
                <a:moveTo>
                  <a:pt x="5501540" y="2137178"/>
                </a:moveTo>
                <a:cubicBezTo>
                  <a:pt x="5537254" y="2137178"/>
                  <a:pt x="5566204" y="2166130"/>
                  <a:pt x="5566204" y="2201844"/>
                </a:cubicBezTo>
                <a:cubicBezTo>
                  <a:pt x="5566204" y="2237558"/>
                  <a:pt x="5537254" y="2266510"/>
                  <a:pt x="5501540" y="2266510"/>
                </a:cubicBezTo>
                <a:cubicBezTo>
                  <a:pt x="5465826" y="2266510"/>
                  <a:pt x="5436883" y="2237558"/>
                  <a:pt x="5436883" y="2201844"/>
                </a:cubicBezTo>
                <a:cubicBezTo>
                  <a:pt x="5436883" y="2166130"/>
                  <a:pt x="5465826" y="2137178"/>
                  <a:pt x="5501540" y="2137178"/>
                </a:cubicBezTo>
                <a:close/>
                <a:moveTo>
                  <a:pt x="3321359" y="2137178"/>
                </a:moveTo>
                <a:cubicBezTo>
                  <a:pt x="3357071" y="2137178"/>
                  <a:pt x="3386011" y="2166130"/>
                  <a:pt x="3386011" y="2201844"/>
                </a:cubicBezTo>
                <a:cubicBezTo>
                  <a:pt x="3386011" y="2237558"/>
                  <a:pt x="3357071" y="2266510"/>
                  <a:pt x="3321359" y="2266510"/>
                </a:cubicBezTo>
                <a:cubicBezTo>
                  <a:pt x="3285638" y="2266510"/>
                  <a:pt x="3256695" y="2237558"/>
                  <a:pt x="3256695" y="2201844"/>
                </a:cubicBezTo>
                <a:cubicBezTo>
                  <a:pt x="3256695" y="2166130"/>
                  <a:pt x="3285638" y="2137178"/>
                  <a:pt x="3321359" y="2137178"/>
                </a:cubicBezTo>
                <a:close/>
                <a:moveTo>
                  <a:pt x="3172606" y="2137178"/>
                </a:moveTo>
                <a:cubicBezTo>
                  <a:pt x="3208327" y="2137178"/>
                  <a:pt x="3237278" y="2166130"/>
                  <a:pt x="3237278" y="2201844"/>
                </a:cubicBezTo>
                <a:cubicBezTo>
                  <a:pt x="3237278" y="2237558"/>
                  <a:pt x="3208327" y="2266510"/>
                  <a:pt x="3172606" y="2266510"/>
                </a:cubicBezTo>
                <a:cubicBezTo>
                  <a:pt x="3136884" y="2266510"/>
                  <a:pt x="3107925" y="2237558"/>
                  <a:pt x="3107925" y="2201844"/>
                </a:cubicBezTo>
                <a:cubicBezTo>
                  <a:pt x="3107925" y="2166130"/>
                  <a:pt x="3136884" y="2137178"/>
                  <a:pt x="3172606" y="2137178"/>
                </a:cubicBezTo>
                <a:close/>
                <a:moveTo>
                  <a:pt x="3012096" y="2137178"/>
                </a:moveTo>
                <a:cubicBezTo>
                  <a:pt x="3047807" y="2137178"/>
                  <a:pt x="3076765" y="2166130"/>
                  <a:pt x="3076765" y="2201844"/>
                </a:cubicBezTo>
                <a:cubicBezTo>
                  <a:pt x="3076765" y="2237558"/>
                  <a:pt x="3047807" y="2266510"/>
                  <a:pt x="3012096" y="2266510"/>
                </a:cubicBezTo>
                <a:cubicBezTo>
                  <a:pt x="2976386" y="2266510"/>
                  <a:pt x="2947438" y="2237558"/>
                  <a:pt x="2947438" y="2201844"/>
                </a:cubicBezTo>
                <a:cubicBezTo>
                  <a:pt x="2947438" y="2166130"/>
                  <a:pt x="2976386" y="2137178"/>
                  <a:pt x="3012096" y="2137178"/>
                </a:cubicBezTo>
                <a:close/>
                <a:moveTo>
                  <a:pt x="2855539" y="2137178"/>
                </a:moveTo>
                <a:cubicBezTo>
                  <a:pt x="2891249" y="2137178"/>
                  <a:pt x="2920198" y="2166130"/>
                  <a:pt x="2920198" y="2201844"/>
                </a:cubicBezTo>
                <a:cubicBezTo>
                  <a:pt x="2920198" y="2237558"/>
                  <a:pt x="2891249" y="2266510"/>
                  <a:pt x="2855539" y="2266510"/>
                </a:cubicBezTo>
                <a:cubicBezTo>
                  <a:pt x="2819829" y="2266510"/>
                  <a:pt x="2790880" y="2237558"/>
                  <a:pt x="2790880" y="2201844"/>
                </a:cubicBezTo>
                <a:cubicBezTo>
                  <a:pt x="2790880" y="2166130"/>
                  <a:pt x="2819829" y="2137178"/>
                  <a:pt x="2855539" y="2137178"/>
                </a:cubicBezTo>
                <a:close/>
                <a:moveTo>
                  <a:pt x="2698983" y="2137178"/>
                </a:moveTo>
                <a:cubicBezTo>
                  <a:pt x="2734694" y="2137178"/>
                  <a:pt x="2763642" y="2166130"/>
                  <a:pt x="2763642" y="2201844"/>
                </a:cubicBezTo>
                <a:cubicBezTo>
                  <a:pt x="2763642" y="2237558"/>
                  <a:pt x="2734694" y="2266510"/>
                  <a:pt x="2698983" y="2266510"/>
                </a:cubicBezTo>
                <a:cubicBezTo>
                  <a:pt x="2663274" y="2266510"/>
                  <a:pt x="2634325" y="2237558"/>
                  <a:pt x="2634325" y="2201844"/>
                </a:cubicBezTo>
                <a:cubicBezTo>
                  <a:pt x="2634325" y="2166130"/>
                  <a:pt x="2663274" y="2137178"/>
                  <a:pt x="2698983" y="2137178"/>
                </a:cubicBezTo>
                <a:close/>
                <a:moveTo>
                  <a:pt x="2546341" y="2137178"/>
                </a:moveTo>
                <a:cubicBezTo>
                  <a:pt x="2582052" y="2137178"/>
                  <a:pt x="2611002" y="2166130"/>
                  <a:pt x="2611002" y="2201844"/>
                </a:cubicBezTo>
                <a:cubicBezTo>
                  <a:pt x="2611002" y="2237558"/>
                  <a:pt x="2582052" y="2266510"/>
                  <a:pt x="2546341" y="2266510"/>
                </a:cubicBezTo>
                <a:cubicBezTo>
                  <a:pt x="2510621" y="2266510"/>
                  <a:pt x="2481681" y="2237558"/>
                  <a:pt x="2481681" y="2201844"/>
                </a:cubicBezTo>
                <a:cubicBezTo>
                  <a:pt x="2481681" y="2166130"/>
                  <a:pt x="2510621" y="2137178"/>
                  <a:pt x="2546341" y="2137178"/>
                </a:cubicBezTo>
                <a:close/>
                <a:moveTo>
                  <a:pt x="2389761" y="2137178"/>
                </a:moveTo>
                <a:cubicBezTo>
                  <a:pt x="2425494" y="2137178"/>
                  <a:pt x="2454444" y="2166130"/>
                  <a:pt x="2454444" y="2201844"/>
                </a:cubicBezTo>
                <a:cubicBezTo>
                  <a:pt x="2454444" y="2237558"/>
                  <a:pt x="2425494" y="2266510"/>
                  <a:pt x="2389761" y="2266510"/>
                </a:cubicBezTo>
                <a:cubicBezTo>
                  <a:pt x="2354065" y="2266510"/>
                  <a:pt x="2325107" y="2237558"/>
                  <a:pt x="2325107" y="2201844"/>
                </a:cubicBezTo>
                <a:cubicBezTo>
                  <a:pt x="2325107" y="2166130"/>
                  <a:pt x="2354065" y="2137178"/>
                  <a:pt x="2389761" y="2137178"/>
                </a:cubicBezTo>
                <a:close/>
                <a:moveTo>
                  <a:pt x="2237094" y="2137178"/>
                </a:moveTo>
                <a:cubicBezTo>
                  <a:pt x="2272816" y="2137178"/>
                  <a:pt x="2301774" y="2166130"/>
                  <a:pt x="2301774" y="2201844"/>
                </a:cubicBezTo>
                <a:cubicBezTo>
                  <a:pt x="2301774" y="2237558"/>
                  <a:pt x="2272816" y="2266510"/>
                  <a:pt x="2237094" y="2266510"/>
                </a:cubicBezTo>
                <a:cubicBezTo>
                  <a:pt x="2201372" y="2266510"/>
                  <a:pt x="2172414" y="2237558"/>
                  <a:pt x="2172414" y="2201844"/>
                </a:cubicBezTo>
                <a:cubicBezTo>
                  <a:pt x="2172414" y="2166130"/>
                  <a:pt x="2201372" y="2137178"/>
                  <a:pt x="2237094" y="2137178"/>
                </a:cubicBezTo>
                <a:close/>
                <a:moveTo>
                  <a:pt x="2084416" y="2137178"/>
                </a:moveTo>
                <a:cubicBezTo>
                  <a:pt x="2120132" y="2137178"/>
                  <a:pt x="2149082" y="2166130"/>
                  <a:pt x="2149082" y="2201844"/>
                </a:cubicBezTo>
                <a:cubicBezTo>
                  <a:pt x="2149082" y="2237558"/>
                  <a:pt x="2120132" y="2266510"/>
                  <a:pt x="2084416" y="2266510"/>
                </a:cubicBezTo>
                <a:cubicBezTo>
                  <a:pt x="2048693" y="2266510"/>
                  <a:pt x="2019767" y="2237558"/>
                  <a:pt x="2019767" y="2201844"/>
                </a:cubicBezTo>
                <a:cubicBezTo>
                  <a:pt x="2019767" y="2166130"/>
                  <a:pt x="2048693" y="2137178"/>
                  <a:pt x="2084416" y="2137178"/>
                </a:cubicBezTo>
                <a:close/>
                <a:moveTo>
                  <a:pt x="1927830" y="2137178"/>
                </a:moveTo>
                <a:cubicBezTo>
                  <a:pt x="1963544" y="2137178"/>
                  <a:pt x="1992519" y="2166130"/>
                  <a:pt x="1992519" y="2201844"/>
                </a:cubicBezTo>
                <a:cubicBezTo>
                  <a:pt x="1992519" y="2237558"/>
                  <a:pt x="1963544" y="2266510"/>
                  <a:pt x="1927830" y="2266510"/>
                </a:cubicBezTo>
                <a:cubicBezTo>
                  <a:pt x="1892146" y="2266510"/>
                  <a:pt x="1863193" y="2237558"/>
                  <a:pt x="1863193" y="2201844"/>
                </a:cubicBezTo>
                <a:cubicBezTo>
                  <a:pt x="1863193" y="2166130"/>
                  <a:pt x="1892146" y="2137178"/>
                  <a:pt x="1927830" y="2137178"/>
                </a:cubicBezTo>
                <a:close/>
                <a:moveTo>
                  <a:pt x="1775186" y="2137178"/>
                </a:moveTo>
                <a:cubicBezTo>
                  <a:pt x="1810892" y="2137178"/>
                  <a:pt x="1839865" y="2166130"/>
                  <a:pt x="1839865" y="2201844"/>
                </a:cubicBezTo>
                <a:cubicBezTo>
                  <a:pt x="1839865" y="2237558"/>
                  <a:pt x="1810892" y="2266510"/>
                  <a:pt x="1775186" y="2266510"/>
                </a:cubicBezTo>
                <a:cubicBezTo>
                  <a:pt x="1739466" y="2266510"/>
                  <a:pt x="1710516" y="2237558"/>
                  <a:pt x="1710516" y="2201844"/>
                </a:cubicBezTo>
                <a:cubicBezTo>
                  <a:pt x="1710516" y="2166130"/>
                  <a:pt x="1739466" y="2137178"/>
                  <a:pt x="1775186" y="2137178"/>
                </a:cubicBezTo>
                <a:close/>
                <a:moveTo>
                  <a:pt x="1618605" y="2137178"/>
                </a:moveTo>
                <a:cubicBezTo>
                  <a:pt x="1654322" y="2137178"/>
                  <a:pt x="1683274" y="2166130"/>
                  <a:pt x="1683274" y="2201844"/>
                </a:cubicBezTo>
                <a:cubicBezTo>
                  <a:pt x="1683274" y="2237558"/>
                  <a:pt x="1654322" y="2266510"/>
                  <a:pt x="1618605" y="2266510"/>
                </a:cubicBezTo>
                <a:cubicBezTo>
                  <a:pt x="1582893" y="2266510"/>
                  <a:pt x="1553941" y="2237558"/>
                  <a:pt x="1553941" y="2201844"/>
                </a:cubicBezTo>
                <a:cubicBezTo>
                  <a:pt x="1553941" y="2166130"/>
                  <a:pt x="1582893" y="2137178"/>
                  <a:pt x="1618605" y="2137178"/>
                </a:cubicBezTo>
                <a:close/>
                <a:moveTo>
                  <a:pt x="1465947" y="2137178"/>
                </a:moveTo>
                <a:cubicBezTo>
                  <a:pt x="1501661" y="2137178"/>
                  <a:pt x="1530613" y="2166130"/>
                  <a:pt x="1530613" y="2201844"/>
                </a:cubicBezTo>
                <a:cubicBezTo>
                  <a:pt x="1530613" y="2237558"/>
                  <a:pt x="1501661" y="2266510"/>
                  <a:pt x="1465947" y="2266510"/>
                </a:cubicBezTo>
                <a:cubicBezTo>
                  <a:pt x="1430233" y="2266510"/>
                  <a:pt x="1401283" y="2237558"/>
                  <a:pt x="1401283" y="2201844"/>
                </a:cubicBezTo>
                <a:cubicBezTo>
                  <a:pt x="1401283" y="2166130"/>
                  <a:pt x="1430233" y="2137178"/>
                  <a:pt x="1465947" y="2137178"/>
                </a:cubicBezTo>
                <a:close/>
                <a:moveTo>
                  <a:pt x="5348894" y="2137174"/>
                </a:moveTo>
                <a:cubicBezTo>
                  <a:pt x="5384609" y="2137174"/>
                  <a:pt x="5413562" y="2166127"/>
                  <a:pt x="5413562" y="2201840"/>
                </a:cubicBezTo>
                <a:cubicBezTo>
                  <a:pt x="5413562" y="2237555"/>
                  <a:pt x="5384609" y="2266507"/>
                  <a:pt x="5348894" y="2266507"/>
                </a:cubicBezTo>
                <a:cubicBezTo>
                  <a:pt x="5313199" y="2266507"/>
                  <a:pt x="5284237" y="2237555"/>
                  <a:pt x="5284237" y="2201840"/>
                </a:cubicBezTo>
                <a:cubicBezTo>
                  <a:pt x="5284237" y="2166127"/>
                  <a:pt x="5313199" y="2137174"/>
                  <a:pt x="5348894" y="2137174"/>
                </a:cubicBezTo>
                <a:close/>
                <a:moveTo>
                  <a:pt x="5192302" y="2137174"/>
                </a:moveTo>
                <a:cubicBezTo>
                  <a:pt x="5228016" y="2137174"/>
                  <a:pt x="5256968" y="2166126"/>
                  <a:pt x="5256968" y="2201840"/>
                </a:cubicBezTo>
                <a:cubicBezTo>
                  <a:pt x="5256968" y="2237554"/>
                  <a:pt x="5228016" y="2266506"/>
                  <a:pt x="5192302" y="2266506"/>
                </a:cubicBezTo>
                <a:cubicBezTo>
                  <a:pt x="5156588" y="2266506"/>
                  <a:pt x="5127636" y="2237554"/>
                  <a:pt x="5127636" y="2201840"/>
                </a:cubicBezTo>
                <a:cubicBezTo>
                  <a:pt x="5127636" y="2166126"/>
                  <a:pt x="5156588" y="2137174"/>
                  <a:pt x="5192302" y="2137174"/>
                </a:cubicBezTo>
                <a:close/>
                <a:moveTo>
                  <a:pt x="10312248" y="2000175"/>
                </a:moveTo>
                <a:cubicBezTo>
                  <a:pt x="10347962" y="2000175"/>
                  <a:pt x="10376914" y="2029127"/>
                  <a:pt x="10376914" y="2064841"/>
                </a:cubicBezTo>
                <a:cubicBezTo>
                  <a:pt x="10376914" y="2100555"/>
                  <a:pt x="10347962" y="2129508"/>
                  <a:pt x="10312248" y="2129508"/>
                </a:cubicBezTo>
                <a:cubicBezTo>
                  <a:pt x="10276534" y="2129508"/>
                  <a:pt x="10247582" y="2100555"/>
                  <a:pt x="10247582" y="2064841"/>
                </a:cubicBezTo>
                <a:cubicBezTo>
                  <a:pt x="10247582" y="2029127"/>
                  <a:pt x="10276534" y="2000175"/>
                  <a:pt x="10312248" y="2000175"/>
                </a:cubicBezTo>
                <a:close/>
                <a:moveTo>
                  <a:pt x="10159588" y="2000175"/>
                </a:moveTo>
                <a:cubicBezTo>
                  <a:pt x="10195302" y="2000175"/>
                  <a:pt x="10224254" y="2029127"/>
                  <a:pt x="10224254" y="2064841"/>
                </a:cubicBezTo>
                <a:cubicBezTo>
                  <a:pt x="10224254" y="2100555"/>
                  <a:pt x="10195302" y="2129508"/>
                  <a:pt x="10159588" y="2129508"/>
                </a:cubicBezTo>
                <a:cubicBezTo>
                  <a:pt x="10123874" y="2129508"/>
                  <a:pt x="10094922" y="2100555"/>
                  <a:pt x="10094922" y="2064841"/>
                </a:cubicBezTo>
                <a:cubicBezTo>
                  <a:pt x="10094922" y="2029127"/>
                  <a:pt x="10123874" y="2000175"/>
                  <a:pt x="10159588" y="2000175"/>
                </a:cubicBezTo>
                <a:close/>
                <a:moveTo>
                  <a:pt x="10003016" y="2000175"/>
                </a:moveTo>
                <a:cubicBezTo>
                  <a:pt x="10038730" y="2000175"/>
                  <a:pt x="10067682" y="2029127"/>
                  <a:pt x="10067682" y="2064841"/>
                </a:cubicBezTo>
                <a:cubicBezTo>
                  <a:pt x="10067682" y="2100555"/>
                  <a:pt x="10038730" y="2129508"/>
                  <a:pt x="10003016" y="2129508"/>
                </a:cubicBezTo>
                <a:cubicBezTo>
                  <a:pt x="9967302" y="2129508"/>
                  <a:pt x="9938350" y="2100555"/>
                  <a:pt x="9938350" y="2064841"/>
                </a:cubicBezTo>
                <a:cubicBezTo>
                  <a:pt x="9938350" y="2029127"/>
                  <a:pt x="9967302" y="2000175"/>
                  <a:pt x="10003016" y="2000175"/>
                </a:cubicBezTo>
                <a:close/>
                <a:moveTo>
                  <a:pt x="9850358" y="2000175"/>
                </a:moveTo>
                <a:cubicBezTo>
                  <a:pt x="9886072" y="2000175"/>
                  <a:pt x="9915024" y="2029127"/>
                  <a:pt x="9915024" y="2064841"/>
                </a:cubicBezTo>
                <a:cubicBezTo>
                  <a:pt x="9915024" y="2100555"/>
                  <a:pt x="9886072" y="2129508"/>
                  <a:pt x="9850358" y="2129508"/>
                </a:cubicBezTo>
                <a:cubicBezTo>
                  <a:pt x="9814644" y="2129508"/>
                  <a:pt x="9785692" y="2100555"/>
                  <a:pt x="9785692" y="2064841"/>
                </a:cubicBezTo>
                <a:cubicBezTo>
                  <a:pt x="9785692" y="2029127"/>
                  <a:pt x="9814644" y="2000175"/>
                  <a:pt x="9850358" y="2000175"/>
                </a:cubicBezTo>
                <a:close/>
                <a:moveTo>
                  <a:pt x="9693783" y="2000175"/>
                </a:moveTo>
                <a:cubicBezTo>
                  <a:pt x="9729497" y="2000175"/>
                  <a:pt x="9758449" y="2029127"/>
                  <a:pt x="9758449" y="2064841"/>
                </a:cubicBezTo>
                <a:cubicBezTo>
                  <a:pt x="9758449" y="2100555"/>
                  <a:pt x="9729497" y="2129508"/>
                  <a:pt x="9693783" y="2129508"/>
                </a:cubicBezTo>
                <a:cubicBezTo>
                  <a:pt x="9658069" y="2129508"/>
                  <a:pt x="9629117" y="2100555"/>
                  <a:pt x="9629117" y="2064841"/>
                </a:cubicBezTo>
                <a:cubicBezTo>
                  <a:pt x="9629117" y="2029127"/>
                  <a:pt x="9658069" y="2000175"/>
                  <a:pt x="9693783" y="2000175"/>
                </a:cubicBezTo>
                <a:close/>
                <a:moveTo>
                  <a:pt x="9541123" y="2000175"/>
                </a:moveTo>
                <a:cubicBezTo>
                  <a:pt x="9576837" y="2000175"/>
                  <a:pt x="9605789" y="2029127"/>
                  <a:pt x="9605789" y="2064841"/>
                </a:cubicBezTo>
                <a:cubicBezTo>
                  <a:pt x="9605789" y="2100555"/>
                  <a:pt x="9576837" y="2129508"/>
                  <a:pt x="9541123" y="2129508"/>
                </a:cubicBezTo>
                <a:cubicBezTo>
                  <a:pt x="9505409" y="2129508"/>
                  <a:pt x="9476457" y="2100555"/>
                  <a:pt x="9476457" y="2064841"/>
                </a:cubicBezTo>
                <a:cubicBezTo>
                  <a:pt x="9476457" y="2029127"/>
                  <a:pt x="9505409" y="2000175"/>
                  <a:pt x="9541123" y="2000175"/>
                </a:cubicBezTo>
                <a:close/>
                <a:moveTo>
                  <a:pt x="9384550" y="2000175"/>
                </a:moveTo>
                <a:cubicBezTo>
                  <a:pt x="9420264" y="2000175"/>
                  <a:pt x="9449216" y="2029127"/>
                  <a:pt x="9449216" y="2064841"/>
                </a:cubicBezTo>
                <a:cubicBezTo>
                  <a:pt x="9449216" y="2100555"/>
                  <a:pt x="9420264" y="2129508"/>
                  <a:pt x="9384550" y="2129508"/>
                </a:cubicBezTo>
                <a:cubicBezTo>
                  <a:pt x="9348836" y="2129508"/>
                  <a:pt x="9319884" y="2100555"/>
                  <a:pt x="9319884" y="2064841"/>
                </a:cubicBezTo>
                <a:cubicBezTo>
                  <a:pt x="9319884" y="2029127"/>
                  <a:pt x="9348836" y="2000175"/>
                  <a:pt x="9384550" y="2000175"/>
                </a:cubicBezTo>
                <a:close/>
                <a:moveTo>
                  <a:pt x="9227977" y="2000175"/>
                </a:moveTo>
                <a:cubicBezTo>
                  <a:pt x="9263691" y="2000175"/>
                  <a:pt x="9292643" y="2029127"/>
                  <a:pt x="9292643" y="2064841"/>
                </a:cubicBezTo>
                <a:cubicBezTo>
                  <a:pt x="9292643" y="2100555"/>
                  <a:pt x="9263691" y="2129508"/>
                  <a:pt x="9227977" y="2129508"/>
                </a:cubicBezTo>
                <a:cubicBezTo>
                  <a:pt x="9192263" y="2129508"/>
                  <a:pt x="9163311" y="2100555"/>
                  <a:pt x="9163311" y="2064841"/>
                </a:cubicBezTo>
                <a:cubicBezTo>
                  <a:pt x="9163311" y="2029127"/>
                  <a:pt x="9192263" y="2000175"/>
                  <a:pt x="9227977" y="2000175"/>
                </a:cubicBezTo>
                <a:close/>
                <a:moveTo>
                  <a:pt x="9075319" y="2000175"/>
                </a:moveTo>
                <a:cubicBezTo>
                  <a:pt x="9111033" y="2000175"/>
                  <a:pt x="9139985" y="2029127"/>
                  <a:pt x="9139985" y="2064841"/>
                </a:cubicBezTo>
                <a:cubicBezTo>
                  <a:pt x="9139985" y="2100555"/>
                  <a:pt x="9111033" y="2129508"/>
                  <a:pt x="9075319" y="2129508"/>
                </a:cubicBezTo>
                <a:cubicBezTo>
                  <a:pt x="9039605" y="2129508"/>
                  <a:pt x="9010653" y="2100555"/>
                  <a:pt x="9010653" y="2064841"/>
                </a:cubicBezTo>
                <a:cubicBezTo>
                  <a:pt x="9010653" y="2029127"/>
                  <a:pt x="9039605" y="2000175"/>
                  <a:pt x="9075319" y="2000175"/>
                </a:cubicBezTo>
                <a:close/>
                <a:moveTo>
                  <a:pt x="8914831" y="2000175"/>
                </a:moveTo>
                <a:cubicBezTo>
                  <a:pt x="8950545" y="2000175"/>
                  <a:pt x="8979497" y="2029127"/>
                  <a:pt x="8979497" y="2064841"/>
                </a:cubicBezTo>
                <a:cubicBezTo>
                  <a:pt x="8979497" y="2100555"/>
                  <a:pt x="8950545" y="2129508"/>
                  <a:pt x="8914831" y="2129508"/>
                </a:cubicBezTo>
                <a:cubicBezTo>
                  <a:pt x="8879117" y="2129508"/>
                  <a:pt x="8850165" y="2100555"/>
                  <a:pt x="8850165" y="2064841"/>
                </a:cubicBezTo>
                <a:cubicBezTo>
                  <a:pt x="8850165" y="2029127"/>
                  <a:pt x="8879117" y="2000175"/>
                  <a:pt x="8914831" y="2000175"/>
                </a:cubicBezTo>
                <a:close/>
                <a:moveTo>
                  <a:pt x="8766086" y="2000175"/>
                </a:moveTo>
                <a:cubicBezTo>
                  <a:pt x="8801800" y="2000175"/>
                  <a:pt x="8830752" y="2029127"/>
                  <a:pt x="8830752" y="2064841"/>
                </a:cubicBezTo>
                <a:cubicBezTo>
                  <a:pt x="8830752" y="2100555"/>
                  <a:pt x="8801800" y="2129508"/>
                  <a:pt x="8766086" y="2129508"/>
                </a:cubicBezTo>
                <a:cubicBezTo>
                  <a:pt x="8730372" y="2129508"/>
                  <a:pt x="8701420" y="2100555"/>
                  <a:pt x="8701420" y="2064841"/>
                </a:cubicBezTo>
                <a:cubicBezTo>
                  <a:pt x="8701420" y="2029127"/>
                  <a:pt x="8730372" y="2000175"/>
                  <a:pt x="8766086" y="2000175"/>
                </a:cubicBezTo>
                <a:close/>
                <a:moveTo>
                  <a:pt x="8601685" y="2000175"/>
                </a:moveTo>
                <a:cubicBezTo>
                  <a:pt x="8637399" y="2000175"/>
                  <a:pt x="8666351" y="2029127"/>
                  <a:pt x="8666351" y="2064841"/>
                </a:cubicBezTo>
                <a:cubicBezTo>
                  <a:pt x="8666351" y="2100555"/>
                  <a:pt x="8637399" y="2129508"/>
                  <a:pt x="8601685" y="2129508"/>
                </a:cubicBezTo>
                <a:cubicBezTo>
                  <a:pt x="8565971" y="2129508"/>
                  <a:pt x="8537019" y="2100555"/>
                  <a:pt x="8537019" y="2064841"/>
                </a:cubicBezTo>
                <a:cubicBezTo>
                  <a:pt x="8537019" y="2029127"/>
                  <a:pt x="8565971" y="2000175"/>
                  <a:pt x="8601685" y="2000175"/>
                </a:cubicBezTo>
                <a:close/>
                <a:moveTo>
                  <a:pt x="8449025" y="2000175"/>
                </a:moveTo>
                <a:cubicBezTo>
                  <a:pt x="8484739" y="2000175"/>
                  <a:pt x="8513691" y="2029127"/>
                  <a:pt x="8513691" y="2064841"/>
                </a:cubicBezTo>
                <a:cubicBezTo>
                  <a:pt x="8513691" y="2100555"/>
                  <a:pt x="8484739" y="2129508"/>
                  <a:pt x="8449025" y="2129508"/>
                </a:cubicBezTo>
                <a:cubicBezTo>
                  <a:pt x="8413311" y="2129508"/>
                  <a:pt x="8384359" y="2100555"/>
                  <a:pt x="8384359" y="2064841"/>
                </a:cubicBezTo>
                <a:cubicBezTo>
                  <a:pt x="8384359" y="2029127"/>
                  <a:pt x="8413311" y="2000175"/>
                  <a:pt x="8449025" y="2000175"/>
                </a:cubicBezTo>
                <a:close/>
                <a:moveTo>
                  <a:pt x="8296368" y="2000175"/>
                </a:moveTo>
                <a:cubicBezTo>
                  <a:pt x="8332082" y="2000175"/>
                  <a:pt x="8361034" y="2029127"/>
                  <a:pt x="8361034" y="2064841"/>
                </a:cubicBezTo>
                <a:cubicBezTo>
                  <a:pt x="8361034" y="2100555"/>
                  <a:pt x="8332082" y="2129508"/>
                  <a:pt x="8296368" y="2129508"/>
                </a:cubicBezTo>
                <a:cubicBezTo>
                  <a:pt x="8260654" y="2129508"/>
                  <a:pt x="8231702" y="2100555"/>
                  <a:pt x="8231702" y="2064841"/>
                </a:cubicBezTo>
                <a:cubicBezTo>
                  <a:pt x="8231702" y="2029127"/>
                  <a:pt x="8260654" y="2000175"/>
                  <a:pt x="8296368" y="2000175"/>
                </a:cubicBezTo>
                <a:close/>
                <a:moveTo>
                  <a:pt x="8139793" y="2000175"/>
                </a:moveTo>
                <a:cubicBezTo>
                  <a:pt x="8175507" y="2000175"/>
                  <a:pt x="8204459" y="2029127"/>
                  <a:pt x="8204459" y="2064841"/>
                </a:cubicBezTo>
                <a:cubicBezTo>
                  <a:pt x="8204459" y="2100555"/>
                  <a:pt x="8175507" y="2129508"/>
                  <a:pt x="8139793" y="2129508"/>
                </a:cubicBezTo>
                <a:cubicBezTo>
                  <a:pt x="8104079" y="2129508"/>
                  <a:pt x="8075127" y="2100555"/>
                  <a:pt x="8075127" y="2064841"/>
                </a:cubicBezTo>
                <a:cubicBezTo>
                  <a:pt x="8075127" y="2029127"/>
                  <a:pt x="8104079" y="2000175"/>
                  <a:pt x="8139793" y="2000175"/>
                </a:cubicBezTo>
                <a:close/>
                <a:moveTo>
                  <a:pt x="7987133" y="2000175"/>
                </a:moveTo>
                <a:cubicBezTo>
                  <a:pt x="8022847" y="2000175"/>
                  <a:pt x="8051799" y="2029127"/>
                  <a:pt x="8051799" y="2064841"/>
                </a:cubicBezTo>
                <a:cubicBezTo>
                  <a:pt x="8051799" y="2100555"/>
                  <a:pt x="8022847" y="2129508"/>
                  <a:pt x="7987133" y="2129508"/>
                </a:cubicBezTo>
                <a:cubicBezTo>
                  <a:pt x="7951419" y="2129508"/>
                  <a:pt x="7922467" y="2100555"/>
                  <a:pt x="7922467" y="2064841"/>
                </a:cubicBezTo>
                <a:cubicBezTo>
                  <a:pt x="7922467" y="2029127"/>
                  <a:pt x="7951419" y="2000175"/>
                  <a:pt x="7987133" y="2000175"/>
                </a:cubicBezTo>
                <a:close/>
                <a:moveTo>
                  <a:pt x="7830562" y="2000175"/>
                </a:moveTo>
                <a:cubicBezTo>
                  <a:pt x="7866276" y="2000175"/>
                  <a:pt x="7895228" y="2029127"/>
                  <a:pt x="7895228" y="2064841"/>
                </a:cubicBezTo>
                <a:cubicBezTo>
                  <a:pt x="7895228" y="2100555"/>
                  <a:pt x="7866276" y="2129508"/>
                  <a:pt x="7830562" y="2129508"/>
                </a:cubicBezTo>
                <a:cubicBezTo>
                  <a:pt x="7794848" y="2129508"/>
                  <a:pt x="7765896" y="2100555"/>
                  <a:pt x="7765896" y="2064841"/>
                </a:cubicBezTo>
                <a:cubicBezTo>
                  <a:pt x="7765896" y="2029127"/>
                  <a:pt x="7794848" y="2000175"/>
                  <a:pt x="7830562" y="2000175"/>
                </a:cubicBezTo>
                <a:close/>
                <a:moveTo>
                  <a:pt x="7677904" y="2000175"/>
                </a:moveTo>
                <a:cubicBezTo>
                  <a:pt x="7713618" y="2000175"/>
                  <a:pt x="7742570" y="2029127"/>
                  <a:pt x="7742570" y="2064841"/>
                </a:cubicBezTo>
                <a:cubicBezTo>
                  <a:pt x="7742570" y="2100555"/>
                  <a:pt x="7713618" y="2129508"/>
                  <a:pt x="7677904" y="2129508"/>
                </a:cubicBezTo>
                <a:cubicBezTo>
                  <a:pt x="7642190" y="2129508"/>
                  <a:pt x="7613238" y="2100555"/>
                  <a:pt x="7613238" y="2064841"/>
                </a:cubicBezTo>
                <a:cubicBezTo>
                  <a:pt x="7613238" y="2029127"/>
                  <a:pt x="7642190" y="2000175"/>
                  <a:pt x="7677904" y="2000175"/>
                </a:cubicBezTo>
                <a:close/>
                <a:moveTo>
                  <a:pt x="7521331" y="2000175"/>
                </a:moveTo>
                <a:cubicBezTo>
                  <a:pt x="7557045" y="2000175"/>
                  <a:pt x="7585997" y="2029127"/>
                  <a:pt x="7585997" y="2064841"/>
                </a:cubicBezTo>
                <a:cubicBezTo>
                  <a:pt x="7585997" y="2100555"/>
                  <a:pt x="7557045" y="2129508"/>
                  <a:pt x="7521331" y="2129508"/>
                </a:cubicBezTo>
                <a:cubicBezTo>
                  <a:pt x="7485617" y="2129508"/>
                  <a:pt x="7456665" y="2100555"/>
                  <a:pt x="7456665" y="2064841"/>
                </a:cubicBezTo>
                <a:cubicBezTo>
                  <a:pt x="7456665" y="2029127"/>
                  <a:pt x="7485617" y="2000175"/>
                  <a:pt x="7521331" y="2000175"/>
                </a:cubicBezTo>
                <a:close/>
                <a:moveTo>
                  <a:pt x="7368669" y="2000175"/>
                </a:moveTo>
                <a:cubicBezTo>
                  <a:pt x="7404383" y="2000175"/>
                  <a:pt x="7433335" y="2029127"/>
                  <a:pt x="7433335" y="2064841"/>
                </a:cubicBezTo>
                <a:cubicBezTo>
                  <a:pt x="7433335" y="2100555"/>
                  <a:pt x="7404383" y="2129508"/>
                  <a:pt x="7368669" y="2129508"/>
                </a:cubicBezTo>
                <a:cubicBezTo>
                  <a:pt x="7332955" y="2129508"/>
                  <a:pt x="7304003" y="2100555"/>
                  <a:pt x="7304003" y="2064841"/>
                </a:cubicBezTo>
                <a:cubicBezTo>
                  <a:pt x="7304003" y="2029127"/>
                  <a:pt x="7332955" y="2000175"/>
                  <a:pt x="7368669" y="2000175"/>
                </a:cubicBezTo>
                <a:close/>
                <a:moveTo>
                  <a:pt x="7212096" y="2000175"/>
                </a:moveTo>
                <a:cubicBezTo>
                  <a:pt x="7247810" y="2000175"/>
                  <a:pt x="7276762" y="2029127"/>
                  <a:pt x="7276762" y="2064841"/>
                </a:cubicBezTo>
                <a:cubicBezTo>
                  <a:pt x="7276762" y="2100555"/>
                  <a:pt x="7247810" y="2129508"/>
                  <a:pt x="7212096" y="2129508"/>
                </a:cubicBezTo>
                <a:cubicBezTo>
                  <a:pt x="7176382" y="2129508"/>
                  <a:pt x="7147430" y="2100555"/>
                  <a:pt x="7147430" y="2064841"/>
                </a:cubicBezTo>
                <a:cubicBezTo>
                  <a:pt x="7147430" y="2029127"/>
                  <a:pt x="7176382" y="2000175"/>
                  <a:pt x="7212096" y="2000175"/>
                </a:cubicBezTo>
                <a:close/>
                <a:moveTo>
                  <a:pt x="7055523" y="2000175"/>
                </a:moveTo>
                <a:cubicBezTo>
                  <a:pt x="7091237" y="2000175"/>
                  <a:pt x="7120189" y="2029127"/>
                  <a:pt x="7120189" y="2064841"/>
                </a:cubicBezTo>
                <a:cubicBezTo>
                  <a:pt x="7120189" y="2100555"/>
                  <a:pt x="7091237" y="2129508"/>
                  <a:pt x="7055523" y="2129508"/>
                </a:cubicBezTo>
                <a:cubicBezTo>
                  <a:pt x="7019809" y="2129508"/>
                  <a:pt x="6990857" y="2100555"/>
                  <a:pt x="6990857" y="2064841"/>
                </a:cubicBezTo>
                <a:cubicBezTo>
                  <a:pt x="6990857" y="2029127"/>
                  <a:pt x="7019809" y="2000175"/>
                  <a:pt x="7055523" y="2000175"/>
                </a:cubicBezTo>
                <a:close/>
                <a:moveTo>
                  <a:pt x="6895037" y="2000175"/>
                </a:moveTo>
                <a:cubicBezTo>
                  <a:pt x="6930751" y="2000175"/>
                  <a:pt x="6959703" y="2029127"/>
                  <a:pt x="6959703" y="2064841"/>
                </a:cubicBezTo>
                <a:cubicBezTo>
                  <a:pt x="6959703" y="2100555"/>
                  <a:pt x="6930751" y="2129508"/>
                  <a:pt x="6895037" y="2129508"/>
                </a:cubicBezTo>
                <a:cubicBezTo>
                  <a:pt x="6859323" y="2129508"/>
                  <a:pt x="6830371" y="2100555"/>
                  <a:pt x="6830371" y="2064841"/>
                </a:cubicBezTo>
                <a:cubicBezTo>
                  <a:pt x="6830371" y="2029127"/>
                  <a:pt x="6859323" y="2000175"/>
                  <a:pt x="6895037" y="2000175"/>
                </a:cubicBezTo>
                <a:close/>
                <a:moveTo>
                  <a:pt x="6742377" y="2000175"/>
                </a:moveTo>
                <a:cubicBezTo>
                  <a:pt x="6778091" y="2000175"/>
                  <a:pt x="6807043" y="2029127"/>
                  <a:pt x="6807043" y="2064841"/>
                </a:cubicBezTo>
                <a:cubicBezTo>
                  <a:pt x="6807043" y="2100555"/>
                  <a:pt x="6778091" y="2129508"/>
                  <a:pt x="6742377" y="2129508"/>
                </a:cubicBezTo>
                <a:cubicBezTo>
                  <a:pt x="6706663" y="2129508"/>
                  <a:pt x="6677711" y="2100555"/>
                  <a:pt x="6677711" y="2064841"/>
                </a:cubicBezTo>
                <a:cubicBezTo>
                  <a:pt x="6677711" y="2029127"/>
                  <a:pt x="6706663" y="2000175"/>
                  <a:pt x="6742377" y="2000175"/>
                </a:cubicBezTo>
                <a:close/>
                <a:moveTo>
                  <a:pt x="6585804" y="2000175"/>
                </a:moveTo>
                <a:cubicBezTo>
                  <a:pt x="6621518" y="2000175"/>
                  <a:pt x="6650470" y="2029127"/>
                  <a:pt x="6650470" y="2064841"/>
                </a:cubicBezTo>
                <a:cubicBezTo>
                  <a:pt x="6650470" y="2100555"/>
                  <a:pt x="6621518" y="2129508"/>
                  <a:pt x="6585804" y="2129508"/>
                </a:cubicBezTo>
                <a:cubicBezTo>
                  <a:pt x="6550090" y="2129508"/>
                  <a:pt x="6521138" y="2100555"/>
                  <a:pt x="6521138" y="2064841"/>
                </a:cubicBezTo>
                <a:cubicBezTo>
                  <a:pt x="6521138" y="2029127"/>
                  <a:pt x="6550090" y="2000175"/>
                  <a:pt x="6585804" y="2000175"/>
                </a:cubicBezTo>
                <a:close/>
                <a:moveTo>
                  <a:pt x="6429231" y="2000175"/>
                </a:moveTo>
                <a:cubicBezTo>
                  <a:pt x="6464945" y="2000175"/>
                  <a:pt x="6493897" y="2029127"/>
                  <a:pt x="6493897" y="2064841"/>
                </a:cubicBezTo>
                <a:cubicBezTo>
                  <a:pt x="6493897" y="2100555"/>
                  <a:pt x="6464945" y="2129508"/>
                  <a:pt x="6429231" y="2129508"/>
                </a:cubicBezTo>
                <a:cubicBezTo>
                  <a:pt x="6393517" y="2129508"/>
                  <a:pt x="6364565" y="2100555"/>
                  <a:pt x="6364565" y="2064841"/>
                </a:cubicBezTo>
                <a:cubicBezTo>
                  <a:pt x="6364565" y="2029127"/>
                  <a:pt x="6393517" y="2000175"/>
                  <a:pt x="6429231" y="2000175"/>
                </a:cubicBezTo>
                <a:close/>
                <a:moveTo>
                  <a:pt x="6276571" y="2000175"/>
                </a:moveTo>
                <a:cubicBezTo>
                  <a:pt x="6312285" y="2000175"/>
                  <a:pt x="6341237" y="2029127"/>
                  <a:pt x="6341237" y="2064841"/>
                </a:cubicBezTo>
                <a:cubicBezTo>
                  <a:pt x="6341237" y="2100555"/>
                  <a:pt x="6312285" y="2129508"/>
                  <a:pt x="6276571" y="2129508"/>
                </a:cubicBezTo>
                <a:cubicBezTo>
                  <a:pt x="6240857" y="2129508"/>
                  <a:pt x="6211905" y="2100555"/>
                  <a:pt x="6211905" y="2064841"/>
                </a:cubicBezTo>
                <a:cubicBezTo>
                  <a:pt x="6211905" y="2029127"/>
                  <a:pt x="6240857" y="2000175"/>
                  <a:pt x="6276571" y="2000175"/>
                </a:cubicBezTo>
                <a:close/>
                <a:moveTo>
                  <a:pt x="6119999" y="2000175"/>
                </a:moveTo>
                <a:cubicBezTo>
                  <a:pt x="6155713" y="2000175"/>
                  <a:pt x="6184665" y="2029127"/>
                  <a:pt x="6184665" y="2064841"/>
                </a:cubicBezTo>
                <a:cubicBezTo>
                  <a:pt x="6184665" y="2100555"/>
                  <a:pt x="6155713" y="2129508"/>
                  <a:pt x="6119999" y="2129508"/>
                </a:cubicBezTo>
                <a:cubicBezTo>
                  <a:pt x="6084285" y="2129508"/>
                  <a:pt x="6055333" y="2100555"/>
                  <a:pt x="6055333" y="2064841"/>
                </a:cubicBezTo>
                <a:cubicBezTo>
                  <a:pt x="6055333" y="2029127"/>
                  <a:pt x="6084285" y="2000175"/>
                  <a:pt x="6119999" y="2000175"/>
                </a:cubicBezTo>
                <a:close/>
                <a:moveTo>
                  <a:pt x="5967339" y="2000175"/>
                </a:moveTo>
                <a:cubicBezTo>
                  <a:pt x="6003053" y="2000175"/>
                  <a:pt x="6032005" y="2029127"/>
                  <a:pt x="6032005" y="2064841"/>
                </a:cubicBezTo>
                <a:cubicBezTo>
                  <a:pt x="6032005" y="2100555"/>
                  <a:pt x="6003053" y="2129508"/>
                  <a:pt x="5967339" y="2129508"/>
                </a:cubicBezTo>
                <a:cubicBezTo>
                  <a:pt x="5931625" y="2129508"/>
                  <a:pt x="5902673" y="2100555"/>
                  <a:pt x="5902673" y="2064841"/>
                </a:cubicBezTo>
                <a:cubicBezTo>
                  <a:pt x="5902673" y="2029127"/>
                  <a:pt x="5931625" y="2000175"/>
                  <a:pt x="5967339" y="2000175"/>
                </a:cubicBezTo>
                <a:close/>
                <a:moveTo>
                  <a:pt x="5810796" y="2000175"/>
                </a:moveTo>
                <a:cubicBezTo>
                  <a:pt x="5846480" y="2000175"/>
                  <a:pt x="5875432" y="2029127"/>
                  <a:pt x="5875432" y="2064841"/>
                </a:cubicBezTo>
                <a:cubicBezTo>
                  <a:pt x="5875432" y="2100555"/>
                  <a:pt x="5846480" y="2129508"/>
                  <a:pt x="5810796" y="2129508"/>
                </a:cubicBezTo>
                <a:cubicBezTo>
                  <a:pt x="5775075" y="2129508"/>
                  <a:pt x="5746114" y="2100555"/>
                  <a:pt x="5746114" y="2064841"/>
                </a:cubicBezTo>
                <a:cubicBezTo>
                  <a:pt x="5746114" y="2029127"/>
                  <a:pt x="5775075" y="2000175"/>
                  <a:pt x="5810796" y="2000175"/>
                </a:cubicBezTo>
                <a:close/>
                <a:moveTo>
                  <a:pt x="5658111" y="2000175"/>
                </a:moveTo>
                <a:cubicBezTo>
                  <a:pt x="5693825" y="2000175"/>
                  <a:pt x="5722783" y="2029127"/>
                  <a:pt x="5722783" y="2064841"/>
                </a:cubicBezTo>
                <a:cubicBezTo>
                  <a:pt x="5722783" y="2100555"/>
                  <a:pt x="5693825" y="2129508"/>
                  <a:pt x="5658111" y="2129508"/>
                </a:cubicBezTo>
                <a:cubicBezTo>
                  <a:pt x="5622398" y="2129508"/>
                  <a:pt x="5593443" y="2100555"/>
                  <a:pt x="5593443" y="2064841"/>
                </a:cubicBezTo>
                <a:cubicBezTo>
                  <a:pt x="5593443" y="2029127"/>
                  <a:pt x="5622398" y="2000175"/>
                  <a:pt x="5658111" y="2000175"/>
                </a:cubicBezTo>
                <a:close/>
                <a:moveTo>
                  <a:pt x="5501543" y="2000175"/>
                </a:moveTo>
                <a:cubicBezTo>
                  <a:pt x="5537254" y="2000175"/>
                  <a:pt x="5566204" y="2029127"/>
                  <a:pt x="5566204" y="2064841"/>
                </a:cubicBezTo>
                <a:cubicBezTo>
                  <a:pt x="5566204" y="2100555"/>
                  <a:pt x="5537254" y="2129508"/>
                  <a:pt x="5501543" y="2129508"/>
                </a:cubicBezTo>
                <a:cubicBezTo>
                  <a:pt x="5465827" y="2129508"/>
                  <a:pt x="5436884" y="2100555"/>
                  <a:pt x="5436884" y="2064841"/>
                </a:cubicBezTo>
                <a:cubicBezTo>
                  <a:pt x="5436884" y="2029127"/>
                  <a:pt x="5465827" y="2000175"/>
                  <a:pt x="5501543" y="2000175"/>
                </a:cubicBezTo>
                <a:close/>
                <a:moveTo>
                  <a:pt x="3630587" y="2000175"/>
                </a:moveTo>
                <a:cubicBezTo>
                  <a:pt x="3666298" y="2000175"/>
                  <a:pt x="3695253" y="2029127"/>
                  <a:pt x="3695253" y="2064841"/>
                </a:cubicBezTo>
                <a:cubicBezTo>
                  <a:pt x="3695253" y="2100555"/>
                  <a:pt x="3666298" y="2129508"/>
                  <a:pt x="3630587" y="2129508"/>
                </a:cubicBezTo>
                <a:cubicBezTo>
                  <a:pt x="3594864" y="2129508"/>
                  <a:pt x="3565911" y="2100555"/>
                  <a:pt x="3565911" y="2064841"/>
                </a:cubicBezTo>
                <a:cubicBezTo>
                  <a:pt x="3565911" y="2029127"/>
                  <a:pt x="3594864" y="2000175"/>
                  <a:pt x="3630587" y="2000175"/>
                </a:cubicBezTo>
                <a:close/>
                <a:moveTo>
                  <a:pt x="3481836" y="2000175"/>
                </a:moveTo>
                <a:cubicBezTo>
                  <a:pt x="3517551" y="2000175"/>
                  <a:pt x="3546503" y="2029127"/>
                  <a:pt x="3546503" y="2064841"/>
                </a:cubicBezTo>
                <a:cubicBezTo>
                  <a:pt x="3546503" y="2100555"/>
                  <a:pt x="3517551" y="2129508"/>
                  <a:pt x="3481836" y="2129508"/>
                </a:cubicBezTo>
                <a:cubicBezTo>
                  <a:pt x="3446127" y="2129508"/>
                  <a:pt x="3417179" y="2100555"/>
                  <a:pt x="3417179" y="2064841"/>
                </a:cubicBezTo>
                <a:cubicBezTo>
                  <a:pt x="3417179" y="2029127"/>
                  <a:pt x="3446127" y="2000175"/>
                  <a:pt x="3481836" y="2000175"/>
                </a:cubicBezTo>
                <a:close/>
                <a:moveTo>
                  <a:pt x="3321368" y="2000175"/>
                </a:moveTo>
                <a:cubicBezTo>
                  <a:pt x="3357073" y="2000175"/>
                  <a:pt x="3386016" y="2029127"/>
                  <a:pt x="3386016" y="2064841"/>
                </a:cubicBezTo>
                <a:cubicBezTo>
                  <a:pt x="3386016" y="2100555"/>
                  <a:pt x="3357073" y="2129508"/>
                  <a:pt x="3321368" y="2129508"/>
                </a:cubicBezTo>
                <a:cubicBezTo>
                  <a:pt x="3285647" y="2129508"/>
                  <a:pt x="3256702" y="2100555"/>
                  <a:pt x="3256702" y="2064841"/>
                </a:cubicBezTo>
                <a:cubicBezTo>
                  <a:pt x="3256702" y="2029127"/>
                  <a:pt x="3285647" y="2000175"/>
                  <a:pt x="3321368" y="2000175"/>
                </a:cubicBezTo>
                <a:close/>
                <a:moveTo>
                  <a:pt x="3172613" y="2000175"/>
                </a:moveTo>
                <a:cubicBezTo>
                  <a:pt x="3208335" y="2000175"/>
                  <a:pt x="3237285" y="2029127"/>
                  <a:pt x="3237285" y="2064841"/>
                </a:cubicBezTo>
                <a:cubicBezTo>
                  <a:pt x="3237285" y="2100555"/>
                  <a:pt x="3208335" y="2129508"/>
                  <a:pt x="3172613" y="2129508"/>
                </a:cubicBezTo>
                <a:cubicBezTo>
                  <a:pt x="3136891" y="2129508"/>
                  <a:pt x="3107933" y="2100555"/>
                  <a:pt x="3107933" y="2064841"/>
                </a:cubicBezTo>
                <a:cubicBezTo>
                  <a:pt x="3107933" y="2029127"/>
                  <a:pt x="3136891" y="2000175"/>
                  <a:pt x="3172613" y="2000175"/>
                </a:cubicBezTo>
                <a:close/>
                <a:moveTo>
                  <a:pt x="3012103" y="2000175"/>
                </a:moveTo>
                <a:cubicBezTo>
                  <a:pt x="3047814" y="2000175"/>
                  <a:pt x="3076772" y="2029127"/>
                  <a:pt x="3076772" y="2064841"/>
                </a:cubicBezTo>
                <a:cubicBezTo>
                  <a:pt x="3076772" y="2100555"/>
                  <a:pt x="3047814" y="2129508"/>
                  <a:pt x="3012103" y="2129508"/>
                </a:cubicBezTo>
                <a:cubicBezTo>
                  <a:pt x="2976393" y="2129508"/>
                  <a:pt x="2947444" y="2100555"/>
                  <a:pt x="2947444" y="2064841"/>
                </a:cubicBezTo>
                <a:cubicBezTo>
                  <a:pt x="2947444" y="2029127"/>
                  <a:pt x="2976393" y="2000175"/>
                  <a:pt x="3012103" y="2000175"/>
                </a:cubicBezTo>
                <a:close/>
                <a:moveTo>
                  <a:pt x="2855546" y="2000175"/>
                </a:moveTo>
                <a:cubicBezTo>
                  <a:pt x="2891256" y="2000175"/>
                  <a:pt x="2920205" y="2029127"/>
                  <a:pt x="2920205" y="2064841"/>
                </a:cubicBezTo>
                <a:cubicBezTo>
                  <a:pt x="2920205" y="2100555"/>
                  <a:pt x="2891256" y="2129508"/>
                  <a:pt x="2855546" y="2129508"/>
                </a:cubicBezTo>
                <a:cubicBezTo>
                  <a:pt x="2819837" y="2129508"/>
                  <a:pt x="2790888" y="2100555"/>
                  <a:pt x="2790888" y="2064841"/>
                </a:cubicBezTo>
                <a:cubicBezTo>
                  <a:pt x="2790888" y="2029127"/>
                  <a:pt x="2819837" y="2000175"/>
                  <a:pt x="2855546" y="2000175"/>
                </a:cubicBezTo>
                <a:close/>
                <a:moveTo>
                  <a:pt x="2698992" y="2000175"/>
                </a:moveTo>
                <a:cubicBezTo>
                  <a:pt x="2734702" y="2000175"/>
                  <a:pt x="2763651" y="2029127"/>
                  <a:pt x="2763651" y="2064841"/>
                </a:cubicBezTo>
                <a:cubicBezTo>
                  <a:pt x="2763651" y="2100555"/>
                  <a:pt x="2734702" y="2129508"/>
                  <a:pt x="2698992" y="2129508"/>
                </a:cubicBezTo>
                <a:cubicBezTo>
                  <a:pt x="2663283" y="2129508"/>
                  <a:pt x="2634334" y="2100555"/>
                  <a:pt x="2634334" y="2064841"/>
                </a:cubicBezTo>
                <a:cubicBezTo>
                  <a:pt x="2634334" y="2029127"/>
                  <a:pt x="2663283" y="2000175"/>
                  <a:pt x="2698992" y="2000175"/>
                </a:cubicBezTo>
                <a:close/>
                <a:moveTo>
                  <a:pt x="2546352" y="2000175"/>
                </a:moveTo>
                <a:cubicBezTo>
                  <a:pt x="2582062" y="2000175"/>
                  <a:pt x="2611012" y="2029127"/>
                  <a:pt x="2611012" y="2064841"/>
                </a:cubicBezTo>
                <a:cubicBezTo>
                  <a:pt x="2611012" y="2100555"/>
                  <a:pt x="2582062" y="2129508"/>
                  <a:pt x="2546352" y="2129508"/>
                </a:cubicBezTo>
                <a:cubicBezTo>
                  <a:pt x="2510631" y="2129508"/>
                  <a:pt x="2481692" y="2100555"/>
                  <a:pt x="2481692" y="2064841"/>
                </a:cubicBezTo>
                <a:cubicBezTo>
                  <a:pt x="2481692" y="2029127"/>
                  <a:pt x="2510631" y="2000175"/>
                  <a:pt x="2546352" y="2000175"/>
                </a:cubicBezTo>
                <a:close/>
                <a:moveTo>
                  <a:pt x="2389761" y="2000175"/>
                </a:moveTo>
                <a:cubicBezTo>
                  <a:pt x="2425505" y="2000175"/>
                  <a:pt x="2454456" y="2029127"/>
                  <a:pt x="2454456" y="2064841"/>
                </a:cubicBezTo>
                <a:cubicBezTo>
                  <a:pt x="2454456" y="2100555"/>
                  <a:pt x="2425505" y="2129508"/>
                  <a:pt x="2389761" y="2129508"/>
                </a:cubicBezTo>
                <a:cubicBezTo>
                  <a:pt x="2354076" y="2129508"/>
                  <a:pt x="2325118" y="2100555"/>
                  <a:pt x="2325118" y="2064841"/>
                </a:cubicBezTo>
                <a:cubicBezTo>
                  <a:pt x="2325118" y="2029127"/>
                  <a:pt x="2354076" y="2000175"/>
                  <a:pt x="2389761" y="2000175"/>
                </a:cubicBezTo>
                <a:close/>
                <a:moveTo>
                  <a:pt x="2237104" y="2000175"/>
                </a:moveTo>
                <a:cubicBezTo>
                  <a:pt x="2272826" y="2000175"/>
                  <a:pt x="2301785" y="2029127"/>
                  <a:pt x="2301785" y="2064841"/>
                </a:cubicBezTo>
                <a:cubicBezTo>
                  <a:pt x="2301785" y="2100555"/>
                  <a:pt x="2272826" y="2129508"/>
                  <a:pt x="2237104" y="2129508"/>
                </a:cubicBezTo>
                <a:cubicBezTo>
                  <a:pt x="2201381" y="2129508"/>
                  <a:pt x="2172423" y="2100555"/>
                  <a:pt x="2172423" y="2064841"/>
                </a:cubicBezTo>
                <a:cubicBezTo>
                  <a:pt x="2172423" y="2029127"/>
                  <a:pt x="2201381" y="2000175"/>
                  <a:pt x="2237104" y="2000175"/>
                </a:cubicBezTo>
                <a:close/>
                <a:moveTo>
                  <a:pt x="2084427" y="2000175"/>
                </a:moveTo>
                <a:cubicBezTo>
                  <a:pt x="2120140" y="2000175"/>
                  <a:pt x="2149089" y="2029127"/>
                  <a:pt x="2149089" y="2064841"/>
                </a:cubicBezTo>
                <a:cubicBezTo>
                  <a:pt x="2149089" y="2100555"/>
                  <a:pt x="2120140" y="2129508"/>
                  <a:pt x="2084427" y="2129508"/>
                </a:cubicBezTo>
                <a:cubicBezTo>
                  <a:pt x="2048700" y="2129508"/>
                  <a:pt x="2019780" y="2100555"/>
                  <a:pt x="2019780" y="2064841"/>
                </a:cubicBezTo>
                <a:cubicBezTo>
                  <a:pt x="2019780" y="2029127"/>
                  <a:pt x="2048700" y="2000175"/>
                  <a:pt x="2084427" y="2000175"/>
                </a:cubicBezTo>
                <a:close/>
                <a:moveTo>
                  <a:pt x="1927843" y="2000175"/>
                </a:moveTo>
                <a:cubicBezTo>
                  <a:pt x="1963566" y="2000175"/>
                  <a:pt x="1992527" y="2029127"/>
                  <a:pt x="1992527" y="2064841"/>
                </a:cubicBezTo>
                <a:cubicBezTo>
                  <a:pt x="1992527" y="2100555"/>
                  <a:pt x="1963566" y="2129508"/>
                  <a:pt x="1927843" y="2129508"/>
                </a:cubicBezTo>
                <a:cubicBezTo>
                  <a:pt x="1892154" y="2129508"/>
                  <a:pt x="1863202" y="2100555"/>
                  <a:pt x="1863202" y="2064841"/>
                </a:cubicBezTo>
                <a:cubicBezTo>
                  <a:pt x="1863202" y="2029127"/>
                  <a:pt x="1892154" y="2000175"/>
                  <a:pt x="1927843" y="2000175"/>
                </a:cubicBezTo>
                <a:close/>
                <a:moveTo>
                  <a:pt x="1775193" y="2000175"/>
                </a:moveTo>
                <a:cubicBezTo>
                  <a:pt x="1810899" y="2000175"/>
                  <a:pt x="1839873" y="2029127"/>
                  <a:pt x="1839873" y="2064841"/>
                </a:cubicBezTo>
                <a:cubicBezTo>
                  <a:pt x="1839873" y="2100555"/>
                  <a:pt x="1810899" y="2129508"/>
                  <a:pt x="1775193" y="2129508"/>
                </a:cubicBezTo>
                <a:cubicBezTo>
                  <a:pt x="1739472" y="2129508"/>
                  <a:pt x="1710523" y="2100555"/>
                  <a:pt x="1710523" y="2064841"/>
                </a:cubicBezTo>
                <a:cubicBezTo>
                  <a:pt x="1710523" y="2029127"/>
                  <a:pt x="1739472" y="2000175"/>
                  <a:pt x="1775193" y="2000175"/>
                </a:cubicBezTo>
                <a:close/>
                <a:moveTo>
                  <a:pt x="1618612" y="2000175"/>
                </a:moveTo>
                <a:cubicBezTo>
                  <a:pt x="1654331" y="2000175"/>
                  <a:pt x="1683281" y="2029127"/>
                  <a:pt x="1683281" y="2064841"/>
                </a:cubicBezTo>
                <a:cubicBezTo>
                  <a:pt x="1683281" y="2100555"/>
                  <a:pt x="1654331" y="2129508"/>
                  <a:pt x="1618612" y="2129508"/>
                </a:cubicBezTo>
                <a:cubicBezTo>
                  <a:pt x="1582901" y="2129508"/>
                  <a:pt x="1553949" y="2100555"/>
                  <a:pt x="1553949" y="2064841"/>
                </a:cubicBezTo>
                <a:cubicBezTo>
                  <a:pt x="1553949" y="2029127"/>
                  <a:pt x="1582901" y="2000175"/>
                  <a:pt x="1618612" y="2000175"/>
                </a:cubicBezTo>
                <a:close/>
                <a:moveTo>
                  <a:pt x="1465954" y="2000175"/>
                </a:moveTo>
                <a:cubicBezTo>
                  <a:pt x="1501667" y="2000175"/>
                  <a:pt x="1530620" y="2029127"/>
                  <a:pt x="1530620" y="2064841"/>
                </a:cubicBezTo>
                <a:cubicBezTo>
                  <a:pt x="1530620" y="2100555"/>
                  <a:pt x="1501667" y="2129508"/>
                  <a:pt x="1465954" y="2129508"/>
                </a:cubicBezTo>
                <a:cubicBezTo>
                  <a:pt x="1430241" y="2129508"/>
                  <a:pt x="1401290" y="2100555"/>
                  <a:pt x="1401290" y="2064841"/>
                </a:cubicBezTo>
                <a:cubicBezTo>
                  <a:pt x="1401290" y="2029127"/>
                  <a:pt x="1430241" y="2000175"/>
                  <a:pt x="1465954" y="2000175"/>
                </a:cubicBezTo>
                <a:close/>
                <a:moveTo>
                  <a:pt x="2237112" y="1851452"/>
                </a:moveTo>
                <a:cubicBezTo>
                  <a:pt x="2272835" y="1851452"/>
                  <a:pt x="2301794" y="1880404"/>
                  <a:pt x="2301794" y="1916117"/>
                </a:cubicBezTo>
                <a:cubicBezTo>
                  <a:pt x="2301794" y="1951831"/>
                  <a:pt x="2272835" y="1980764"/>
                  <a:pt x="2237112" y="1980764"/>
                </a:cubicBezTo>
                <a:cubicBezTo>
                  <a:pt x="2201389" y="1980764"/>
                  <a:pt x="2172429" y="1951831"/>
                  <a:pt x="2172429" y="1916117"/>
                </a:cubicBezTo>
                <a:cubicBezTo>
                  <a:pt x="2172429" y="1880404"/>
                  <a:pt x="2201389" y="1851452"/>
                  <a:pt x="2237112" y="1851452"/>
                </a:cubicBezTo>
                <a:close/>
                <a:moveTo>
                  <a:pt x="2084431" y="1851452"/>
                </a:moveTo>
                <a:cubicBezTo>
                  <a:pt x="2120147" y="1851452"/>
                  <a:pt x="2149096" y="1880404"/>
                  <a:pt x="2149096" y="1916117"/>
                </a:cubicBezTo>
                <a:cubicBezTo>
                  <a:pt x="2149096" y="1951831"/>
                  <a:pt x="2120147" y="1980764"/>
                  <a:pt x="2084431" y="1980764"/>
                </a:cubicBezTo>
                <a:cubicBezTo>
                  <a:pt x="2048705" y="1980764"/>
                  <a:pt x="2019789" y="1951831"/>
                  <a:pt x="2019789" y="1916117"/>
                </a:cubicBezTo>
                <a:cubicBezTo>
                  <a:pt x="2019789" y="1880404"/>
                  <a:pt x="2048705" y="1851452"/>
                  <a:pt x="2084431" y="1851452"/>
                </a:cubicBezTo>
                <a:close/>
                <a:moveTo>
                  <a:pt x="1927843" y="1851452"/>
                </a:moveTo>
                <a:cubicBezTo>
                  <a:pt x="1963566" y="1851452"/>
                  <a:pt x="1992535" y="1880404"/>
                  <a:pt x="1992535" y="1916117"/>
                </a:cubicBezTo>
                <a:cubicBezTo>
                  <a:pt x="1992535" y="1951831"/>
                  <a:pt x="1963566" y="1980764"/>
                  <a:pt x="1927843" y="1980764"/>
                </a:cubicBezTo>
                <a:cubicBezTo>
                  <a:pt x="1892164" y="1980764"/>
                  <a:pt x="1863210" y="1951831"/>
                  <a:pt x="1863210" y="1916117"/>
                </a:cubicBezTo>
                <a:cubicBezTo>
                  <a:pt x="1863210" y="1880404"/>
                  <a:pt x="1892164" y="1851452"/>
                  <a:pt x="1927843" y="1851452"/>
                </a:cubicBezTo>
                <a:close/>
                <a:moveTo>
                  <a:pt x="1775198" y="1851452"/>
                </a:moveTo>
                <a:cubicBezTo>
                  <a:pt x="1810904" y="1851452"/>
                  <a:pt x="1839879" y="1880404"/>
                  <a:pt x="1839879" y="1916117"/>
                </a:cubicBezTo>
                <a:cubicBezTo>
                  <a:pt x="1839879" y="1951831"/>
                  <a:pt x="1810904" y="1980764"/>
                  <a:pt x="1775198" y="1980764"/>
                </a:cubicBezTo>
                <a:cubicBezTo>
                  <a:pt x="1739482" y="1980764"/>
                  <a:pt x="1710529" y="1951831"/>
                  <a:pt x="1710529" y="1916117"/>
                </a:cubicBezTo>
                <a:cubicBezTo>
                  <a:pt x="1710529" y="1880404"/>
                  <a:pt x="1739482" y="1851452"/>
                  <a:pt x="1775198" y="1851452"/>
                </a:cubicBezTo>
                <a:close/>
                <a:moveTo>
                  <a:pt x="1618616" y="1851452"/>
                </a:moveTo>
                <a:cubicBezTo>
                  <a:pt x="1654335" y="1851452"/>
                  <a:pt x="1683287" y="1880404"/>
                  <a:pt x="1683287" y="1916117"/>
                </a:cubicBezTo>
                <a:cubicBezTo>
                  <a:pt x="1683287" y="1951831"/>
                  <a:pt x="1654335" y="1980764"/>
                  <a:pt x="1618616" y="1980764"/>
                </a:cubicBezTo>
                <a:cubicBezTo>
                  <a:pt x="1582905" y="1980764"/>
                  <a:pt x="1553953" y="1951831"/>
                  <a:pt x="1553953" y="1916117"/>
                </a:cubicBezTo>
                <a:cubicBezTo>
                  <a:pt x="1553953" y="1880404"/>
                  <a:pt x="1582905" y="1851452"/>
                  <a:pt x="1618616" y="1851452"/>
                </a:cubicBezTo>
                <a:close/>
                <a:moveTo>
                  <a:pt x="1465960" y="1851450"/>
                </a:moveTo>
                <a:cubicBezTo>
                  <a:pt x="1501673" y="1851450"/>
                  <a:pt x="1530626" y="1880402"/>
                  <a:pt x="1530626" y="1916115"/>
                </a:cubicBezTo>
                <a:cubicBezTo>
                  <a:pt x="1530626" y="1951830"/>
                  <a:pt x="1501673" y="1980761"/>
                  <a:pt x="1465960" y="1980761"/>
                </a:cubicBezTo>
                <a:cubicBezTo>
                  <a:pt x="1430246" y="1980761"/>
                  <a:pt x="1401296" y="1951830"/>
                  <a:pt x="1401296" y="1916115"/>
                </a:cubicBezTo>
                <a:cubicBezTo>
                  <a:pt x="1401296" y="1880402"/>
                  <a:pt x="1430246" y="1851450"/>
                  <a:pt x="1465960" y="1851450"/>
                </a:cubicBezTo>
                <a:close/>
                <a:moveTo>
                  <a:pt x="10625394" y="1851450"/>
                </a:moveTo>
                <a:cubicBezTo>
                  <a:pt x="10661108" y="1851450"/>
                  <a:pt x="10690060" y="1880400"/>
                  <a:pt x="10690060" y="1916114"/>
                </a:cubicBezTo>
                <a:cubicBezTo>
                  <a:pt x="10690060" y="1951828"/>
                  <a:pt x="10661108" y="1980760"/>
                  <a:pt x="10625394" y="1980760"/>
                </a:cubicBezTo>
                <a:cubicBezTo>
                  <a:pt x="10589680" y="1980760"/>
                  <a:pt x="10560728" y="1951828"/>
                  <a:pt x="10560728" y="1916114"/>
                </a:cubicBezTo>
                <a:cubicBezTo>
                  <a:pt x="10560728" y="1880400"/>
                  <a:pt x="10589680" y="1851450"/>
                  <a:pt x="10625394" y="1851450"/>
                </a:cubicBezTo>
                <a:close/>
                <a:moveTo>
                  <a:pt x="10159588" y="1851450"/>
                </a:moveTo>
                <a:cubicBezTo>
                  <a:pt x="10195302" y="1851450"/>
                  <a:pt x="10224254" y="1880400"/>
                  <a:pt x="10224254" y="1916114"/>
                </a:cubicBezTo>
                <a:cubicBezTo>
                  <a:pt x="10224254" y="1951828"/>
                  <a:pt x="10195302" y="1980760"/>
                  <a:pt x="10159588" y="1980760"/>
                </a:cubicBezTo>
                <a:cubicBezTo>
                  <a:pt x="10123874" y="1980760"/>
                  <a:pt x="10094922" y="1951828"/>
                  <a:pt x="10094922" y="1916114"/>
                </a:cubicBezTo>
                <a:cubicBezTo>
                  <a:pt x="10094922" y="1880400"/>
                  <a:pt x="10123874" y="1851450"/>
                  <a:pt x="10159588" y="1851450"/>
                </a:cubicBezTo>
                <a:close/>
                <a:moveTo>
                  <a:pt x="10003016" y="1851450"/>
                </a:moveTo>
                <a:cubicBezTo>
                  <a:pt x="10038730" y="1851450"/>
                  <a:pt x="10067682" y="1880400"/>
                  <a:pt x="10067682" y="1916114"/>
                </a:cubicBezTo>
                <a:cubicBezTo>
                  <a:pt x="10067682" y="1951828"/>
                  <a:pt x="10038730" y="1980760"/>
                  <a:pt x="10003016" y="1980760"/>
                </a:cubicBezTo>
                <a:cubicBezTo>
                  <a:pt x="9967302" y="1980760"/>
                  <a:pt x="9938350" y="1951828"/>
                  <a:pt x="9938350" y="1916114"/>
                </a:cubicBezTo>
                <a:cubicBezTo>
                  <a:pt x="9938350" y="1880400"/>
                  <a:pt x="9967302" y="1851450"/>
                  <a:pt x="10003016" y="1851450"/>
                </a:cubicBezTo>
                <a:close/>
                <a:moveTo>
                  <a:pt x="9850358" y="1851450"/>
                </a:moveTo>
                <a:cubicBezTo>
                  <a:pt x="9886072" y="1851450"/>
                  <a:pt x="9915024" y="1880400"/>
                  <a:pt x="9915024" y="1916114"/>
                </a:cubicBezTo>
                <a:cubicBezTo>
                  <a:pt x="9915024" y="1951828"/>
                  <a:pt x="9886072" y="1980760"/>
                  <a:pt x="9850358" y="1980760"/>
                </a:cubicBezTo>
                <a:cubicBezTo>
                  <a:pt x="9814644" y="1980760"/>
                  <a:pt x="9785692" y="1951828"/>
                  <a:pt x="9785692" y="1916114"/>
                </a:cubicBezTo>
                <a:cubicBezTo>
                  <a:pt x="9785692" y="1880400"/>
                  <a:pt x="9814644" y="1851450"/>
                  <a:pt x="9850358" y="1851450"/>
                </a:cubicBezTo>
                <a:close/>
                <a:moveTo>
                  <a:pt x="9693783" y="1851450"/>
                </a:moveTo>
                <a:cubicBezTo>
                  <a:pt x="9729497" y="1851450"/>
                  <a:pt x="9758449" y="1880400"/>
                  <a:pt x="9758449" y="1916114"/>
                </a:cubicBezTo>
                <a:cubicBezTo>
                  <a:pt x="9758449" y="1951828"/>
                  <a:pt x="9729497" y="1980760"/>
                  <a:pt x="9693783" y="1980760"/>
                </a:cubicBezTo>
                <a:cubicBezTo>
                  <a:pt x="9658069" y="1980760"/>
                  <a:pt x="9629117" y="1951828"/>
                  <a:pt x="9629117" y="1916114"/>
                </a:cubicBezTo>
                <a:cubicBezTo>
                  <a:pt x="9629117" y="1880400"/>
                  <a:pt x="9658069" y="1851450"/>
                  <a:pt x="9693783" y="1851450"/>
                </a:cubicBezTo>
                <a:close/>
                <a:moveTo>
                  <a:pt x="9541123" y="1851450"/>
                </a:moveTo>
                <a:cubicBezTo>
                  <a:pt x="9576837" y="1851450"/>
                  <a:pt x="9605789" y="1880400"/>
                  <a:pt x="9605789" y="1916114"/>
                </a:cubicBezTo>
                <a:cubicBezTo>
                  <a:pt x="9605789" y="1951828"/>
                  <a:pt x="9576837" y="1980760"/>
                  <a:pt x="9541123" y="1980760"/>
                </a:cubicBezTo>
                <a:cubicBezTo>
                  <a:pt x="9505409" y="1980760"/>
                  <a:pt x="9476457" y="1951828"/>
                  <a:pt x="9476457" y="1916114"/>
                </a:cubicBezTo>
                <a:cubicBezTo>
                  <a:pt x="9476457" y="1880400"/>
                  <a:pt x="9505409" y="1851450"/>
                  <a:pt x="9541123" y="1851450"/>
                </a:cubicBezTo>
                <a:close/>
                <a:moveTo>
                  <a:pt x="9384550" y="1851450"/>
                </a:moveTo>
                <a:cubicBezTo>
                  <a:pt x="9420264" y="1851450"/>
                  <a:pt x="9449216" y="1880400"/>
                  <a:pt x="9449216" y="1916114"/>
                </a:cubicBezTo>
                <a:cubicBezTo>
                  <a:pt x="9449216" y="1951828"/>
                  <a:pt x="9420264" y="1980760"/>
                  <a:pt x="9384550" y="1980760"/>
                </a:cubicBezTo>
                <a:cubicBezTo>
                  <a:pt x="9348836" y="1980760"/>
                  <a:pt x="9319884" y="1951828"/>
                  <a:pt x="9319884" y="1916114"/>
                </a:cubicBezTo>
                <a:cubicBezTo>
                  <a:pt x="9319884" y="1880400"/>
                  <a:pt x="9348836" y="1851450"/>
                  <a:pt x="9384550" y="1851450"/>
                </a:cubicBezTo>
                <a:close/>
                <a:moveTo>
                  <a:pt x="9227977" y="1851450"/>
                </a:moveTo>
                <a:cubicBezTo>
                  <a:pt x="9263691" y="1851450"/>
                  <a:pt x="9292643" y="1880400"/>
                  <a:pt x="9292643" y="1916114"/>
                </a:cubicBezTo>
                <a:cubicBezTo>
                  <a:pt x="9292643" y="1951828"/>
                  <a:pt x="9263691" y="1980760"/>
                  <a:pt x="9227977" y="1980760"/>
                </a:cubicBezTo>
                <a:cubicBezTo>
                  <a:pt x="9192263" y="1980760"/>
                  <a:pt x="9163311" y="1951828"/>
                  <a:pt x="9163311" y="1916114"/>
                </a:cubicBezTo>
                <a:cubicBezTo>
                  <a:pt x="9163311" y="1880400"/>
                  <a:pt x="9192263" y="1851450"/>
                  <a:pt x="9227977" y="1851450"/>
                </a:cubicBezTo>
                <a:close/>
                <a:moveTo>
                  <a:pt x="9075319" y="1851450"/>
                </a:moveTo>
                <a:cubicBezTo>
                  <a:pt x="9111033" y="1851450"/>
                  <a:pt x="9139985" y="1880400"/>
                  <a:pt x="9139985" y="1916114"/>
                </a:cubicBezTo>
                <a:cubicBezTo>
                  <a:pt x="9139985" y="1951828"/>
                  <a:pt x="9111033" y="1980760"/>
                  <a:pt x="9075319" y="1980760"/>
                </a:cubicBezTo>
                <a:cubicBezTo>
                  <a:pt x="9039605" y="1980760"/>
                  <a:pt x="9010653" y="1951828"/>
                  <a:pt x="9010653" y="1916114"/>
                </a:cubicBezTo>
                <a:cubicBezTo>
                  <a:pt x="9010653" y="1880400"/>
                  <a:pt x="9039605" y="1851450"/>
                  <a:pt x="9075319" y="1851450"/>
                </a:cubicBezTo>
                <a:close/>
                <a:moveTo>
                  <a:pt x="8914831" y="1851450"/>
                </a:moveTo>
                <a:cubicBezTo>
                  <a:pt x="8950545" y="1851450"/>
                  <a:pt x="8979497" y="1880400"/>
                  <a:pt x="8979497" y="1916114"/>
                </a:cubicBezTo>
                <a:cubicBezTo>
                  <a:pt x="8979497" y="1951828"/>
                  <a:pt x="8950545" y="1980760"/>
                  <a:pt x="8914831" y="1980760"/>
                </a:cubicBezTo>
                <a:cubicBezTo>
                  <a:pt x="8879117" y="1980760"/>
                  <a:pt x="8850165" y="1951828"/>
                  <a:pt x="8850165" y="1916114"/>
                </a:cubicBezTo>
                <a:cubicBezTo>
                  <a:pt x="8850165" y="1880400"/>
                  <a:pt x="8879117" y="1851450"/>
                  <a:pt x="8914831" y="1851450"/>
                </a:cubicBezTo>
                <a:close/>
                <a:moveTo>
                  <a:pt x="8766086" y="1851450"/>
                </a:moveTo>
                <a:cubicBezTo>
                  <a:pt x="8801800" y="1851450"/>
                  <a:pt x="8830752" y="1880400"/>
                  <a:pt x="8830752" y="1916114"/>
                </a:cubicBezTo>
                <a:cubicBezTo>
                  <a:pt x="8830752" y="1951828"/>
                  <a:pt x="8801800" y="1980760"/>
                  <a:pt x="8766086" y="1980760"/>
                </a:cubicBezTo>
                <a:cubicBezTo>
                  <a:pt x="8730372" y="1980760"/>
                  <a:pt x="8701420" y="1951828"/>
                  <a:pt x="8701420" y="1916114"/>
                </a:cubicBezTo>
                <a:cubicBezTo>
                  <a:pt x="8701420" y="1880400"/>
                  <a:pt x="8730372" y="1851450"/>
                  <a:pt x="8766086" y="1851450"/>
                </a:cubicBezTo>
                <a:close/>
                <a:moveTo>
                  <a:pt x="8601685" y="1851450"/>
                </a:moveTo>
                <a:cubicBezTo>
                  <a:pt x="8637399" y="1851450"/>
                  <a:pt x="8666351" y="1880400"/>
                  <a:pt x="8666351" y="1916114"/>
                </a:cubicBezTo>
                <a:cubicBezTo>
                  <a:pt x="8666351" y="1951828"/>
                  <a:pt x="8637399" y="1980760"/>
                  <a:pt x="8601685" y="1980760"/>
                </a:cubicBezTo>
                <a:cubicBezTo>
                  <a:pt x="8565971" y="1980760"/>
                  <a:pt x="8537019" y="1951828"/>
                  <a:pt x="8537019" y="1916114"/>
                </a:cubicBezTo>
                <a:cubicBezTo>
                  <a:pt x="8537019" y="1880400"/>
                  <a:pt x="8565971" y="1851450"/>
                  <a:pt x="8601685" y="1851450"/>
                </a:cubicBezTo>
                <a:close/>
                <a:moveTo>
                  <a:pt x="8449025" y="1851450"/>
                </a:moveTo>
                <a:cubicBezTo>
                  <a:pt x="8484739" y="1851450"/>
                  <a:pt x="8513691" y="1880400"/>
                  <a:pt x="8513691" y="1916114"/>
                </a:cubicBezTo>
                <a:cubicBezTo>
                  <a:pt x="8513691" y="1951828"/>
                  <a:pt x="8484739" y="1980760"/>
                  <a:pt x="8449025" y="1980760"/>
                </a:cubicBezTo>
                <a:cubicBezTo>
                  <a:pt x="8413311" y="1980760"/>
                  <a:pt x="8384359" y="1951828"/>
                  <a:pt x="8384359" y="1916114"/>
                </a:cubicBezTo>
                <a:cubicBezTo>
                  <a:pt x="8384359" y="1880400"/>
                  <a:pt x="8413311" y="1851450"/>
                  <a:pt x="8449025" y="1851450"/>
                </a:cubicBezTo>
                <a:close/>
                <a:moveTo>
                  <a:pt x="8296368" y="1851450"/>
                </a:moveTo>
                <a:cubicBezTo>
                  <a:pt x="8332082" y="1851450"/>
                  <a:pt x="8361034" y="1880400"/>
                  <a:pt x="8361034" y="1916114"/>
                </a:cubicBezTo>
                <a:cubicBezTo>
                  <a:pt x="8361034" y="1951828"/>
                  <a:pt x="8332082" y="1980760"/>
                  <a:pt x="8296368" y="1980760"/>
                </a:cubicBezTo>
                <a:cubicBezTo>
                  <a:pt x="8260654" y="1980760"/>
                  <a:pt x="8231702" y="1951828"/>
                  <a:pt x="8231702" y="1916114"/>
                </a:cubicBezTo>
                <a:cubicBezTo>
                  <a:pt x="8231702" y="1880400"/>
                  <a:pt x="8260654" y="1851450"/>
                  <a:pt x="8296368" y="1851450"/>
                </a:cubicBezTo>
                <a:close/>
                <a:moveTo>
                  <a:pt x="8139793" y="1851450"/>
                </a:moveTo>
                <a:cubicBezTo>
                  <a:pt x="8175507" y="1851450"/>
                  <a:pt x="8204459" y="1880400"/>
                  <a:pt x="8204459" y="1916114"/>
                </a:cubicBezTo>
                <a:cubicBezTo>
                  <a:pt x="8204459" y="1951828"/>
                  <a:pt x="8175507" y="1980760"/>
                  <a:pt x="8139793" y="1980760"/>
                </a:cubicBezTo>
                <a:cubicBezTo>
                  <a:pt x="8104079" y="1980760"/>
                  <a:pt x="8075127" y="1951828"/>
                  <a:pt x="8075127" y="1916114"/>
                </a:cubicBezTo>
                <a:cubicBezTo>
                  <a:pt x="8075127" y="1880400"/>
                  <a:pt x="8104079" y="1851450"/>
                  <a:pt x="8139793" y="1851450"/>
                </a:cubicBezTo>
                <a:close/>
                <a:moveTo>
                  <a:pt x="7987133" y="1851450"/>
                </a:moveTo>
                <a:cubicBezTo>
                  <a:pt x="8022847" y="1851450"/>
                  <a:pt x="8051799" y="1880400"/>
                  <a:pt x="8051799" y="1916114"/>
                </a:cubicBezTo>
                <a:cubicBezTo>
                  <a:pt x="8051799" y="1951828"/>
                  <a:pt x="8022847" y="1980760"/>
                  <a:pt x="7987133" y="1980760"/>
                </a:cubicBezTo>
                <a:cubicBezTo>
                  <a:pt x="7951419" y="1980760"/>
                  <a:pt x="7922467" y="1951828"/>
                  <a:pt x="7922467" y="1916114"/>
                </a:cubicBezTo>
                <a:cubicBezTo>
                  <a:pt x="7922467" y="1880400"/>
                  <a:pt x="7951419" y="1851450"/>
                  <a:pt x="7987133" y="1851450"/>
                </a:cubicBezTo>
                <a:close/>
                <a:moveTo>
                  <a:pt x="7830562" y="1851450"/>
                </a:moveTo>
                <a:cubicBezTo>
                  <a:pt x="7866276" y="1851450"/>
                  <a:pt x="7895228" y="1880400"/>
                  <a:pt x="7895228" y="1916114"/>
                </a:cubicBezTo>
                <a:cubicBezTo>
                  <a:pt x="7895228" y="1951828"/>
                  <a:pt x="7866276" y="1980760"/>
                  <a:pt x="7830562" y="1980760"/>
                </a:cubicBezTo>
                <a:cubicBezTo>
                  <a:pt x="7794848" y="1980760"/>
                  <a:pt x="7765896" y="1951828"/>
                  <a:pt x="7765896" y="1916114"/>
                </a:cubicBezTo>
                <a:cubicBezTo>
                  <a:pt x="7765896" y="1880400"/>
                  <a:pt x="7794848" y="1851450"/>
                  <a:pt x="7830562" y="1851450"/>
                </a:cubicBezTo>
                <a:close/>
                <a:moveTo>
                  <a:pt x="7677904" y="1851450"/>
                </a:moveTo>
                <a:cubicBezTo>
                  <a:pt x="7713618" y="1851450"/>
                  <a:pt x="7742570" y="1880400"/>
                  <a:pt x="7742570" y="1916114"/>
                </a:cubicBezTo>
                <a:cubicBezTo>
                  <a:pt x="7742570" y="1951828"/>
                  <a:pt x="7713618" y="1980760"/>
                  <a:pt x="7677904" y="1980760"/>
                </a:cubicBezTo>
                <a:cubicBezTo>
                  <a:pt x="7642190" y="1980760"/>
                  <a:pt x="7613238" y="1951828"/>
                  <a:pt x="7613238" y="1916114"/>
                </a:cubicBezTo>
                <a:cubicBezTo>
                  <a:pt x="7613238" y="1880400"/>
                  <a:pt x="7642190" y="1851450"/>
                  <a:pt x="7677904" y="1851450"/>
                </a:cubicBezTo>
                <a:close/>
                <a:moveTo>
                  <a:pt x="7521331" y="1851450"/>
                </a:moveTo>
                <a:cubicBezTo>
                  <a:pt x="7557045" y="1851450"/>
                  <a:pt x="7585997" y="1880400"/>
                  <a:pt x="7585997" y="1916114"/>
                </a:cubicBezTo>
                <a:cubicBezTo>
                  <a:pt x="7585997" y="1951828"/>
                  <a:pt x="7557045" y="1980760"/>
                  <a:pt x="7521331" y="1980760"/>
                </a:cubicBezTo>
                <a:cubicBezTo>
                  <a:pt x="7485617" y="1980760"/>
                  <a:pt x="7456665" y="1951828"/>
                  <a:pt x="7456665" y="1916114"/>
                </a:cubicBezTo>
                <a:cubicBezTo>
                  <a:pt x="7456665" y="1880400"/>
                  <a:pt x="7485617" y="1851450"/>
                  <a:pt x="7521331" y="1851450"/>
                </a:cubicBezTo>
                <a:close/>
                <a:moveTo>
                  <a:pt x="7368671" y="1851450"/>
                </a:moveTo>
                <a:cubicBezTo>
                  <a:pt x="7404385" y="1851450"/>
                  <a:pt x="7433337" y="1880400"/>
                  <a:pt x="7433337" y="1916114"/>
                </a:cubicBezTo>
                <a:cubicBezTo>
                  <a:pt x="7433337" y="1951828"/>
                  <a:pt x="7404385" y="1980760"/>
                  <a:pt x="7368671" y="1980760"/>
                </a:cubicBezTo>
                <a:cubicBezTo>
                  <a:pt x="7332957" y="1980760"/>
                  <a:pt x="7304005" y="1951828"/>
                  <a:pt x="7304005" y="1916114"/>
                </a:cubicBezTo>
                <a:cubicBezTo>
                  <a:pt x="7304005" y="1880400"/>
                  <a:pt x="7332957" y="1851450"/>
                  <a:pt x="7368671" y="1851450"/>
                </a:cubicBezTo>
                <a:close/>
                <a:moveTo>
                  <a:pt x="7212096" y="1851450"/>
                </a:moveTo>
                <a:cubicBezTo>
                  <a:pt x="7247810" y="1851450"/>
                  <a:pt x="7276762" y="1880400"/>
                  <a:pt x="7276762" y="1916114"/>
                </a:cubicBezTo>
                <a:cubicBezTo>
                  <a:pt x="7276762" y="1951828"/>
                  <a:pt x="7247810" y="1980760"/>
                  <a:pt x="7212096" y="1980760"/>
                </a:cubicBezTo>
                <a:cubicBezTo>
                  <a:pt x="7176382" y="1980760"/>
                  <a:pt x="7147430" y="1951828"/>
                  <a:pt x="7147430" y="1916114"/>
                </a:cubicBezTo>
                <a:cubicBezTo>
                  <a:pt x="7147430" y="1880400"/>
                  <a:pt x="7176382" y="1851450"/>
                  <a:pt x="7212096" y="1851450"/>
                </a:cubicBezTo>
                <a:close/>
                <a:moveTo>
                  <a:pt x="7055523" y="1851450"/>
                </a:moveTo>
                <a:cubicBezTo>
                  <a:pt x="7091237" y="1851450"/>
                  <a:pt x="7120189" y="1880400"/>
                  <a:pt x="7120189" y="1916114"/>
                </a:cubicBezTo>
                <a:cubicBezTo>
                  <a:pt x="7120189" y="1951828"/>
                  <a:pt x="7091237" y="1980760"/>
                  <a:pt x="7055523" y="1980760"/>
                </a:cubicBezTo>
                <a:cubicBezTo>
                  <a:pt x="7019809" y="1980760"/>
                  <a:pt x="6990857" y="1951828"/>
                  <a:pt x="6990857" y="1916114"/>
                </a:cubicBezTo>
                <a:cubicBezTo>
                  <a:pt x="6990857" y="1880400"/>
                  <a:pt x="7019809" y="1851450"/>
                  <a:pt x="7055523" y="1851450"/>
                </a:cubicBezTo>
                <a:close/>
                <a:moveTo>
                  <a:pt x="6895037" y="1851450"/>
                </a:moveTo>
                <a:cubicBezTo>
                  <a:pt x="6930751" y="1851450"/>
                  <a:pt x="6959703" y="1880400"/>
                  <a:pt x="6959703" y="1916114"/>
                </a:cubicBezTo>
                <a:cubicBezTo>
                  <a:pt x="6959703" y="1951828"/>
                  <a:pt x="6930751" y="1980760"/>
                  <a:pt x="6895037" y="1980760"/>
                </a:cubicBezTo>
                <a:cubicBezTo>
                  <a:pt x="6859323" y="1980760"/>
                  <a:pt x="6830371" y="1951828"/>
                  <a:pt x="6830371" y="1916114"/>
                </a:cubicBezTo>
                <a:cubicBezTo>
                  <a:pt x="6830371" y="1880400"/>
                  <a:pt x="6859323" y="1851450"/>
                  <a:pt x="6895037" y="1851450"/>
                </a:cubicBezTo>
                <a:close/>
                <a:moveTo>
                  <a:pt x="6742377" y="1851450"/>
                </a:moveTo>
                <a:cubicBezTo>
                  <a:pt x="6778091" y="1851450"/>
                  <a:pt x="6807043" y="1880400"/>
                  <a:pt x="6807043" y="1916114"/>
                </a:cubicBezTo>
                <a:cubicBezTo>
                  <a:pt x="6807043" y="1951828"/>
                  <a:pt x="6778091" y="1980760"/>
                  <a:pt x="6742377" y="1980760"/>
                </a:cubicBezTo>
                <a:cubicBezTo>
                  <a:pt x="6706663" y="1980760"/>
                  <a:pt x="6677711" y="1951828"/>
                  <a:pt x="6677711" y="1916114"/>
                </a:cubicBezTo>
                <a:cubicBezTo>
                  <a:pt x="6677711" y="1880400"/>
                  <a:pt x="6706663" y="1851450"/>
                  <a:pt x="6742377" y="1851450"/>
                </a:cubicBezTo>
                <a:close/>
                <a:moveTo>
                  <a:pt x="6585804" y="1851450"/>
                </a:moveTo>
                <a:cubicBezTo>
                  <a:pt x="6621518" y="1851450"/>
                  <a:pt x="6650470" y="1880400"/>
                  <a:pt x="6650470" y="1916114"/>
                </a:cubicBezTo>
                <a:cubicBezTo>
                  <a:pt x="6650470" y="1951828"/>
                  <a:pt x="6621518" y="1980760"/>
                  <a:pt x="6585804" y="1980760"/>
                </a:cubicBezTo>
                <a:cubicBezTo>
                  <a:pt x="6550090" y="1980760"/>
                  <a:pt x="6521138" y="1951828"/>
                  <a:pt x="6521138" y="1916114"/>
                </a:cubicBezTo>
                <a:cubicBezTo>
                  <a:pt x="6521138" y="1880400"/>
                  <a:pt x="6550090" y="1851450"/>
                  <a:pt x="6585804" y="1851450"/>
                </a:cubicBezTo>
                <a:close/>
                <a:moveTo>
                  <a:pt x="6276571" y="1851450"/>
                </a:moveTo>
                <a:cubicBezTo>
                  <a:pt x="6312285" y="1851450"/>
                  <a:pt x="6341237" y="1880400"/>
                  <a:pt x="6341237" y="1916114"/>
                </a:cubicBezTo>
                <a:cubicBezTo>
                  <a:pt x="6341237" y="1951828"/>
                  <a:pt x="6312285" y="1980760"/>
                  <a:pt x="6276571" y="1980760"/>
                </a:cubicBezTo>
                <a:cubicBezTo>
                  <a:pt x="6240857" y="1980760"/>
                  <a:pt x="6211905" y="1951828"/>
                  <a:pt x="6211905" y="1916114"/>
                </a:cubicBezTo>
                <a:cubicBezTo>
                  <a:pt x="6211905" y="1880400"/>
                  <a:pt x="6240857" y="1851450"/>
                  <a:pt x="6276571" y="1851450"/>
                </a:cubicBezTo>
                <a:close/>
                <a:moveTo>
                  <a:pt x="6119999" y="1851450"/>
                </a:moveTo>
                <a:cubicBezTo>
                  <a:pt x="6155713" y="1851450"/>
                  <a:pt x="6184665" y="1880400"/>
                  <a:pt x="6184665" y="1916114"/>
                </a:cubicBezTo>
                <a:cubicBezTo>
                  <a:pt x="6184665" y="1951828"/>
                  <a:pt x="6155713" y="1980760"/>
                  <a:pt x="6119999" y="1980760"/>
                </a:cubicBezTo>
                <a:cubicBezTo>
                  <a:pt x="6084285" y="1980760"/>
                  <a:pt x="6055333" y="1951828"/>
                  <a:pt x="6055333" y="1916114"/>
                </a:cubicBezTo>
                <a:cubicBezTo>
                  <a:pt x="6055333" y="1880400"/>
                  <a:pt x="6084285" y="1851450"/>
                  <a:pt x="6119999" y="1851450"/>
                </a:cubicBezTo>
                <a:close/>
                <a:moveTo>
                  <a:pt x="5967339" y="1851450"/>
                </a:moveTo>
                <a:cubicBezTo>
                  <a:pt x="6003053" y="1851450"/>
                  <a:pt x="6032005" y="1880400"/>
                  <a:pt x="6032005" y="1916114"/>
                </a:cubicBezTo>
                <a:cubicBezTo>
                  <a:pt x="6032005" y="1951828"/>
                  <a:pt x="6003053" y="1980760"/>
                  <a:pt x="5967339" y="1980760"/>
                </a:cubicBezTo>
                <a:cubicBezTo>
                  <a:pt x="5931625" y="1980760"/>
                  <a:pt x="5902673" y="1951828"/>
                  <a:pt x="5902673" y="1916114"/>
                </a:cubicBezTo>
                <a:cubicBezTo>
                  <a:pt x="5902673" y="1880400"/>
                  <a:pt x="5931625" y="1851450"/>
                  <a:pt x="5967339" y="1851450"/>
                </a:cubicBezTo>
                <a:close/>
                <a:moveTo>
                  <a:pt x="5810798" y="1851450"/>
                </a:moveTo>
                <a:cubicBezTo>
                  <a:pt x="5846480" y="1851450"/>
                  <a:pt x="5875432" y="1880400"/>
                  <a:pt x="5875432" y="1916114"/>
                </a:cubicBezTo>
                <a:cubicBezTo>
                  <a:pt x="5875432" y="1951828"/>
                  <a:pt x="5846480" y="1980760"/>
                  <a:pt x="5810798" y="1980760"/>
                </a:cubicBezTo>
                <a:cubicBezTo>
                  <a:pt x="5775075" y="1980760"/>
                  <a:pt x="5746117" y="1951828"/>
                  <a:pt x="5746117" y="1916114"/>
                </a:cubicBezTo>
                <a:cubicBezTo>
                  <a:pt x="5746117" y="1880400"/>
                  <a:pt x="5775075" y="1851450"/>
                  <a:pt x="5810798" y="1851450"/>
                </a:cubicBezTo>
                <a:close/>
                <a:moveTo>
                  <a:pt x="5658111" y="1851450"/>
                </a:moveTo>
                <a:cubicBezTo>
                  <a:pt x="5693825" y="1851450"/>
                  <a:pt x="5722783" y="1880400"/>
                  <a:pt x="5722783" y="1916114"/>
                </a:cubicBezTo>
                <a:cubicBezTo>
                  <a:pt x="5722783" y="1951828"/>
                  <a:pt x="5693825" y="1980760"/>
                  <a:pt x="5658111" y="1980760"/>
                </a:cubicBezTo>
                <a:cubicBezTo>
                  <a:pt x="5622399" y="1980760"/>
                  <a:pt x="5593443" y="1951828"/>
                  <a:pt x="5593443" y="1916114"/>
                </a:cubicBezTo>
                <a:cubicBezTo>
                  <a:pt x="5593443" y="1880400"/>
                  <a:pt x="5622399" y="1851450"/>
                  <a:pt x="5658111" y="1851450"/>
                </a:cubicBezTo>
                <a:close/>
                <a:moveTo>
                  <a:pt x="5501543" y="1851450"/>
                </a:moveTo>
                <a:cubicBezTo>
                  <a:pt x="5537254" y="1851450"/>
                  <a:pt x="5566204" y="1880400"/>
                  <a:pt x="5566204" y="1916114"/>
                </a:cubicBezTo>
                <a:cubicBezTo>
                  <a:pt x="5566204" y="1951828"/>
                  <a:pt x="5537254" y="1980760"/>
                  <a:pt x="5501543" y="1980760"/>
                </a:cubicBezTo>
                <a:cubicBezTo>
                  <a:pt x="5465827" y="1980760"/>
                  <a:pt x="5436885" y="1951828"/>
                  <a:pt x="5436885" y="1916114"/>
                </a:cubicBezTo>
                <a:cubicBezTo>
                  <a:pt x="5436885" y="1880400"/>
                  <a:pt x="5465827" y="1851450"/>
                  <a:pt x="5501543" y="1851450"/>
                </a:cubicBezTo>
                <a:close/>
                <a:moveTo>
                  <a:pt x="5348888" y="1851450"/>
                </a:moveTo>
                <a:cubicBezTo>
                  <a:pt x="5384604" y="1851450"/>
                  <a:pt x="5413554" y="1880400"/>
                  <a:pt x="5413554" y="1916114"/>
                </a:cubicBezTo>
                <a:cubicBezTo>
                  <a:pt x="5413554" y="1951828"/>
                  <a:pt x="5384604" y="1980760"/>
                  <a:pt x="5348888" y="1980760"/>
                </a:cubicBezTo>
                <a:cubicBezTo>
                  <a:pt x="5313189" y="1980760"/>
                  <a:pt x="5284230" y="1951828"/>
                  <a:pt x="5284230" y="1916114"/>
                </a:cubicBezTo>
                <a:cubicBezTo>
                  <a:pt x="5284230" y="1880400"/>
                  <a:pt x="5313189" y="1851450"/>
                  <a:pt x="5348888" y="1851450"/>
                </a:cubicBezTo>
                <a:close/>
                <a:moveTo>
                  <a:pt x="3630594" y="1851450"/>
                </a:moveTo>
                <a:cubicBezTo>
                  <a:pt x="3666307" y="1851450"/>
                  <a:pt x="3695260" y="1880400"/>
                  <a:pt x="3695260" y="1916114"/>
                </a:cubicBezTo>
                <a:cubicBezTo>
                  <a:pt x="3695260" y="1951828"/>
                  <a:pt x="3666307" y="1980760"/>
                  <a:pt x="3630594" y="1980760"/>
                </a:cubicBezTo>
                <a:cubicBezTo>
                  <a:pt x="3594871" y="1980760"/>
                  <a:pt x="3565917" y="1951828"/>
                  <a:pt x="3565917" y="1916114"/>
                </a:cubicBezTo>
                <a:cubicBezTo>
                  <a:pt x="3565917" y="1880400"/>
                  <a:pt x="3594871" y="1851450"/>
                  <a:pt x="3630594" y="1851450"/>
                </a:cubicBezTo>
                <a:close/>
                <a:moveTo>
                  <a:pt x="3481843" y="1851450"/>
                </a:moveTo>
                <a:cubicBezTo>
                  <a:pt x="3517558" y="1851450"/>
                  <a:pt x="3546512" y="1880400"/>
                  <a:pt x="3546512" y="1916114"/>
                </a:cubicBezTo>
                <a:cubicBezTo>
                  <a:pt x="3546512" y="1951828"/>
                  <a:pt x="3517558" y="1980760"/>
                  <a:pt x="3481843" y="1980760"/>
                </a:cubicBezTo>
                <a:cubicBezTo>
                  <a:pt x="3446134" y="1980760"/>
                  <a:pt x="3417186" y="1951828"/>
                  <a:pt x="3417186" y="1916114"/>
                </a:cubicBezTo>
                <a:cubicBezTo>
                  <a:pt x="3417186" y="1880400"/>
                  <a:pt x="3446134" y="1851450"/>
                  <a:pt x="3481843" y="1851450"/>
                </a:cubicBezTo>
                <a:close/>
                <a:moveTo>
                  <a:pt x="3321374" y="1851450"/>
                </a:moveTo>
                <a:cubicBezTo>
                  <a:pt x="3357081" y="1851450"/>
                  <a:pt x="3386019" y="1880400"/>
                  <a:pt x="3386019" y="1916114"/>
                </a:cubicBezTo>
                <a:cubicBezTo>
                  <a:pt x="3386019" y="1951828"/>
                  <a:pt x="3357081" y="1980760"/>
                  <a:pt x="3321374" y="1980760"/>
                </a:cubicBezTo>
                <a:cubicBezTo>
                  <a:pt x="3285655" y="1980760"/>
                  <a:pt x="3256709" y="1951828"/>
                  <a:pt x="3256709" y="1916114"/>
                </a:cubicBezTo>
                <a:cubicBezTo>
                  <a:pt x="3256709" y="1880400"/>
                  <a:pt x="3285655" y="1851450"/>
                  <a:pt x="3321374" y="1851450"/>
                </a:cubicBezTo>
                <a:close/>
                <a:moveTo>
                  <a:pt x="3172621" y="1851450"/>
                </a:moveTo>
                <a:cubicBezTo>
                  <a:pt x="3208343" y="1851450"/>
                  <a:pt x="3237294" y="1880400"/>
                  <a:pt x="3237294" y="1916114"/>
                </a:cubicBezTo>
                <a:cubicBezTo>
                  <a:pt x="3237294" y="1951828"/>
                  <a:pt x="3208343" y="1980760"/>
                  <a:pt x="3172621" y="1980760"/>
                </a:cubicBezTo>
                <a:cubicBezTo>
                  <a:pt x="3136899" y="1980760"/>
                  <a:pt x="3107940" y="1951828"/>
                  <a:pt x="3107940" y="1916114"/>
                </a:cubicBezTo>
                <a:cubicBezTo>
                  <a:pt x="3107940" y="1880400"/>
                  <a:pt x="3136899" y="1851450"/>
                  <a:pt x="3172621" y="1851450"/>
                </a:cubicBezTo>
                <a:close/>
                <a:moveTo>
                  <a:pt x="3012108" y="1851450"/>
                </a:moveTo>
                <a:cubicBezTo>
                  <a:pt x="3047819" y="1851450"/>
                  <a:pt x="3076778" y="1880400"/>
                  <a:pt x="3076778" y="1916114"/>
                </a:cubicBezTo>
                <a:cubicBezTo>
                  <a:pt x="3076778" y="1951828"/>
                  <a:pt x="3047819" y="1980760"/>
                  <a:pt x="3012108" y="1980760"/>
                </a:cubicBezTo>
                <a:cubicBezTo>
                  <a:pt x="2976400" y="1980760"/>
                  <a:pt x="2947451" y="1951828"/>
                  <a:pt x="2947451" y="1916114"/>
                </a:cubicBezTo>
                <a:cubicBezTo>
                  <a:pt x="2947451" y="1880400"/>
                  <a:pt x="2976400" y="1851450"/>
                  <a:pt x="3012108" y="1851450"/>
                </a:cubicBezTo>
                <a:close/>
                <a:moveTo>
                  <a:pt x="2855554" y="1851450"/>
                </a:moveTo>
                <a:cubicBezTo>
                  <a:pt x="2891264" y="1851450"/>
                  <a:pt x="2920212" y="1880400"/>
                  <a:pt x="2920212" y="1916114"/>
                </a:cubicBezTo>
                <a:cubicBezTo>
                  <a:pt x="2920212" y="1951828"/>
                  <a:pt x="2891264" y="1980760"/>
                  <a:pt x="2855554" y="1980760"/>
                </a:cubicBezTo>
                <a:cubicBezTo>
                  <a:pt x="2819845" y="1980760"/>
                  <a:pt x="2790897" y="1951828"/>
                  <a:pt x="2790897" y="1916114"/>
                </a:cubicBezTo>
                <a:cubicBezTo>
                  <a:pt x="2790897" y="1880400"/>
                  <a:pt x="2819845" y="1851450"/>
                  <a:pt x="2855554" y="1851450"/>
                </a:cubicBezTo>
                <a:close/>
                <a:moveTo>
                  <a:pt x="2699002" y="1851450"/>
                </a:moveTo>
                <a:cubicBezTo>
                  <a:pt x="2734711" y="1851450"/>
                  <a:pt x="2763659" y="1880400"/>
                  <a:pt x="2763659" y="1916114"/>
                </a:cubicBezTo>
                <a:cubicBezTo>
                  <a:pt x="2763659" y="1951828"/>
                  <a:pt x="2734711" y="1980760"/>
                  <a:pt x="2699002" y="1980760"/>
                </a:cubicBezTo>
                <a:cubicBezTo>
                  <a:pt x="2663292" y="1980760"/>
                  <a:pt x="2634344" y="1951828"/>
                  <a:pt x="2634344" y="1916114"/>
                </a:cubicBezTo>
                <a:cubicBezTo>
                  <a:pt x="2634344" y="1880400"/>
                  <a:pt x="2663292" y="1851450"/>
                  <a:pt x="2699002" y="1851450"/>
                </a:cubicBezTo>
                <a:close/>
                <a:moveTo>
                  <a:pt x="2546361" y="1851450"/>
                </a:moveTo>
                <a:cubicBezTo>
                  <a:pt x="2582072" y="1851450"/>
                  <a:pt x="2611021" y="1880400"/>
                  <a:pt x="2611021" y="1916114"/>
                </a:cubicBezTo>
                <a:cubicBezTo>
                  <a:pt x="2611021" y="1951828"/>
                  <a:pt x="2582072" y="1980760"/>
                  <a:pt x="2546361" y="1980760"/>
                </a:cubicBezTo>
                <a:cubicBezTo>
                  <a:pt x="2510640" y="1980760"/>
                  <a:pt x="2481704" y="1951828"/>
                  <a:pt x="2481704" y="1916114"/>
                </a:cubicBezTo>
                <a:cubicBezTo>
                  <a:pt x="2481704" y="1880400"/>
                  <a:pt x="2510640" y="1851450"/>
                  <a:pt x="2546361" y="1851450"/>
                </a:cubicBezTo>
                <a:close/>
                <a:moveTo>
                  <a:pt x="2389782" y="1851450"/>
                </a:moveTo>
                <a:cubicBezTo>
                  <a:pt x="2425516" y="1851450"/>
                  <a:pt x="2454467" y="1880400"/>
                  <a:pt x="2454467" y="1916114"/>
                </a:cubicBezTo>
                <a:cubicBezTo>
                  <a:pt x="2454467" y="1951828"/>
                  <a:pt x="2425516" y="1980760"/>
                  <a:pt x="2389782" y="1980760"/>
                </a:cubicBezTo>
                <a:cubicBezTo>
                  <a:pt x="2354086" y="1980760"/>
                  <a:pt x="2325128" y="1951828"/>
                  <a:pt x="2325128" y="1916114"/>
                </a:cubicBezTo>
                <a:cubicBezTo>
                  <a:pt x="2325128" y="1880400"/>
                  <a:pt x="2354086" y="1851450"/>
                  <a:pt x="2389782" y="1851450"/>
                </a:cubicBezTo>
                <a:close/>
                <a:moveTo>
                  <a:pt x="10625394" y="1710535"/>
                </a:moveTo>
                <a:cubicBezTo>
                  <a:pt x="10661108" y="1710535"/>
                  <a:pt x="10690060" y="1739485"/>
                  <a:pt x="10690060" y="1775201"/>
                </a:cubicBezTo>
                <a:cubicBezTo>
                  <a:pt x="10690060" y="1810913"/>
                  <a:pt x="10661108" y="1839865"/>
                  <a:pt x="10625394" y="1839865"/>
                </a:cubicBezTo>
                <a:cubicBezTo>
                  <a:pt x="10589680" y="1839865"/>
                  <a:pt x="10560728" y="1810913"/>
                  <a:pt x="10560728" y="1775201"/>
                </a:cubicBezTo>
                <a:cubicBezTo>
                  <a:pt x="10560728" y="1739485"/>
                  <a:pt x="10589680" y="1710535"/>
                  <a:pt x="10625394" y="1710535"/>
                </a:cubicBezTo>
                <a:close/>
                <a:moveTo>
                  <a:pt x="10159588" y="1710535"/>
                </a:moveTo>
                <a:cubicBezTo>
                  <a:pt x="10195302" y="1710535"/>
                  <a:pt x="10224254" y="1739485"/>
                  <a:pt x="10224254" y="1775201"/>
                </a:cubicBezTo>
                <a:cubicBezTo>
                  <a:pt x="10224254" y="1810913"/>
                  <a:pt x="10195302" y="1839865"/>
                  <a:pt x="10159588" y="1839865"/>
                </a:cubicBezTo>
                <a:cubicBezTo>
                  <a:pt x="10123874" y="1839865"/>
                  <a:pt x="10094922" y="1810913"/>
                  <a:pt x="10094922" y="1775201"/>
                </a:cubicBezTo>
                <a:cubicBezTo>
                  <a:pt x="10094922" y="1739485"/>
                  <a:pt x="10123874" y="1710535"/>
                  <a:pt x="10159588" y="1710535"/>
                </a:cubicBezTo>
                <a:close/>
                <a:moveTo>
                  <a:pt x="10003016" y="1710535"/>
                </a:moveTo>
                <a:cubicBezTo>
                  <a:pt x="10038730" y="1710535"/>
                  <a:pt x="10067682" y="1739485"/>
                  <a:pt x="10067682" y="1775201"/>
                </a:cubicBezTo>
                <a:cubicBezTo>
                  <a:pt x="10067682" y="1810913"/>
                  <a:pt x="10038730" y="1839865"/>
                  <a:pt x="10003016" y="1839865"/>
                </a:cubicBezTo>
                <a:cubicBezTo>
                  <a:pt x="9967302" y="1839865"/>
                  <a:pt x="9938350" y="1810913"/>
                  <a:pt x="9938350" y="1775201"/>
                </a:cubicBezTo>
                <a:cubicBezTo>
                  <a:pt x="9938350" y="1739485"/>
                  <a:pt x="9967302" y="1710535"/>
                  <a:pt x="10003016" y="1710535"/>
                </a:cubicBezTo>
                <a:close/>
                <a:moveTo>
                  <a:pt x="9850356" y="1710535"/>
                </a:moveTo>
                <a:cubicBezTo>
                  <a:pt x="9886070" y="1710535"/>
                  <a:pt x="9915022" y="1739485"/>
                  <a:pt x="9915022" y="1775201"/>
                </a:cubicBezTo>
                <a:cubicBezTo>
                  <a:pt x="9915022" y="1810913"/>
                  <a:pt x="9886070" y="1839865"/>
                  <a:pt x="9850356" y="1839865"/>
                </a:cubicBezTo>
                <a:cubicBezTo>
                  <a:pt x="9814642" y="1839865"/>
                  <a:pt x="9785690" y="1810913"/>
                  <a:pt x="9785690" y="1775201"/>
                </a:cubicBezTo>
                <a:cubicBezTo>
                  <a:pt x="9785690" y="1739485"/>
                  <a:pt x="9814642" y="1710535"/>
                  <a:pt x="9850356" y="1710535"/>
                </a:cubicBezTo>
                <a:close/>
                <a:moveTo>
                  <a:pt x="9693782" y="1710535"/>
                </a:moveTo>
                <a:cubicBezTo>
                  <a:pt x="9729496" y="1710535"/>
                  <a:pt x="9758448" y="1739485"/>
                  <a:pt x="9758448" y="1775201"/>
                </a:cubicBezTo>
                <a:cubicBezTo>
                  <a:pt x="9758448" y="1810913"/>
                  <a:pt x="9729496" y="1839865"/>
                  <a:pt x="9693782" y="1839865"/>
                </a:cubicBezTo>
                <a:cubicBezTo>
                  <a:pt x="9658068" y="1839865"/>
                  <a:pt x="9629116" y="1810913"/>
                  <a:pt x="9629116" y="1775201"/>
                </a:cubicBezTo>
                <a:cubicBezTo>
                  <a:pt x="9629116" y="1739485"/>
                  <a:pt x="9658068" y="1710535"/>
                  <a:pt x="9693782" y="1710535"/>
                </a:cubicBezTo>
                <a:close/>
                <a:moveTo>
                  <a:pt x="9541123" y="1710535"/>
                </a:moveTo>
                <a:cubicBezTo>
                  <a:pt x="9576837" y="1710535"/>
                  <a:pt x="9605789" y="1739485"/>
                  <a:pt x="9605789" y="1775201"/>
                </a:cubicBezTo>
                <a:cubicBezTo>
                  <a:pt x="9605789" y="1810913"/>
                  <a:pt x="9576837" y="1839865"/>
                  <a:pt x="9541123" y="1839865"/>
                </a:cubicBezTo>
                <a:cubicBezTo>
                  <a:pt x="9505409" y="1839865"/>
                  <a:pt x="9476457" y="1810913"/>
                  <a:pt x="9476457" y="1775201"/>
                </a:cubicBezTo>
                <a:cubicBezTo>
                  <a:pt x="9476457" y="1739485"/>
                  <a:pt x="9505409" y="1710535"/>
                  <a:pt x="9541123" y="1710535"/>
                </a:cubicBezTo>
                <a:close/>
                <a:moveTo>
                  <a:pt x="9384550" y="1710535"/>
                </a:moveTo>
                <a:cubicBezTo>
                  <a:pt x="9420264" y="1710535"/>
                  <a:pt x="9449216" y="1739485"/>
                  <a:pt x="9449216" y="1775201"/>
                </a:cubicBezTo>
                <a:cubicBezTo>
                  <a:pt x="9449216" y="1810913"/>
                  <a:pt x="9420264" y="1839865"/>
                  <a:pt x="9384550" y="1839865"/>
                </a:cubicBezTo>
                <a:cubicBezTo>
                  <a:pt x="9348836" y="1839865"/>
                  <a:pt x="9319884" y="1810913"/>
                  <a:pt x="9319884" y="1775201"/>
                </a:cubicBezTo>
                <a:cubicBezTo>
                  <a:pt x="9319884" y="1739485"/>
                  <a:pt x="9348836" y="1710535"/>
                  <a:pt x="9384550" y="1710535"/>
                </a:cubicBezTo>
                <a:close/>
                <a:moveTo>
                  <a:pt x="9227977" y="1710535"/>
                </a:moveTo>
                <a:cubicBezTo>
                  <a:pt x="9263691" y="1710535"/>
                  <a:pt x="9292643" y="1739485"/>
                  <a:pt x="9292643" y="1775201"/>
                </a:cubicBezTo>
                <a:cubicBezTo>
                  <a:pt x="9292643" y="1810913"/>
                  <a:pt x="9263691" y="1839865"/>
                  <a:pt x="9227977" y="1839865"/>
                </a:cubicBezTo>
                <a:cubicBezTo>
                  <a:pt x="9192263" y="1839865"/>
                  <a:pt x="9163311" y="1810913"/>
                  <a:pt x="9163311" y="1775201"/>
                </a:cubicBezTo>
                <a:cubicBezTo>
                  <a:pt x="9163311" y="1739485"/>
                  <a:pt x="9192263" y="1710535"/>
                  <a:pt x="9227977" y="1710535"/>
                </a:cubicBezTo>
                <a:close/>
                <a:moveTo>
                  <a:pt x="9075317" y="1710535"/>
                </a:moveTo>
                <a:cubicBezTo>
                  <a:pt x="9111031" y="1710535"/>
                  <a:pt x="9139983" y="1739485"/>
                  <a:pt x="9139983" y="1775201"/>
                </a:cubicBezTo>
                <a:cubicBezTo>
                  <a:pt x="9139983" y="1810913"/>
                  <a:pt x="9111031" y="1839865"/>
                  <a:pt x="9075317" y="1839865"/>
                </a:cubicBezTo>
                <a:cubicBezTo>
                  <a:pt x="9039603" y="1839865"/>
                  <a:pt x="9010651" y="1810913"/>
                  <a:pt x="9010651" y="1775201"/>
                </a:cubicBezTo>
                <a:cubicBezTo>
                  <a:pt x="9010651" y="1739485"/>
                  <a:pt x="9039603" y="1710535"/>
                  <a:pt x="9075317" y="1710535"/>
                </a:cubicBezTo>
                <a:close/>
                <a:moveTo>
                  <a:pt x="8914829" y="1710535"/>
                </a:moveTo>
                <a:cubicBezTo>
                  <a:pt x="8950543" y="1710535"/>
                  <a:pt x="8979495" y="1739485"/>
                  <a:pt x="8979495" y="1775201"/>
                </a:cubicBezTo>
                <a:cubicBezTo>
                  <a:pt x="8979495" y="1810913"/>
                  <a:pt x="8950543" y="1839865"/>
                  <a:pt x="8914829" y="1839865"/>
                </a:cubicBezTo>
                <a:cubicBezTo>
                  <a:pt x="8879115" y="1839865"/>
                  <a:pt x="8850163" y="1810913"/>
                  <a:pt x="8850163" y="1775201"/>
                </a:cubicBezTo>
                <a:cubicBezTo>
                  <a:pt x="8850163" y="1739485"/>
                  <a:pt x="8879115" y="1710535"/>
                  <a:pt x="8914829" y="1710535"/>
                </a:cubicBezTo>
                <a:close/>
                <a:moveTo>
                  <a:pt x="8766086" y="1710535"/>
                </a:moveTo>
                <a:cubicBezTo>
                  <a:pt x="8801800" y="1710535"/>
                  <a:pt x="8830752" y="1739485"/>
                  <a:pt x="8830752" y="1775201"/>
                </a:cubicBezTo>
                <a:cubicBezTo>
                  <a:pt x="8830752" y="1810913"/>
                  <a:pt x="8801800" y="1839865"/>
                  <a:pt x="8766086" y="1839865"/>
                </a:cubicBezTo>
                <a:cubicBezTo>
                  <a:pt x="8730372" y="1839865"/>
                  <a:pt x="8701420" y="1810913"/>
                  <a:pt x="8701420" y="1775201"/>
                </a:cubicBezTo>
                <a:cubicBezTo>
                  <a:pt x="8701420" y="1739485"/>
                  <a:pt x="8730372" y="1710535"/>
                  <a:pt x="8766086" y="1710535"/>
                </a:cubicBezTo>
                <a:close/>
                <a:moveTo>
                  <a:pt x="8601683" y="1710535"/>
                </a:moveTo>
                <a:cubicBezTo>
                  <a:pt x="8637397" y="1710535"/>
                  <a:pt x="8666349" y="1739485"/>
                  <a:pt x="8666349" y="1775201"/>
                </a:cubicBezTo>
                <a:cubicBezTo>
                  <a:pt x="8666349" y="1810913"/>
                  <a:pt x="8637397" y="1839865"/>
                  <a:pt x="8601683" y="1839865"/>
                </a:cubicBezTo>
                <a:cubicBezTo>
                  <a:pt x="8565969" y="1839865"/>
                  <a:pt x="8537017" y="1810913"/>
                  <a:pt x="8537017" y="1775201"/>
                </a:cubicBezTo>
                <a:cubicBezTo>
                  <a:pt x="8537017" y="1739485"/>
                  <a:pt x="8565969" y="1710535"/>
                  <a:pt x="8601683" y="1710535"/>
                </a:cubicBezTo>
                <a:close/>
                <a:moveTo>
                  <a:pt x="8449025" y="1710535"/>
                </a:moveTo>
                <a:cubicBezTo>
                  <a:pt x="8484739" y="1710535"/>
                  <a:pt x="8513691" y="1739485"/>
                  <a:pt x="8513691" y="1775201"/>
                </a:cubicBezTo>
                <a:cubicBezTo>
                  <a:pt x="8513691" y="1810913"/>
                  <a:pt x="8484739" y="1839865"/>
                  <a:pt x="8449025" y="1839865"/>
                </a:cubicBezTo>
                <a:cubicBezTo>
                  <a:pt x="8413311" y="1839865"/>
                  <a:pt x="8384359" y="1810913"/>
                  <a:pt x="8384359" y="1775201"/>
                </a:cubicBezTo>
                <a:cubicBezTo>
                  <a:pt x="8384359" y="1739485"/>
                  <a:pt x="8413311" y="1710535"/>
                  <a:pt x="8449025" y="1710535"/>
                </a:cubicBezTo>
                <a:close/>
                <a:moveTo>
                  <a:pt x="8296367" y="1710535"/>
                </a:moveTo>
                <a:cubicBezTo>
                  <a:pt x="8332081" y="1710535"/>
                  <a:pt x="8361033" y="1739485"/>
                  <a:pt x="8361033" y="1775201"/>
                </a:cubicBezTo>
                <a:cubicBezTo>
                  <a:pt x="8361033" y="1810913"/>
                  <a:pt x="8332081" y="1839865"/>
                  <a:pt x="8296367" y="1839865"/>
                </a:cubicBezTo>
                <a:cubicBezTo>
                  <a:pt x="8260653" y="1839865"/>
                  <a:pt x="8231701" y="1810913"/>
                  <a:pt x="8231701" y="1775201"/>
                </a:cubicBezTo>
                <a:cubicBezTo>
                  <a:pt x="8231701" y="1739485"/>
                  <a:pt x="8260653" y="1710535"/>
                  <a:pt x="8296367" y="1710535"/>
                </a:cubicBezTo>
                <a:close/>
                <a:moveTo>
                  <a:pt x="8139792" y="1710535"/>
                </a:moveTo>
                <a:cubicBezTo>
                  <a:pt x="8175506" y="1710535"/>
                  <a:pt x="8204458" y="1739485"/>
                  <a:pt x="8204458" y="1775201"/>
                </a:cubicBezTo>
                <a:cubicBezTo>
                  <a:pt x="8204458" y="1810913"/>
                  <a:pt x="8175506" y="1839865"/>
                  <a:pt x="8139792" y="1839865"/>
                </a:cubicBezTo>
                <a:cubicBezTo>
                  <a:pt x="8104078" y="1839865"/>
                  <a:pt x="8075126" y="1810913"/>
                  <a:pt x="8075126" y="1775201"/>
                </a:cubicBezTo>
                <a:cubicBezTo>
                  <a:pt x="8075126" y="1739485"/>
                  <a:pt x="8104078" y="1710535"/>
                  <a:pt x="8139792" y="1710535"/>
                </a:cubicBezTo>
                <a:close/>
                <a:moveTo>
                  <a:pt x="7987133" y="1710535"/>
                </a:moveTo>
                <a:cubicBezTo>
                  <a:pt x="8022847" y="1710535"/>
                  <a:pt x="8051799" y="1739485"/>
                  <a:pt x="8051799" y="1775201"/>
                </a:cubicBezTo>
                <a:cubicBezTo>
                  <a:pt x="8051799" y="1810913"/>
                  <a:pt x="8022847" y="1839865"/>
                  <a:pt x="7987133" y="1839865"/>
                </a:cubicBezTo>
                <a:cubicBezTo>
                  <a:pt x="7951419" y="1839865"/>
                  <a:pt x="7922467" y="1810913"/>
                  <a:pt x="7922467" y="1775201"/>
                </a:cubicBezTo>
                <a:cubicBezTo>
                  <a:pt x="7922467" y="1739485"/>
                  <a:pt x="7951419" y="1710535"/>
                  <a:pt x="7987133" y="1710535"/>
                </a:cubicBezTo>
                <a:close/>
                <a:moveTo>
                  <a:pt x="7830562" y="1710535"/>
                </a:moveTo>
                <a:cubicBezTo>
                  <a:pt x="7866276" y="1710535"/>
                  <a:pt x="7895228" y="1739485"/>
                  <a:pt x="7895228" y="1775201"/>
                </a:cubicBezTo>
                <a:cubicBezTo>
                  <a:pt x="7895228" y="1810913"/>
                  <a:pt x="7866276" y="1839865"/>
                  <a:pt x="7830562" y="1839865"/>
                </a:cubicBezTo>
                <a:cubicBezTo>
                  <a:pt x="7794848" y="1839865"/>
                  <a:pt x="7765896" y="1810913"/>
                  <a:pt x="7765896" y="1775201"/>
                </a:cubicBezTo>
                <a:cubicBezTo>
                  <a:pt x="7765896" y="1739485"/>
                  <a:pt x="7794848" y="1710535"/>
                  <a:pt x="7830562" y="1710535"/>
                </a:cubicBezTo>
                <a:close/>
                <a:moveTo>
                  <a:pt x="7677902" y="1710535"/>
                </a:moveTo>
                <a:cubicBezTo>
                  <a:pt x="7713616" y="1710535"/>
                  <a:pt x="7742568" y="1739485"/>
                  <a:pt x="7742568" y="1775201"/>
                </a:cubicBezTo>
                <a:cubicBezTo>
                  <a:pt x="7742568" y="1810913"/>
                  <a:pt x="7713616" y="1839865"/>
                  <a:pt x="7677902" y="1839865"/>
                </a:cubicBezTo>
                <a:cubicBezTo>
                  <a:pt x="7642188" y="1839865"/>
                  <a:pt x="7613236" y="1810913"/>
                  <a:pt x="7613236" y="1775201"/>
                </a:cubicBezTo>
                <a:cubicBezTo>
                  <a:pt x="7613236" y="1739485"/>
                  <a:pt x="7642188" y="1710535"/>
                  <a:pt x="7677902" y="1710535"/>
                </a:cubicBezTo>
                <a:close/>
                <a:moveTo>
                  <a:pt x="7521329" y="1710535"/>
                </a:moveTo>
                <a:cubicBezTo>
                  <a:pt x="7557043" y="1710535"/>
                  <a:pt x="7585995" y="1739485"/>
                  <a:pt x="7585995" y="1775201"/>
                </a:cubicBezTo>
                <a:cubicBezTo>
                  <a:pt x="7585995" y="1810913"/>
                  <a:pt x="7557043" y="1839865"/>
                  <a:pt x="7521329" y="1839865"/>
                </a:cubicBezTo>
                <a:cubicBezTo>
                  <a:pt x="7485615" y="1839865"/>
                  <a:pt x="7456663" y="1810913"/>
                  <a:pt x="7456663" y="1775201"/>
                </a:cubicBezTo>
                <a:cubicBezTo>
                  <a:pt x="7456663" y="1739485"/>
                  <a:pt x="7485615" y="1710535"/>
                  <a:pt x="7521329" y="1710535"/>
                </a:cubicBezTo>
                <a:close/>
                <a:moveTo>
                  <a:pt x="7368669" y="1710535"/>
                </a:moveTo>
                <a:cubicBezTo>
                  <a:pt x="7404383" y="1710535"/>
                  <a:pt x="7433335" y="1739485"/>
                  <a:pt x="7433335" y="1775201"/>
                </a:cubicBezTo>
                <a:cubicBezTo>
                  <a:pt x="7433335" y="1810913"/>
                  <a:pt x="7404383" y="1839865"/>
                  <a:pt x="7368669" y="1839865"/>
                </a:cubicBezTo>
                <a:cubicBezTo>
                  <a:pt x="7332955" y="1839865"/>
                  <a:pt x="7304003" y="1810913"/>
                  <a:pt x="7304003" y="1775201"/>
                </a:cubicBezTo>
                <a:cubicBezTo>
                  <a:pt x="7304003" y="1739485"/>
                  <a:pt x="7332955" y="1710535"/>
                  <a:pt x="7368669" y="1710535"/>
                </a:cubicBezTo>
                <a:close/>
                <a:moveTo>
                  <a:pt x="7212096" y="1710535"/>
                </a:moveTo>
                <a:cubicBezTo>
                  <a:pt x="7247810" y="1710535"/>
                  <a:pt x="7276762" y="1739485"/>
                  <a:pt x="7276762" y="1775201"/>
                </a:cubicBezTo>
                <a:cubicBezTo>
                  <a:pt x="7276762" y="1810913"/>
                  <a:pt x="7247810" y="1839865"/>
                  <a:pt x="7212096" y="1839865"/>
                </a:cubicBezTo>
                <a:cubicBezTo>
                  <a:pt x="7176382" y="1839865"/>
                  <a:pt x="7147430" y="1810913"/>
                  <a:pt x="7147430" y="1775201"/>
                </a:cubicBezTo>
                <a:cubicBezTo>
                  <a:pt x="7147430" y="1739485"/>
                  <a:pt x="7176382" y="1710535"/>
                  <a:pt x="7212096" y="1710535"/>
                </a:cubicBezTo>
                <a:close/>
                <a:moveTo>
                  <a:pt x="7055523" y="1710535"/>
                </a:moveTo>
                <a:cubicBezTo>
                  <a:pt x="7091237" y="1710535"/>
                  <a:pt x="7120189" y="1739485"/>
                  <a:pt x="7120189" y="1775201"/>
                </a:cubicBezTo>
                <a:cubicBezTo>
                  <a:pt x="7120189" y="1810913"/>
                  <a:pt x="7091237" y="1839865"/>
                  <a:pt x="7055523" y="1839865"/>
                </a:cubicBezTo>
                <a:cubicBezTo>
                  <a:pt x="7019809" y="1839865"/>
                  <a:pt x="6990857" y="1810913"/>
                  <a:pt x="6990857" y="1775201"/>
                </a:cubicBezTo>
                <a:cubicBezTo>
                  <a:pt x="6990857" y="1739485"/>
                  <a:pt x="7019809" y="1710535"/>
                  <a:pt x="7055523" y="1710535"/>
                </a:cubicBezTo>
                <a:close/>
                <a:moveTo>
                  <a:pt x="6895037" y="1710535"/>
                </a:moveTo>
                <a:cubicBezTo>
                  <a:pt x="6930751" y="1710535"/>
                  <a:pt x="6959703" y="1739485"/>
                  <a:pt x="6959703" y="1775201"/>
                </a:cubicBezTo>
                <a:cubicBezTo>
                  <a:pt x="6959703" y="1810913"/>
                  <a:pt x="6930751" y="1839865"/>
                  <a:pt x="6895037" y="1839865"/>
                </a:cubicBezTo>
                <a:cubicBezTo>
                  <a:pt x="6859323" y="1839865"/>
                  <a:pt x="6830371" y="1810913"/>
                  <a:pt x="6830371" y="1775201"/>
                </a:cubicBezTo>
                <a:cubicBezTo>
                  <a:pt x="6830371" y="1739485"/>
                  <a:pt x="6859323" y="1710535"/>
                  <a:pt x="6895037" y="1710535"/>
                </a:cubicBezTo>
                <a:close/>
                <a:moveTo>
                  <a:pt x="6742375" y="1710535"/>
                </a:moveTo>
                <a:cubicBezTo>
                  <a:pt x="6778089" y="1710535"/>
                  <a:pt x="6807041" y="1739485"/>
                  <a:pt x="6807041" y="1775201"/>
                </a:cubicBezTo>
                <a:cubicBezTo>
                  <a:pt x="6807041" y="1810913"/>
                  <a:pt x="6778089" y="1839865"/>
                  <a:pt x="6742375" y="1839865"/>
                </a:cubicBezTo>
                <a:cubicBezTo>
                  <a:pt x="6706661" y="1839865"/>
                  <a:pt x="6677709" y="1810913"/>
                  <a:pt x="6677709" y="1775201"/>
                </a:cubicBezTo>
                <a:cubicBezTo>
                  <a:pt x="6677709" y="1739485"/>
                  <a:pt x="6706661" y="1710535"/>
                  <a:pt x="6742375" y="1710535"/>
                </a:cubicBezTo>
                <a:close/>
                <a:moveTo>
                  <a:pt x="6585802" y="1710535"/>
                </a:moveTo>
                <a:cubicBezTo>
                  <a:pt x="6621516" y="1710535"/>
                  <a:pt x="6650468" y="1739485"/>
                  <a:pt x="6650468" y="1775201"/>
                </a:cubicBezTo>
                <a:cubicBezTo>
                  <a:pt x="6650468" y="1810913"/>
                  <a:pt x="6621516" y="1839865"/>
                  <a:pt x="6585802" y="1839865"/>
                </a:cubicBezTo>
                <a:cubicBezTo>
                  <a:pt x="6550088" y="1839865"/>
                  <a:pt x="6521136" y="1810913"/>
                  <a:pt x="6521136" y="1775201"/>
                </a:cubicBezTo>
                <a:cubicBezTo>
                  <a:pt x="6521136" y="1739485"/>
                  <a:pt x="6550088" y="1710535"/>
                  <a:pt x="6585802" y="1710535"/>
                </a:cubicBezTo>
                <a:close/>
                <a:moveTo>
                  <a:pt x="6429229" y="1710535"/>
                </a:moveTo>
                <a:cubicBezTo>
                  <a:pt x="6464943" y="1710535"/>
                  <a:pt x="6493895" y="1739485"/>
                  <a:pt x="6493895" y="1775201"/>
                </a:cubicBezTo>
                <a:cubicBezTo>
                  <a:pt x="6493895" y="1810913"/>
                  <a:pt x="6464943" y="1839865"/>
                  <a:pt x="6429229" y="1839865"/>
                </a:cubicBezTo>
                <a:cubicBezTo>
                  <a:pt x="6393515" y="1839865"/>
                  <a:pt x="6364563" y="1810913"/>
                  <a:pt x="6364563" y="1775201"/>
                </a:cubicBezTo>
                <a:cubicBezTo>
                  <a:pt x="6364563" y="1739485"/>
                  <a:pt x="6393515" y="1710535"/>
                  <a:pt x="6429229" y="1710535"/>
                </a:cubicBezTo>
                <a:close/>
                <a:moveTo>
                  <a:pt x="6276571" y="1710535"/>
                </a:moveTo>
                <a:cubicBezTo>
                  <a:pt x="6312285" y="1710535"/>
                  <a:pt x="6341237" y="1739485"/>
                  <a:pt x="6341237" y="1775201"/>
                </a:cubicBezTo>
                <a:cubicBezTo>
                  <a:pt x="6341237" y="1810913"/>
                  <a:pt x="6312285" y="1839865"/>
                  <a:pt x="6276571" y="1839865"/>
                </a:cubicBezTo>
                <a:cubicBezTo>
                  <a:pt x="6240857" y="1839865"/>
                  <a:pt x="6211905" y="1810913"/>
                  <a:pt x="6211905" y="1775201"/>
                </a:cubicBezTo>
                <a:cubicBezTo>
                  <a:pt x="6211905" y="1739485"/>
                  <a:pt x="6240857" y="1710535"/>
                  <a:pt x="6276571" y="1710535"/>
                </a:cubicBezTo>
                <a:close/>
                <a:moveTo>
                  <a:pt x="6119999" y="1710535"/>
                </a:moveTo>
                <a:cubicBezTo>
                  <a:pt x="6155713" y="1710535"/>
                  <a:pt x="6184665" y="1739485"/>
                  <a:pt x="6184665" y="1775201"/>
                </a:cubicBezTo>
                <a:cubicBezTo>
                  <a:pt x="6184665" y="1810913"/>
                  <a:pt x="6155713" y="1839865"/>
                  <a:pt x="6119999" y="1839865"/>
                </a:cubicBezTo>
                <a:cubicBezTo>
                  <a:pt x="6084285" y="1839865"/>
                  <a:pt x="6055333" y="1810913"/>
                  <a:pt x="6055333" y="1775201"/>
                </a:cubicBezTo>
                <a:cubicBezTo>
                  <a:pt x="6055333" y="1739485"/>
                  <a:pt x="6084285" y="1710535"/>
                  <a:pt x="6119999" y="1710535"/>
                </a:cubicBezTo>
                <a:close/>
                <a:moveTo>
                  <a:pt x="5967338" y="1710535"/>
                </a:moveTo>
                <a:cubicBezTo>
                  <a:pt x="6003052" y="1710535"/>
                  <a:pt x="6032004" y="1739485"/>
                  <a:pt x="6032004" y="1775201"/>
                </a:cubicBezTo>
                <a:cubicBezTo>
                  <a:pt x="6032004" y="1810913"/>
                  <a:pt x="6003052" y="1839865"/>
                  <a:pt x="5967338" y="1839865"/>
                </a:cubicBezTo>
                <a:cubicBezTo>
                  <a:pt x="5931624" y="1839865"/>
                  <a:pt x="5902672" y="1810913"/>
                  <a:pt x="5902672" y="1775201"/>
                </a:cubicBezTo>
                <a:cubicBezTo>
                  <a:pt x="5902672" y="1739485"/>
                  <a:pt x="5931624" y="1710535"/>
                  <a:pt x="5967338" y="1710535"/>
                </a:cubicBezTo>
                <a:close/>
                <a:moveTo>
                  <a:pt x="5810800" y="1710535"/>
                </a:moveTo>
                <a:cubicBezTo>
                  <a:pt x="5846479" y="1710535"/>
                  <a:pt x="5875431" y="1739485"/>
                  <a:pt x="5875431" y="1775201"/>
                </a:cubicBezTo>
                <a:cubicBezTo>
                  <a:pt x="5875431" y="1810913"/>
                  <a:pt x="5846479" y="1839865"/>
                  <a:pt x="5810800" y="1839865"/>
                </a:cubicBezTo>
                <a:cubicBezTo>
                  <a:pt x="5775077" y="1839865"/>
                  <a:pt x="5746117" y="1810913"/>
                  <a:pt x="5746117" y="1775201"/>
                </a:cubicBezTo>
                <a:cubicBezTo>
                  <a:pt x="5746117" y="1739485"/>
                  <a:pt x="5775077" y="1710535"/>
                  <a:pt x="5810800" y="1710535"/>
                </a:cubicBezTo>
                <a:close/>
                <a:moveTo>
                  <a:pt x="5658108" y="1710535"/>
                </a:moveTo>
                <a:cubicBezTo>
                  <a:pt x="5693823" y="1710535"/>
                  <a:pt x="5722783" y="1739485"/>
                  <a:pt x="5722783" y="1775201"/>
                </a:cubicBezTo>
                <a:cubicBezTo>
                  <a:pt x="5722783" y="1810913"/>
                  <a:pt x="5693823" y="1839865"/>
                  <a:pt x="5658108" y="1839865"/>
                </a:cubicBezTo>
                <a:cubicBezTo>
                  <a:pt x="5622397" y="1839865"/>
                  <a:pt x="5593441" y="1810913"/>
                  <a:pt x="5593441" y="1775201"/>
                </a:cubicBezTo>
                <a:cubicBezTo>
                  <a:pt x="5593441" y="1739485"/>
                  <a:pt x="5622397" y="1710535"/>
                  <a:pt x="5658108" y="1710535"/>
                </a:cubicBezTo>
                <a:close/>
                <a:moveTo>
                  <a:pt x="5501543" y="1710535"/>
                </a:moveTo>
                <a:cubicBezTo>
                  <a:pt x="5537254" y="1710535"/>
                  <a:pt x="5566205" y="1739485"/>
                  <a:pt x="5566205" y="1775201"/>
                </a:cubicBezTo>
                <a:cubicBezTo>
                  <a:pt x="5566205" y="1810913"/>
                  <a:pt x="5537254" y="1839865"/>
                  <a:pt x="5501543" y="1839865"/>
                </a:cubicBezTo>
                <a:cubicBezTo>
                  <a:pt x="5465830" y="1839865"/>
                  <a:pt x="5436886" y="1810913"/>
                  <a:pt x="5436886" y="1775201"/>
                </a:cubicBezTo>
                <a:cubicBezTo>
                  <a:pt x="5436886" y="1739485"/>
                  <a:pt x="5465830" y="1710535"/>
                  <a:pt x="5501543" y="1710535"/>
                </a:cubicBezTo>
                <a:close/>
                <a:moveTo>
                  <a:pt x="5348888" y="1710535"/>
                </a:moveTo>
                <a:cubicBezTo>
                  <a:pt x="5384604" y="1710535"/>
                  <a:pt x="5413554" y="1739485"/>
                  <a:pt x="5413554" y="1775201"/>
                </a:cubicBezTo>
                <a:cubicBezTo>
                  <a:pt x="5413554" y="1810913"/>
                  <a:pt x="5384604" y="1839865"/>
                  <a:pt x="5348888" y="1839865"/>
                </a:cubicBezTo>
                <a:cubicBezTo>
                  <a:pt x="5313189" y="1839865"/>
                  <a:pt x="5284230" y="1810913"/>
                  <a:pt x="5284230" y="1775201"/>
                </a:cubicBezTo>
                <a:cubicBezTo>
                  <a:pt x="5284230" y="1739485"/>
                  <a:pt x="5313189" y="1710535"/>
                  <a:pt x="5348888" y="1710535"/>
                </a:cubicBezTo>
                <a:close/>
                <a:moveTo>
                  <a:pt x="5192321" y="1710535"/>
                </a:moveTo>
                <a:cubicBezTo>
                  <a:pt x="5228040" y="1710535"/>
                  <a:pt x="5256982" y="1739485"/>
                  <a:pt x="5256982" y="1775201"/>
                </a:cubicBezTo>
                <a:cubicBezTo>
                  <a:pt x="5256982" y="1810913"/>
                  <a:pt x="5228040" y="1839865"/>
                  <a:pt x="5192321" y="1839865"/>
                </a:cubicBezTo>
                <a:cubicBezTo>
                  <a:pt x="5156613" y="1839865"/>
                  <a:pt x="5127656" y="1810913"/>
                  <a:pt x="5127656" y="1775201"/>
                </a:cubicBezTo>
                <a:cubicBezTo>
                  <a:pt x="5127656" y="1739485"/>
                  <a:pt x="5156613" y="1710535"/>
                  <a:pt x="5192321" y="1710535"/>
                </a:cubicBezTo>
                <a:close/>
                <a:moveTo>
                  <a:pt x="3630603" y="1710535"/>
                </a:moveTo>
                <a:cubicBezTo>
                  <a:pt x="3666311" y="1710535"/>
                  <a:pt x="3695268" y="1739485"/>
                  <a:pt x="3695268" y="1775201"/>
                </a:cubicBezTo>
                <a:cubicBezTo>
                  <a:pt x="3695268" y="1810913"/>
                  <a:pt x="3666311" y="1839865"/>
                  <a:pt x="3630603" y="1839865"/>
                </a:cubicBezTo>
                <a:cubicBezTo>
                  <a:pt x="3594880" y="1839865"/>
                  <a:pt x="3565924" y="1810913"/>
                  <a:pt x="3565924" y="1775201"/>
                </a:cubicBezTo>
                <a:cubicBezTo>
                  <a:pt x="3565924" y="1739485"/>
                  <a:pt x="3594880" y="1710535"/>
                  <a:pt x="3630603" y="1710535"/>
                </a:cubicBezTo>
                <a:close/>
                <a:moveTo>
                  <a:pt x="3481848" y="1710535"/>
                </a:moveTo>
                <a:cubicBezTo>
                  <a:pt x="3517561" y="1710535"/>
                  <a:pt x="3546518" y="1739485"/>
                  <a:pt x="3546518" y="1775201"/>
                </a:cubicBezTo>
                <a:cubicBezTo>
                  <a:pt x="3546518" y="1810913"/>
                  <a:pt x="3517561" y="1839865"/>
                  <a:pt x="3481848" y="1839865"/>
                </a:cubicBezTo>
                <a:cubicBezTo>
                  <a:pt x="3446141" y="1839865"/>
                  <a:pt x="3417193" y="1810913"/>
                  <a:pt x="3417193" y="1775201"/>
                </a:cubicBezTo>
                <a:cubicBezTo>
                  <a:pt x="3417193" y="1739485"/>
                  <a:pt x="3446141" y="1710535"/>
                  <a:pt x="3481848" y="1710535"/>
                </a:cubicBezTo>
                <a:close/>
                <a:moveTo>
                  <a:pt x="3321383" y="1710535"/>
                </a:moveTo>
                <a:cubicBezTo>
                  <a:pt x="3357095" y="1710535"/>
                  <a:pt x="3386026" y="1739485"/>
                  <a:pt x="3386026" y="1775201"/>
                </a:cubicBezTo>
                <a:cubicBezTo>
                  <a:pt x="3386026" y="1810913"/>
                  <a:pt x="3357095" y="1839865"/>
                  <a:pt x="3321383" y="1839865"/>
                </a:cubicBezTo>
                <a:cubicBezTo>
                  <a:pt x="3285663" y="1839865"/>
                  <a:pt x="3256721" y="1810913"/>
                  <a:pt x="3256721" y="1775201"/>
                </a:cubicBezTo>
                <a:cubicBezTo>
                  <a:pt x="3256721" y="1739485"/>
                  <a:pt x="3285663" y="1710535"/>
                  <a:pt x="3321383" y="1710535"/>
                </a:cubicBezTo>
                <a:close/>
                <a:moveTo>
                  <a:pt x="3172630" y="1710535"/>
                </a:moveTo>
                <a:cubicBezTo>
                  <a:pt x="3208353" y="1710535"/>
                  <a:pt x="3237304" y="1739485"/>
                  <a:pt x="3237304" y="1775201"/>
                </a:cubicBezTo>
                <a:cubicBezTo>
                  <a:pt x="3237304" y="1810913"/>
                  <a:pt x="3208353" y="1839865"/>
                  <a:pt x="3172630" y="1839865"/>
                </a:cubicBezTo>
                <a:cubicBezTo>
                  <a:pt x="3136907" y="1839865"/>
                  <a:pt x="3107947" y="1810913"/>
                  <a:pt x="3107947" y="1775201"/>
                </a:cubicBezTo>
                <a:cubicBezTo>
                  <a:pt x="3107947" y="1739485"/>
                  <a:pt x="3136907" y="1710535"/>
                  <a:pt x="3172630" y="1710535"/>
                </a:cubicBezTo>
                <a:close/>
                <a:moveTo>
                  <a:pt x="3012113" y="1710535"/>
                </a:moveTo>
                <a:cubicBezTo>
                  <a:pt x="3047824" y="1710535"/>
                  <a:pt x="3076783" y="1739485"/>
                  <a:pt x="3076783" y="1775201"/>
                </a:cubicBezTo>
                <a:cubicBezTo>
                  <a:pt x="3076783" y="1810913"/>
                  <a:pt x="3047824" y="1839865"/>
                  <a:pt x="3012113" y="1839865"/>
                </a:cubicBezTo>
                <a:cubicBezTo>
                  <a:pt x="2976404" y="1839865"/>
                  <a:pt x="2947457" y="1810913"/>
                  <a:pt x="2947457" y="1775201"/>
                </a:cubicBezTo>
                <a:cubicBezTo>
                  <a:pt x="2947457" y="1739485"/>
                  <a:pt x="2976404" y="1710535"/>
                  <a:pt x="3012113" y="1710535"/>
                </a:cubicBezTo>
                <a:close/>
                <a:moveTo>
                  <a:pt x="2855561" y="1710535"/>
                </a:moveTo>
                <a:cubicBezTo>
                  <a:pt x="2891270" y="1710535"/>
                  <a:pt x="2920218" y="1739485"/>
                  <a:pt x="2920218" y="1775201"/>
                </a:cubicBezTo>
                <a:cubicBezTo>
                  <a:pt x="2920218" y="1810913"/>
                  <a:pt x="2891270" y="1839865"/>
                  <a:pt x="2855561" y="1839865"/>
                </a:cubicBezTo>
                <a:cubicBezTo>
                  <a:pt x="2819852" y="1839865"/>
                  <a:pt x="2790904" y="1810913"/>
                  <a:pt x="2790904" y="1775201"/>
                </a:cubicBezTo>
                <a:cubicBezTo>
                  <a:pt x="2790904" y="1739485"/>
                  <a:pt x="2819852" y="1710535"/>
                  <a:pt x="2855561" y="1710535"/>
                </a:cubicBezTo>
                <a:close/>
                <a:moveTo>
                  <a:pt x="2699010" y="1710535"/>
                </a:moveTo>
                <a:cubicBezTo>
                  <a:pt x="2734719" y="1710535"/>
                  <a:pt x="2763667" y="1739485"/>
                  <a:pt x="2763667" y="1775201"/>
                </a:cubicBezTo>
                <a:cubicBezTo>
                  <a:pt x="2763667" y="1810913"/>
                  <a:pt x="2734719" y="1839865"/>
                  <a:pt x="2699010" y="1839865"/>
                </a:cubicBezTo>
                <a:cubicBezTo>
                  <a:pt x="2663301" y="1839865"/>
                  <a:pt x="2634353" y="1810913"/>
                  <a:pt x="2634353" y="1775201"/>
                </a:cubicBezTo>
                <a:cubicBezTo>
                  <a:pt x="2634353" y="1739485"/>
                  <a:pt x="2663301" y="1710535"/>
                  <a:pt x="2699010" y="1710535"/>
                </a:cubicBezTo>
                <a:close/>
                <a:moveTo>
                  <a:pt x="2546372" y="1710535"/>
                </a:moveTo>
                <a:cubicBezTo>
                  <a:pt x="2582081" y="1710535"/>
                  <a:pt x="2611030" y="1739485"/>
                  <a:pt x="2611030" y="1775201"/>
                </a:cubicBezTo>
                <a:cubicBezTo>
                  <a:pt x="2611030" y="1810913"/>
                  <a:pt x="2582081" y="1839865"/>
                  <a:pt x="2546372" y="1839865"/>
                </a:cubicBezTo>
                <a:cubicBezTo>
                  <a:pt x="2510649" y="1839865"/>
                  <a:pt x="2481712" y="1810913"/>
                  <a:pt x="2481712" y="1775201"/>
                </a:cubicBezTo>
                <a:cubicBezTo>
                  <a:pt x="2481712" y="1739485"/>
                  <a:pt x="2510649" y="1710535"/>
                  <a:pt x="2546372" y="1710535"/>
                </a:cubicBezTo>
                <a:close/>
                <a:moveTo>
                  <a:pt x="2389782" y="1710535"/>
                </a:moveTo>
                <a:cubicBezTo>
                  <a:pt x="2425527" y="1710535"/>
                  <a:pt x="2454476" y="1739485"/>
                  <a:pt x="2454476" y="1775201"/>
                </a:cubicBezTo>
                <a:cubicBezTo>
                  <a:pt x="2454476" y="1810913"/>
                  <a:pt x="2425527" y="1839865"/>
                  <a:pt x="2389782" y="1839865"/>
                </a:cubicBezTo>
                <a:cubicBezTo>
                  <a:pt x="2354097" y="1839865"/>
                  <a:pt x="2325139" y="1810913"/>
                  <a:pt x="2325139" y="1775201"/>
                </a:cubicBezTo>
                <a:cubicBezTo>
                  <a:pt x="2325139" y="1739485"/>
                  <a:pt x="2354097" y="1710535"/>
                  <a:pt x="2389782" y="1710535"/>
                </a:cubicBezTo>
                <a:close/>
                <a:moveTo>
                  <a:pt x="2237121" y="1710535"/>
                </a:moveTo>
                <a:cubicBezTo>
                  <a:pt x="2272845" y="1710535"/>
                  <a:pt x="2301804" y="1739485"/>
                  <a:pt x="2301804" y="1775201"/>
                </a:cubicBezTo>
                <a:cubicBezTo>
                  <a:pt x="2301804" y="1810913"/>
                  <a:pt x="2272845" y="1839865"/>
                  <a:pt x="2237121" y="1839865"/>
                </a:cubicBezTo>
                <a:cubicBezTo>
                  <a:pt x="2201397" y="1839865"/>
                  <a:pt x="2172438" y="1810913"/>
                  <a:pt x="2172438" y="1775201"/>
                </a:cubicBezTo>
                <a:cubicBezTo>
                  <a:pt x="2172438" y="1739485"/>
                  <a:pt x="2201397" y="1710535"/>
                  <a:pt x="2237121" y="1710535"/>
                </a:cubicBezTo>
                <a:close/>
                <a:moveTo>
                  <a:pt x="2084441" y="1710535"/>
                </a:moveTo>
                <a:cubicBezTo>
                  <a:pt x="2120153" y="1710535"/>
                  <a:pt x="2149104" y="1739485"/>
                  <a:pt x="2149104" y="1775201"/>
                </a:cubicBezTo>
                <a:cubicBezTo>
                  <a:pt x="2149104" y="1810913"/>
                  <a:pt x="2120153" y="1839865"/>
                  <a:pt x="2084441" y="1839865"/>
                </a:cubicBezTo>
                <a:cubicBezTo>
                  <a:pt x="2048713" y="1839865"/>
                  <a:pt x="2019794" y="1810913"/>
                  <a:pt x="2019794" y="1775201"/>
                </a:cubicBezTo>
                <a:cubicBezTo>
                  <a:pt x="2019794" y="1739485"/>
                  <a:pt x="2048713" y="1710535"/>
                  <a:pt x="2084441" y="1710535"/>
                </a:cubicBezTo>
                <a:close/>
                <a:moveTo>
                  <a:pt x="1927857" y="1710535"/>
                </a:moveTo>
                <a:cubicBezTo>
                  <a:pt x="1963566" y="1710535"/>
                  <a:pt x="1992543" y="1739485"/>
                  <a:pt x="1992543" y="1775201"/>
                </a:cubicBezTo>
                <a:cubicBezTo>
                  <a:pt x="1992543" y="1810913"/>
                  <a:pt x="1963566" y="1839865"/>
                  <a:pt x="1927857" y="1839865"/>
                </a:cubicBezTo>
                <a:cubicBezTo>
                  <a:pt x="1892173" y="1839865"/>
                  <a:pt x="1863219" y="1810913"/>
                  <a:pt x="1863219" y="1775201"/>
                </a:cubicBezTo>
                <a:cubicBezTo>
                  <a:pt x="1863219" y="1739485"/>
                  <a:pt x="1892173" y="1710535"/>
                  <a:pt x="1927857" y="1710535"/>
                </a:cubicBezTo>
                <a:close/>
                <a:moveTo>
                  <a:pt x="1775206" y="1710535"/>
                </a:moveTo>
                <a:cubicBezTo>
                  <a:pt x="1810911" y="1710535"/>
                  <a:pt x="1839889" y="1739485"/>
                  <a:pt x="1839889" y="1775201"/>
                </a:cubicBezTo>
                <a:cubicBezTo>
                  <a:pt x="1839889" y="1810913"/>
                  <a:pt x="1810911" y="1839865"/>
                  <a:pt x="1775206" y="1839865"/>
                </a:cubicBezTo>
                <a:cubicBezTo>
                  <a:pt x="1739487" y="1839865"/>
                  <a:pt x="1710535" y="1810913"/>
                  <a:pt x="1710535" y="1775201"/>
                </a:cubicBezTo>
                <a:cubicBezTo>
                  <a:pt x="1710535" y="1739485"/>
                  <a:pt x="1739487" y="1710535"/>
                  <a:pt x="1775206" y="1710535"/>
                </a:cubicBezTo>
                <a:close/>
                <a:moveTo>
                  <a:pt x="1618624" y="1710535"/>
                </a:moveTo>
                <a:cubicBezTo>
                  <a:pt x="1654343" y="1710535"/>
                  <a:pt x="1683293" y="1739485"/>
                  <a:pt x="1683293" y="1775201"/>
                </a:cubicBezTo>
                <a:cubicBezTo>
                  <a:pt x="1683293" y="1810913"/>
                  <a:pt x="1654343" y="1839865"/>
                  <a:pt x="1618624" y="1839865"/>
                </a:cubicBezTo>
                <a:cubicBezTo>
                  <a:pt x="1582913" y="1839865"/>
                  <a:pt x="1553961" y="1810913"/>
                  <a:pt x="1553961" y="1775201"/>
                </a:cubicBezTo>
                <a:cubicBezTo>
                  <a:pt x="1553961" y="1739485"/>
                  <a:pt x="1582913" y="1710535"/>
                  <a:pt x="1618624" y="1710535"/>
                </a:cubicBezTo>
                <a:close/>
                <a:moveTo>
                  <a:pt x="1465967" y="1710535"/>
                </a:moveTo>
                <a:cubicBezTo>
                  <a:pt x="1501681" y="1710535"/>
                  <a:pt x="1530634" y="1739485"/>
                  <a:pt x="1530634" y="1775201"/>
                </a:cubicBezTo>
                <a:cubicBezTo>
                  <a:pt x="1530634" y="1810913"/>
                  <a:pt x="1501681" y="1839865"/>
                  <a:pt x="1465967" y="1839865"/>
                </a:cubicBezTo>
                <a:cubicBezTo>
                  <a:pt x="1430254" y="1839865"/>
                  <a:pt x="1401304" y="1810913"/>
                  <a:pt x="1401304" y="1775201"/>
                </a:cubicBezTo>
                <a:cubicBezTo>
                  <a:pt x="1401304" y="1739485"/>
                  <a:pt x="1430254" y="1710535"/>
                  <a:pt x="1465967" y="1710535"/>
                </a:cubicBezTo>
                <a:close/>
                <a:moveTo>
                  <a:pt x="1309394" y="1710535"/>
                </a:moveTo>
                <a:cubicBezTo>
                  <a:pt x="1345108" y="1710535"/>
                  <a:pt x="1374060" y="1739485"/>
                  <a:pt x="1374060" y="1775201"/>
                </a:cubicBezTo>
                <a:cubicBezTo>
                  <a:pt x="1374060" y="1810913"/>
                  <a:pt x="1345108" y="1839865"/>
                  <a:pt x="1309394" y="1839865"/>
                </a:cubicBezTo>
                <a:cubicBezTo>
                  <a:pt x="1273680" y="1839865"/>
                  <a:pt x="1244728" y="1810913"/>
                  <a:pt x="1244728" y="1775201"/>
                </a:cubicBezTo>
                <a:cubicBezTo>
                  <a:pt x="1244728" y="1739485"/>
                  <a:pt x="1273680" y="1710535"/>
                  <a:pt x="1309394" y="1710535"/>
                </a:cubicBezTo>
                <a:close/>
                <a:moveTo>
                  <a:pt x="1148909" y="1710535"/>
                </a:moveTo>
                <a:cubicBezTo>
                  <a:pt x="1184623" y="1710535"/>
                  <a:pt x="1213575" y="1739485"/>
                  <a:pt x="1213575" y="1775201"/>
                </a:cubicBezTo>
                <a:cubicBezTo>
                  <a:pt x="1213575" y="1810913"/>
                  <a:pt x="1184623" y="1839865"/>
                  <a:pt x="1148909" y="1839865"/>
                </a:cubicBezTo>
                <a:cubicBezTo>
                  <a:pt x="1113196" y="1839865"/>
                  <a:pt x="1084244" y="1810913"/>
                  <a:pt x="1084244" y="1775201"/>
                </a:cubicBezTo>
                <a:cubicBezTo>
                  <a:pt x="1084244" y="1739485"/>
                  <a:pt x="1113196" y="1710535"/>
                  <a:pt x="1148909" y="1710535"/>
                </a:cubicBezTo>
                <a:close/>
                <a:moveTo>
                  <a:pt x="8914829" y="1565709"/>
                </a:moveTo>
                <a:cubicBezTo>
                  <a:pt x="8950543" y="1565709"/>
                  <a:pt x="8979495" y="1594659"/>
                  <a:pt x="8979495" y="1630374"/>
                </a:cubicBezTo>
                <a:cubicBezTo>
                  <a:pt x="8979495" y="1666088"/>
                  <a:pt x="8950543" y="1695039"/>
                  <a:pt x="8914829" y="1695039"/>
                </a:cubicBezTo>
                <a:cubicBezTo>
                  <a:pt x="8879115" y="1695039"/>
                  <a:pt x="8850163" y="1666088"/>
                  <a:pt x="8850163" y="1630374"/>
                </a:cubicBezTo>
                <a:cubicBezTo>
                  <a:pt x="8850163" y="1594659"/>
                  <a:pt x="8879115" y="1565709"/>
                  <a:pt x="8914829" y="1565709"/>
                </a:cubicBezTo>
                <a:close/>
                <a:moveTo>
                  <a:pt x="8766086" y="1565709"/>
                </a:moveTo>
                <a:cubicBezTo>
                  <a:pt x="8801800" y="1565709"/>
                  <a:pt x="8830752" y="1594659"/>
                  <a:pt x="8830752" y="1630374"/>
                </a:cubicBezTo>
                <a:cubicBezTo>
                  <a:pt x="8830752" y="1666088"/>
                  <a:pt x="8801800" y="1695039"/>
                  <a:pt x="8766086" y="1695039"/>
                </a:cubicBezTo>
                <a:cubicBezTo>
                  <a:pt x="8730372" y="1695039"/>
                  <a:pt x="8701420" y="1666088"/>
                  <a:pt x="8701420" y="1630374"/>
                </a:cubicBezTo>
                <a:cubicBezTo>
                  <a:pt x="8701420" y="1594659"/>
                  <a:pt x="8730372" y="1565709"/>
                  <a:pt x="8766086" y="1565709"/>
                </a:cubicBezTo>
                <a:close/>
                <a:moveTo>
                  <a:pt x="8601683" y="1565709"/>
                </a:moveTo>
                <a:cubicBezTo>
                  <a:pt x="8637397" y="1565709"/>
                  <a:pt x="8666349" y="1594659"/>
                  <a:pt x="8666349" y="1630374"/>
                </a:cubicBezTo>
                <a:cubicBezTo>
                  <a:pt x="8666349" y="1666088"/>
                  <a:pt x="8637397" y="1695039"/>
                  <a:pt x="8601683" y="1695039"/>
                </a:cubicBezTo>
                <a:cubicBezTo>
                  <a:pt x="8565969" y="1695039"/>
                  <a:pt x="8537017" y="1666088"/>
                  <a:pt x="8537017" y="1630374"/>
                </a:cubicBezTo>
                <a:cubicBezTo>
                  <a:pt x="8537017" y="1594659"/>
                  <a:pt x="8565969" y="1565709"/>
                  <a:pt x="8601683" y="1565709"/>
                </a:cubicBezTo>
                <a:close/>
                <a:moveTo>
                  <a:pt x="8449025" y="1565709"/>
                </a:moveTo>
                <a:cubicBezTo>
                  <a:pt x="8484739" y="1565709"/>
                  <a:pt x="8513691" y="1594659"/>
                  <a:pt x="8513691" y="1630374"/>
                </a:cubicBezTo>
                <a:cubicBezTo>
                  <a:pt x="8513691" y="1666088"/>
                  <a:pt x="8484739" y="1695039"/>
                  <a:pt x="8449025" y="1695039"/>
                </a:cubicBezTo>
                <a:cubicBezTo>
                  <a:pt x="8413311" y="1695039"/>
                  <a:pt x="8384359" y="1666088"/>
                  <a:pt x="8384359" y="1630374"/>
                </a:cubicBezTo>
                <a:cubicBezTo>
                  <a:pt x="8384359" y="1594659"/>
                  <a:pt x="8413311" y="1565709"/>
                  <a:pt x="8449025" y="1565709"/>
                </a:cubicBezTo>
                <a:close/>
                <a:moveTo>
                  <a:pt x="8296367" y="1565709"/>
                </a:moveTo>
                <a:cubicBezTo>
                  <a:pt x="8332081" y="1565709"/>
                  <a:pt x="8361033" y="1594659"/>
                  <a:pt x="8361033" y="1630374"/>
                </a:cubicBezTo>
                <a:cubicBezTo>
                  <a:pt x="8361033" y="1666088"/>
                  <a:pt x="8332081" y="1695039"/>
                  <a:pt x="8296367" y="1695039"/>
                </a:cubicBezTo>
                <a:cubicBezTo>
                  <a:pt x="8260653" y="1695039"/>
                  <a:pt x="8231701" y="1666088"/>
                  <a:pt x="8231701" y="1630374"/>
                </a:cubicBezTo>
                <a:cubicBezTo>
                  <a:pt x="8231701" y="1594659"/>
                  <a:pt x="8260653" y="1565709"/>
                  <a:pt x="8296367" y="1565709"/>
                </a:cubicBezTo>
                <a:close/>
                <a:moveTo>
                  <a:pt x="8139792" y="1565709"/>
                </a:moveTo>
                <a:cubicBezTo>
                  <a:pt x="8175506" y="1565709"/>
                  <a:pt x="8204458" y="1594659"/>
                  <a:pt x="8204458" y="1630374"/>
                </a:cubicBezTo>
                <a:cubicBezTo>
                  <a:pt x="8204458" y="1666088"/>
                  <a:pt x="8175506" y="1695039"/>
                  <a:pt x="8139792" y="1695039"/>
                </a:cubicBezTo>
                <a:cubicBezTo>
                  <a:pt x="8104078" y="1695039"/>
                  <a:pt x="8075126" y="1666088"/>
                  <a:pt x="8075126" y="1630374"/>
                </a:cubicBezTo>
                <a:cubicBezTo>
                  <a:pt x="8075126" y="1594659"/>
                  <a:pt x="8104078" y="1565709"/>
                  <a:pt x="8139792" y="1565709"/>
                </a:cubicBezTo>
                <a:close/>
                <a:moveTo>
                  <a:pt x="7987133" y="1565709"/>
                </a:moveTo>
                <a:cubicBezTo>
                  <a:pt x="8022847" y="1565709"/>
                  <a:pt x="8051799" y="1594659"/>
                  <a:pt x="8051799" y="1630374"/>
                </a:cubicBezTo>
                <a:cubicBezTo>
                  <a:pt x="8051799" y="1666088"/>
                  <a:pt x="8022847" y="1695039"/>
                  <a:pt x="7987133" y="1695039"/>
                </a:cubicBezTo>
                <a:cubicBezTo>
                  <a:pt x="7951419" y="1695039"/>
                  <a:pt x="7922467" y="1666088"/>
                  <a:pt x="7922467" y="1630374"/>
                </a:cubicBezTo>
                <a:cubicBezTo>
                  <a:pt x="7922467" y="1594659"/>
                  <a:pt x="7951419" y="1565709"/>
                  <a:pt x="7987133" y="1565709"/>
                </a:cubicBezTo>
                <a:close/>
                <a:moveTo>
                  <a:pt x="7830562" y="1565709"/>
                </a:moveTo>
                <a:cubicBezTo>
                  <a:pt x="7866276" y="1565709"/>
                  <a:pt x="7895228" y="1594659"/>
                  <a:pt x="7895228" y="1630374"/>
                </a:cubicBezTo>
                <a:cubicBezTo>
                  <a:pt x="7895228" y="1666088"/>
                  <a:pt x="7866276" y="1695039"/>
                  <a:pt x="7830562" y="1695039"/>
                </a:cubicBezTo>
                <a:cubicBezTo>
                  <a:pt x="7794848" y="1695039"/>
                  <a:pt x="7765896" y="1666088"/>
                  <a:pt x="7765896" y="1630374"/>
                </a:cubicBezTo>
                <a:cubicBezTo>
                  <a:pt x="7765896" y="1594659"/>
                  <a:pt x="7794848" y="1565709"/>
                  <a:pt x="7830562" y="1565709"/>
                </a:cubicBezTo>
                <a:close/>
                <a:moveTo>
                  <a:pt x="7677902" y="1565709"/>
                </a:moveTo>
                <a:cubicBezTo>
                  <a:pt x="7713616" y="1565709"/>
                  <a:pt x="7742568" y="1594659"/>
                  <a:pt x="7742568" y="1630374"/>
                </a:cubicBezTo>
                <a:cubicBezTo>
                  <a:pt x="7742568" y="1666088"/>
                  <a:pt x="7713616" y="1695039"/>
                  <a:pt x="7677902" y="1695039"/>
                </a:cubicBezTo>
                <a:cubicBezTo>
                  <a:pt x="7642188" y="1695039"/>
                  <a:pt x="7613236" y="1666088"/>
                  <a:pt x="7613236" y="1630374"/>
                </a:cubicBezTo>
                <a:cubicBezTo>
                  <a:pt x="7613236" y="1594659"/>
                  <a:pt x="7642188" y="1565709"/>
                  <a:pt x="7677902" y="1565709"/>
                </a:cubicBezTo>
                <a:close/>
                <a:moveTo>
                  <a:pt x="7521329" y="1565709"/>
                </a:moveTo>
                <a:cubicBezTo>
                  <a:pt x="7557043" y="1565709"/>
                  <a:pt x="7585995" y="1594659"/>
                  <a:pt x="7585995" y="1630374"/>
                </a:cubicBezTo>
                <a:cubicBezTo>
                  <a:pt x="7585995" y="1666088"/>
                  <a:pt x="7557043" y="1695039"/>
                  <a:pt x="7521329" y="1695039"/>
                </a:cubicBezTo>
                <a:cubicBezTo>
                  <a:pt x="7485615" y="1695039"/>
                  <a:pt x="7456663" y="1666088"/>
                  <a:pt x="7456663" y="1630374"/>
                </a:cubicBezTo>
                <a:cubicBezTo>
                  <a:pt x="7456663" y="1594659"/>
                  <a:pt x="7485615" y="1565709"/>
                  <a:pt x="7521329" y="1565709"/>
                </a:cubicBezTo>
                <a:close/>
                <a:moveTo>
                  <a:pt x="7368669" y="1565709"/>
                </a:moveTo>
                <a:cubicBezTo>
                  <a:pt x="7404383" y="1565709"/>
                  <a:pt x="7433335" y="1594659"/>
                  <a:pt x="7433335" y="1630374"/>
                </a:cubicBezTo>
                <a:cubicBezTo>
                  <a:pt x="7433335" y="1666088"/>
                  <a:pt x="7404383" y="1695039"/>
                  <a:pt x="7368669" y="1695039"/>
                </a:cubicBezTo>
                <a:cubicBezTo>
                  <a:pt x="7332955" y="1695039"/>
                  <a:pt x="7304003" y="1666088"/>
                  <a:pt x="7304003" y="1630374"/>
                </a:cubicBezTo>
                <a:cubicBezTo>
                  <a:pt x="7304003" y="1594659"/>
                  <a:pt x="7332955" y="1565709"/>
                  <a:pt x="7368669" y="1565709"/>
                </a:cubicBezTo>
                <a:close/>
                <a:moveTo>
                  <a:pt x="7212096" y="1565709"/>
                </a:moveTo>
                <a:cubicBezTo>
                  <a:pt x="7247810" y="1565709"/>
                  <a:pt x="7276762" y="1594659"/>
                  <a:pt x="7276762" y="1630374"/>
                </a:cubicBezTo>
                <a:cubicBezTo>
                  <a:pt x="7276762" y="1666088"/>
                  <a:pt x="7247810" y="1695039"/>
                  <a:pt x="7212096" y="1695039"/>
                </a:cubicBezTo>
                <a:cubicBezTo>
                  <a:pt x="7176382" y="1695039"/>
                  <a:pt x="7147430" y="1666088"/>
                  <a:pt x="7147430" y="1630374"/>
                </a:cubicBezTo>
                <a:cubicBezTo>
                  <a:pt x="7147430" y="1594659"/>
                  <a:pt x="7176382" y="1565709"/>
                  <a:pt x="7212096" y="1565709"/>
                </a:cubicBezTo>
                <a:close/>
                <a:moveTo>
                  <a:pt x="7055523" y="1565709"/>
                </a:moveTo>
                <a:cubicBezTo>
                  <a:pt x="7091237" y="1565709"/>
                  <a:pt x="7120189" y="1594659"/>
                  <a:pt x="7120189" y="1630374"/>
                </a:cubicBezTo>
                <a:cubicBezTo>
                  <a:pt x="7120189" y="1666088"/>
                  <a:pt x="7091237" y="1695039"/>
                  <a:pt x="7055523" y="1695039"/>
                </a:cubicBezTo>
                <a:cubicBezTo>
                  <a:pt x="7019809" y="1695039"/>
                  <a:pt x="6990857" y="1666088"/>
                  <a:pt x="6990857" y="1630374"/>
                </a:cubicBezTo>
                <a:cubicBezTo>
                  <a:pt x="6990857" y="1594659"/>
                  <a:pt x="7019809" y="1565709"/>
                  <a:pt x="7055523" y="1565709"/>
                </a:cubicBezTo>
                <a:close/>
                <a:moveTo>
                  <a:pt x="6895037" y="1565709"/>
                </a:moveTo>
                <a:cubicBezTo>
                  <a:pt x="6930751" y="1565709"/>
                  <a:pt x="6959703" y="1594659"/>
                  <a:pt x="6959703" y="1630374"/>
                </a:cubicBezTo>
                <a:cubicBezTo>
                  <a:pt x="6959703" y="1666088"/>
                  <a:pt x="6930751" y="1695039"/>
                  <a:pt x="6895037" y="1695039"/>
                </a:cubicBezTo>
                <a:cubicBezTo>
                  <a:pt x="6859323" y="1695039"/>
                  <a:pt x="6830371" y="1666088"/>
                  <a:pt x="6830371" y="1630374"/>
                </a:cubicBezTo>
                <a:cubicBezTo>
                  <a:pt x="6830371" y="1594659"/>
                  <a:pt x="6859323" y="1565709"/>
                  <a:pt x="6895037" y="1565709"/>
                </a:cubicBezTo>
                <a:close/>
                <a:moveTo>
                  <a:pt x="6742375" y="1565709"/>
                </a:moveTo>
                <a:cubicBezTo>
                  <a:pt x="6778089" y="1565709"/>
                  <a:pt x="6807041" y="1594659"/>
                  <a:pt x="6807041" y="1630374"/>
                </a:cubicBezTo>
                <a:cubicBezTo>
                  <a:pt x="6807041" y="1666088"/>
                  <a:pt x="6778089" y="1695039"/>
                  <a:pt x="6742375" y="1695039"/>
                </a:cubicBezTo>
                <a:cubicBezTo>
                  <a:pt x="6706661" y="1695039"/>
                  <a:pt x="6677709" y="1666088"/>
                  <a:pt x="6677709" y="1630374"/>
                </a:cubicBezTo>
                <a:cubicBezTo>
                  <a:pt x="6677709" y="1594659"/>
                  <a:pt x="6706661" y="1565709"/>
                  <a:pt x="6742375" y="1565709"/>
                </a:cubicBezTo>
                <a:close/>
                <a:moveTo>
                  <a:pt x="6585802" y="1565709"/>
                </a:moveTo>
                <a:cubicBezTo>
                  <a:pt x="6621516" y="1565709"/>
                  <a:pt x="6650468" y="1594659"/>
                  <a:pt x="6650468" y="1630374"/>
                </a:cubicBezTo>
                <a:cubicBezTo>
                  <a:pt x="6650468" y="1666088"/>
                  <a:pt x="6621516" y="1695039"/>
                  <a:pt x="6585802" y="1695039"/>
                </a:cubicBezTo>
                <a:cubicBezTo>
                  <a:pt x="6550088" y="1695039"/>
                  <a:pt x="6521136" y="1666088"/>
                  <a:pt x="6521136" y="1630374"/>
                </a:cubicBezTo>
                <a:cubicBezTo>
                  <a:pt x="6521136" y="1594659"/>
                  <a:pt x="6550088" y="1565709"/>
                  <a:pt x="6585802" y="1565709"/>
                </a:cubicBezTo>
                <a:close/>
                <a:moveTo>
                  <a:pt x="6429229" y="1565709"/>
                </a:moveTo>
                <a:cubicBezTo>
                  <a:pt x="6464943" y="1565709"/>
                  <a:pt x="6493895" y="1594659"/>
                  <a:pt x="6493895" y="1630374"/>
                </a:cubicBezTo>
                <a:cubicBezTo>
                  <a:pt x="6493895" y="1666088"/>
                  <a:pt x="6464943" y="1695039"/>
                  <a:pt x="6429229" y="1695039"/>
                </a:cubicBezTo>
                <a:cubicBezTo>
                  <a:pt x="6393515" y="1695039"/>
                  <a:pt x="6364563" y="1666088"/>
                  <a:pt x="6364563" y="1630374"/>
                </a:cubicBezTo>
                <a:cubicBezTo>
                  <a:pt x="6364563" y="1594659"/>
                  <a:pt x="6393515" y="1565709"/>
                  <a:pt x="6429229" y="1565709"/>
                </a:cubicBezTo>
                <a:close/>
                <a:moveTo>
                  <a:pt x="6276571" y="1565709"/>
                </a:moveTo>
                <a:cubicBezTo>
                  <a:pt x="6312285" y="1565709"/>
                  <a:pt x="6341237" y="1594659"/>
                  <a:pt x="6341237" y="1630374"/>
                </a:cubicBezTo>
                <a:cubicBezTo>
                  <a:pt x="6341237" y="1666088"/>
                  <a:pt x="6312285" y="1695039"/>
                  <a:pt x="6276571" y="1695039"/>
                </a:cubicBezTo>
                <a:cubicBezTo>
                  <a:pt x="6240857" y="1695039"/>
                  <a:pt x="6211905" y="1666088"/>
                  <a:pt x="6211905" y="1630374"/>
                </a:cubicBezTo>
                <a:cubicBezTo>
                  <a:pt x="6211905" y="1594659"/>
                  <a:pt x="6240857" y="1565709"/>
                  <a:pt x="6276571" y="1565709"/>
                </a:cubicBezTo>
                <a:close/>
                <a:moveTo>
                  <a:pt x="5810802" y="1565709"/>
                </a:moveTo>
                <a:cubicBezTo>
                  <a:pt x="5846479" y="1565709"/>
                  <a:pt x="5875431" y="1594659"/>
                  <a:pt x="5875431" y="1630374"/>
                </a:cubicBezTo>
                <a:cubicBezTo>
                  <a:pt x="5875431" y="1666088"/>
                  <a:pt x="5846479" y="1695039"/>
                  <a:pt x="5810802" y="1695039"/>
                </a:cubicBezTo>
                <a:cubicBezTo>
                  <a:pt x="5775077" y="1695039"/>
                  <a:pt x="5746117" y="1666088"/>
                  <a:pt x="5746117" y="1630374"/>
                </a:cubicBezTo>
                <a:cubicBezTo>
                  <a:pt x="5746117" y="1594659"/>
                  <a:pt x="5775077" y="1565709"/>
                  <a:pt x="5810802" y="1565709"/>
                </a:cubicBezTo>
                <a:close/>
                <a:moveTo>
                  <a:pt x="5348888" y="1565709"/>
                </a:moveTo>
                <a:cubicBezTo>
                  <a:pt x="5384604" y="1565709"/>
                  <a:pt x="5413556" y="1594659"/>
                  <a:pt x="5413556" y="1630374"/>
                </a:cubicBezTo>
                <a:cubicBezTo>
                  <a:pt x="5413556" y="1666088"/>
                  <a:pt x="5384604" y="1695039"/>
                  <a:pt x="5348888" y="1695039"/>
                </a:cubicBezTo>
                <a:cubicBezTo>
                  <a:pt x="5313192" y="1695039"/>
                  <a:pt x="5284232" y="1666088"/>
                  <a:pt x="5284232" y="1630374"/>
                </a:cubicBezTo>
                <a:cubicBezTo>
                  <a:pt x="5284232" y="1594659"/>
                  <a:pt x="5313192" y="1565709"/>
                  <a:pt x="5348888" y="1565709"/>
                </a:cubicBezTo>
                <a:close/>
                <a:moveTo>
                  <a:pt x="3481855" y="1565709"/>
                </a:moveTo>
                <a:cubicBezTo>
                  <a:pt x="3517568" y="1565709"/>
                  <a:pt x="3546525" y="1594659"/>
                  <a:pt x="3546525" y="1630374"/>
                </a:cubicBezTo>
                <a:cubicBezTo>
                  <a:pt x="3546525" y="1666088"/>
                  <a:pt x="3517568" y="1695039"/>
                  <a:pt x="3481855" y="1695039"/>
                </a:cubicBezTo>
                <a:cubicBezTo>
                  <a:pt x="3446149" y="1695039"/>
                  <a:pt x="3417201" y="1666088"/>
                  <a:pt x="3417201" y="1630374"/>
                </a:cubicBezTo>
                <a:cubicBezTo>
                  <a:pt x="3417201" y="1594659"/>
                  <a:pt x="3446149" y="1565709"/>
                  <a:pt x="3481855" y="1565709"/>
                </a:cubicBezTo>
                <a:close/>
                <a:moveTo>
                  <a:pt x="3321390" y="1565709"/>
                </a:moveTo>
                <a:cubicBezTo>
                  <a:pt x="3357101" y="1565709"/>
                  <a:pt x="3386032" y="1594659"/>
                  <a:pt x="3386032" y="1630374"/>
                </a:cubicBezTo>
                <a:cubicBezTo>
                  <a:pt x="3386032" y="1666088"/>
                  <a:pt x="3357101" y="1695039"/>
                  <a:pt x="3321390" y="1695039"/>
                </a:cubicBezTo>
                <a:cubicBezTo>
                  <a:pt x="3285669" y="1695039"/>
                  <a:pt x="3256727" y="1666088"/>
                  <a:pt x="3256727" y="1630374"/>
                </a:cubicBezTo>
                <a:cubicBezTo>
                  <a:pt x="3256727" y="1594659"/>
                  <a:pt x="3285669" y="1565709"/>
                  <a:pt x="3321390" y="1565709"/>
                </a:cubicBezTo>
                <a:close/>
                <a:moveTo>
                  <a:pt x="3172637" y="1565709"/>
                </a:moveTo>
                <a:cubicBezTo>
                  <a:pt x="3208362" y="1565709"/>
                  <a:pt x="3237310" y="1594659"/>
                  <a:pt x="3237310" y="1630374"/>
                </a:cubicBezTo>
                <a:cubicBezTo>
                  <a:pt x="3237310" y="1666088"/>
                  <a:pt x="3208362" y="1695039"/>
                  <a:pt x="3172637" y="1695039"/>
                </a:cubicBezTo>
                <a:cubicBezTo>
                  <a:pt x="3136914" y="1695039"/>
                  <a:pt x="3107954" y="1666088"/>
                  <a:pt x="3107954" y="1630374"/>
                </a:cubicBezTo>
                <a:cubicBezTo>
                  <a:pt x="3107954" y="1594659"/>
                  <a:pt x="3136914" y="1565709"/>
                  <a:pt x="3172637" y="1565709"/>
                </a:cubicBezTo>
                <a:close/>
                <a:moveTo>
                  <a:pt x="3012119" y="1565709"/>
                </a:moveTo>
                <a:cubicBezTo>
                  <a:pt x="3047829" y="1565709"/>
                  <a:pt x="3076788" y="1594659"/>
                  <a:pt x="3076788" y="1630374"/>
                </a:cubicBezTo>
                <a:cubicBezTo>
                  <a:pt x="3076788" y="1666088"/>
                  <a:pt x="3047829" y="1695039"/>
                  <a:pt x="3012119" y="1695039"/>
                </a:cubicBezTo>
                <a:cubicBezTo>
                  <a:pt x="2976410" y="1695039"/>
                  <a:pt x="2947463" y="1666088"/>
                  <a:pt x="2947463" y="1630374"/>
                </a:cubicBezTo>
                <a:cubicBezTo>
                  <a:pt x="2947463" y="1594659"/>
                  <a:pt x="2976410" y="1565709"/>
                  <a:pt x="3012119" y="1565709"/>
                </a:cubicBezTo>
                <a:close/>
                <a:moveTo>
                  <a:pt x="2546380" y="1565709"/>
                </a:moveTo>
                <a:cubicBezTo>
                  <a:pt x="2582088" y="1565709"/>
                  <a:pt x="2611038" y="1594659"/>
                  <a:pt x="2611038" y="1630374"/>
                </a:cubicBezTo>
                <a:cubicBezTo>
                  <a:pt x="2611038" y="1666088"/>
                  <a:pt x="2582088" y="1695039"/>
                  <a:pt x="2546380" y="1695039"/>
                </a:cubicBezTo>
                <a:cubicBezTo>
                  <a:pt x="2510655" y="1695039"/>
                  <a:pt x="2481723" y="1666088"/>
                  <a:pt x="2481723" y="1630374"/>
                </a:cubicBezTo>
                <a:cubicBezTo>
                  <a:pt x="2481723" y="1594659"/>
                  <a:pt x="2510655" y="1565709"/>
                  <a:pt x="2546380" y="1565709"/>
                </a:cubicBezTo>
                <a:close/>
                <a:moveTo>
                  <a:pt x="2389803" y="1565709"/>
                </a:moveTo>
                <a:cubicBezTo>
                  <a:pt x="2425537" y="1565709"/>
                  <a:pt x="2454486" y="1594659"/>
                  <a:pt x="2454486" y="1630374"/>
                </a:cubicBezTo>
                <a:cubicBezTo>
                  <a:pt x="2454486" y="1666088"/>
                  <a:pt x="2425537" y="1695039"/>
                  <a:pt x="2389803" y="1695039"/>
                </a:cubicBezTo>
                <a:cubicBezTo>
                  <a:pt x="2354107" y="1695039"/>
                  <a:pt x="2325148" y="1666088"/>
                  <a:pt x="2325148" y="1630374"/>
                </a:cubicBezTo>
                <a:cubicBezTo>
                  <a:pt x="2325148" y="1594659"/>
                  <a:pt x="2354107" y="1565709"/>
                  <a:pt x="2389803" y="1565709"/>
                </a:cubicBezTo>
                <a:close/>
                <a:moveTo>
                  <a:pt x="2237130" y="1565709"/>
                </a:moveTo>
                <a:cubicBezTo>
                  <a:pt x="2272854" y="1565709"/>
                  <a:pt x="2301814" y="1594659"/>
                  <a:pt x="2301814" y="1630374"/>
                </a:cubicBezTo>
                <a:cubicBezTo>
                  <a:pt x="2301814" y="1666088"/>
                  <a:pt x="2272854" y="1695039"/>
                  <a:pt x="2237130" y="1695039"/>
                </a:cubicBezTo>
                <a:cubicBezTo>
                  <a:pt x="2201406" y="1695039"/>
                  <a:pt x="2172445" y="1666088"/>
                  <a:pt x="2172445" y="1630374"/>
                </a:cubicBezTo>
                <a:cubicBezTo>
                  <a:pt x="2172445" y="1594659"/>
                  <a:pt x="2201406" y="1565709"/>
                  <a:pt x="2237130" y="1565709"/>
                </a:cubicBezTo>
                <a:close/>
                <a:moveTo>
                  <a:pt x="2084449" y="1565709"/>
                </a:moveTo>
                <a:cubicBezTo>
                  <a:pt x="2120162" y="1565709"/>
                  <a:pt x="2149111" y="1594659"/>
                  <a:pt x="2149111" y="1630374"/>
                </a:cubicBezTo>
                <a:cubicBezTo>
                  <a:pt x="2149111" y="1666088"/>
                  <a:pt x="2120162" y="1695039"/>
                  <a:pt x="2084449" y="1695039"/>
                </a:cubicBezTo>
                <a:cubicBezTo>
                  <a:pt x="2048717" y="1695039"/>
                  <a:pt x="2019802" y="1666088"/>
                  <a:pt x="2019802" y="1630374"/>
                </a:cubicBezTo>
                <a:cubicBezTo>
                  <a:pt x="2019802" y="1594659"/>
                  <a:pt x="2048717" y="1565709"/>
                  <a:pt x="2084449" y="1565709"/>
                </a:cubicBezTo>
                <a:close/>
                <a:moveTo>
                  <a:pt x="1927857" y="1565709"/>
                </a:moveTo>
                <a:cubicBezTo>
                  <a:pt x="1963586" y="1565709"/>
                  <a:pt x="1992550" y="1594659"/>
                  <a:pt x="1992550" y="1630374"/>
                </a:cubicBezTo>
                <a:cubicBezTo>
                  <a:pt x="1992550" y="1666088"/>
                  <a:pt x="1963586" y="1695039"/>
                  <a:pt x="1927857" y="1695039"/>
                </a:cubicBezTo>
                <a:cubicBezTo>
                  <a:pt x="1892182" y="1695039"/>
                  <a:pt x="1863227" y="1666088"/>
                  <a:pt x="1863227" y="1630374"/>
                </a:cubicBezTo>
                <a:cubicBezTo>
                  <a:pt x="1863227" y="1594659"/>
                  <a:pt x="1892182" y="1565709"/>
                  <a:pt x="1927857" y="1565709"/>
                </a:cubicBezTo>
                <a:close/>
                <a:moveTo>
                  <a:pt x="1775214" y="1565709"/>
                </a:moveTo>
                <a:cubicBezTo>
                  <a:pt x="1810917" y="1565709"/>
                  <a:pt x="1839897" y="1594659"/>
                  <a:pt x="1839897" y="1630374"/>
                </a:cubicBezTo>
                <a:cubicBezTo>
                  <a:pt x="1839897" y="1666088"/>
                  <a:pt x="1810917" y="1695039"/>
                  <a:pt x="1775214" y="1695039"/>
                </a:cubicBezTo>
                <a:cubicBezTo>
                  <a:pt x="1739494" y="1695039"/>
                  <a:pt x="1710542" y="1666088"/>
                  <a:pt x="1710542" y="1630374"/>
                </a:cubicBezTo>
                <a:cubicBezTo>
                  <a:pt x="1710542" y="1594659"/>
                  <a:pt x="1739494" y="1565709"/>
                  <a:pt x="1775214" y="1565709"/>
                </a:cubicBezTo>
                <a:close/>
                <a:moveTo>
                  <a:pt x="1618630" y="1565709"/>
                </a:moveTo>
                <a:cubicBezTo>
                  <a:pt x="1654350" y="1565709"/>
                  <a:pt x="1683301" y="1594659"/>
                  <a:pt x="1683301" y="1630374"/>
                </a:cubicBezTo>
                <a:cubicBezTo>
                  <a:pt x="1683301" y="1666088"/>
                  <a:pt x="1654350" y="1695039"/>
                  <a:pt x="1618630" y="1695039"/>
                </a:cubicBezTo>
                <a:cubicBezTo>
                  <a:pt x="1582919" y="1695039"/>
                  <a:pt x="1553968" y="1666088"/>
                  <a:pt x="1553968" y="1630374"/>
                </a:cubicBezTo>
                <a:cubicBezTo>
                  <a:pt x="1553968" y="1594659"/>
                  <a:pt x="1582919" y="1565709"/>
                  <a:pt x="1618630" y="1565709"/>
                </a:cubicBezTo>
                <a:close/>
                <a:moveTo>
                  <a:pt x="1465974" y="1565709"/>
                </a:moveTo>
                <a:cubicBezTo>
                  <a:pt x="1501687" y="1565709"/>
                  <a:pt x="1530639" y="1594659"/>
                  <a:pt x="1530639" y="1630374"/>
                </a:cubicBezTo>
                <a:cubicBezTo>
                  <a:pt x="1530639" y="1666088"/>
                  <a:pt x="1501687" y="1695039"/>
                  <a:pt x="1465974" y="1695039"/>
                </a:cubicBezTo>
                <a:cubicBezTo>
                  <a:pt x="1430260" y="1695039"/>
                  <a:pt x="1401310" y="1666088"/>
                  <a:pt x="1401310" y="1630374"/>
                </a:cubicBezTo>
                <a:cubicBezTo>
                  <a:pt x="1401310" y="1594659"/>
                  <a:pt x="1430260" y="1565709"/>
                  <a:pt x="1465974" y="1565709"/>
                </a:cubicBezTo>
                <a:close/>
                <a:moveTo>
                  <a:pt x="1309401" y="1565709"/>
                </a:moveTo>
                <a:cubicBezTo>
                  <a:pt x="1345114" y="1565709"/>
                  <a:pt x="1374066" y="1594659"/>
                  <a:pt x="1374066" y="1630374"/>
                </a:cubicBezTo>
                <a:cubicBezTo>
                  <a:pt x="1374066" y="1666088"/>
                  <a:pt x="1345114" y="1695039"/>
                  <a:pt x="1309401" y="1695039"/>
                </a:cubicBezTo>
                <a:cubicBezTo>
                  <a:pt x="1273687" y="1695039"/>
                  <a:pt x="1244735" y="1666088"/>
                  <a:pt x="1244735" y="1630374"/>
                </a:cubicBezTo>
                <a:cubicBezTo>
                  <a:pt x="1244735" y="1594659"/>
                  <a:pt x="1273687" y="1565709"/>
                  <a:pt x="1309401" y="1565709"/>
                </a:cubicBezTo>
                <a:close/>
                <a:moveTo>
                  <a:pt x="1148916" y="1565709"/>
                </a:moveTo>
                <a:cubicBezTo>
                  <a:pt x="1184630" y="1565709"/>
                  <a:pt x="1213581" y="1594659"/>
                  <a:pt x="1213581" y="1630374"/>
                </a:cubicBezTo>
                <a:cubicBezTo>
                  <a:pt x="1213581" y="1666088"/>
                  <a:pt x="1184630" y="1695039"/>
                  <a:pt x="1148916" y="1695039"/>
                </a:cubicBezTo>
                <a:cubicBezTo>
                  <a:pt x="1113202" y="1695039"/>
                  <a:pt x="1084251" y="1666088"/>
                  <a:pt x="1084251" y="1630374"/>
                </a:cubicBezTo>
                <a:cubicBezTo>
                  <a:pt x="1084251" y="1594659"/>
                  <a:pt x="1113202" y="1565709"/>
                  <a:pt x="1148916" y="1565709"/>
                </a:cubicBezTo>
                <a:close/>
                <a:moveTo>
                  <a:pt x="10778052" y="1565707"/>
                </a:moveTo>
                <a:cubicBezTo>
                  <a:pt x="10813766" y="1565707"/>
                  <a:pt x="10842718" y="1594659"/>
                  <a:pt x="10842718" y="1630373"/>
                </a:cubicBezTo>
                <a:cubicBezTo>
                  <a:pt x="10842718" y="1666087"/>
                  <a:pt x="10813766" y="1695039"/>
                  <a:pt x="10778052" y="1695039"/>
                </a:cubicBezTo>
                <a:cubicBezTo>
                  <a:pt x="10742338" y="1695039"/>
                  <a:pt x="10713386" y="1666087"/>
                  <a:pt x="10713386" y="1630373"/>
                </a:cubicBezTo>
                <a:cubicBezTo>
                  <a:pt x="10713386" y="1594659"/>
                  <a:pt x="10742338" y="1565707"/>
                  <a:pt x="10778052" y="1565707"/>
                </a:cubicBezTo>
                <a:close/>
                <a:moveTo>
                  <a:pt x="10625394" y="1565707"/>
                </a:moveTo>
                <a:cubicBezTo>
                  <a:pt x="10661108" y="1565707"/>
                  <a:pt x="10690060" y="1594659"/>
                  <a:pt x="10690060" y="1630373"/>
                </a:cubicBezTo>
                <a:cubicBezTo>
                  <a:pt x="10690060" y="1666087"/>
                  <a:pt x="10661108" y="1695039"/>
                  <a:pt x="10625394" y="1695039"/>
                </a:cubicBezTo>
                <a:cubicBezTo>
                  <a:pt x="10589680" y="1695039"/>
                  <a:pt x="10560728" y="1666087"/>
                  <a:pt x="10560728" y="1630373"/>
                </a:cubicBezTo>
                <a:cubicBezTo>
                  <a:pt x="10560728" y="1594659"/>
                  <a:pt x="10589680" y="1565707"/>
                  <a:pt x="10625394" y="1565707"/>
                </a:cubicBezTo>
                <a:close/>
                <a:moveTo>
                  <a:pt x="9850356" y="1565707"/>
                </a:moveTo>
                <a:cubicBezTo>
                  <a:pt x="9886070" y="1565707"/>
                  <a:pt x="9915022" y="1594659"/>
                  <a:pt x="9915022" y="1630373"/>
                </a:cubicBezTo>
                <a:cubicBezTo>
                  <a:pt x="9915022" y="1666087"/>
                  <a:pt x="9886070" y="1695039"/>
                  <a:pt x="9850356" y="1695039"/>
                </a:cubicBezTo>
                <a:cubicBezTo>
                  <a:pt x="9814642" y="1695039"/>
                  <a:pt x="9785690" y="1666087"/>
                  <a:pt x="9785690" y="1630373"/>
                </a:cubicBezTo>
                <a:cubicBezTo>
                  <a:pt x="9785690" y="1594659"/>
                  <a:pt x="9814642" y="1565707"/>
                  <a:pt x="9850356" y="1565707"/>
                </a:cubicBezTo>
                <a:close/>
                <a:moveTo>
                  <a:pt x="9693782" y="1565707"/>
                </a:moveTo>
                <a:cubicBezTo>
                  <a:pt x="9729496" y="1565707"/>
                  <a:pt x="9758448" y="1594659"/>
                  <a:pt x="9758448" y="1630373"/>
                </a:cubicBezTo>
                <a:cubicBezTo>
                  <a:pt x="9758448" y="1666087"/>
                  <a:pt x="9729496" y="1695039"/>
                  <a:pt x="9693782" y="1695039"/>
                </a:cubicBezTo>
                <a:cubicBezTo>
                  <a:pt x="9658068" y="1695039"/>
                  <a:pt x="9629116" y="1666087"/>
                  <a:pt x="9629116" y="1630373"/>
                </a:cubicBezTo>
                <a:cubicBezTo>
                  <a:pt x="9629116" y="1594659"/>
                  <a:pt x="9658068" y="1565707"/>
                  <a:pt x="9693782" y="1565707"/>
                </a:cubicBezTo>
                <a:close/>
                <a:moveTo>
                  <a:pt x="9541123" y="1565707"/>
                </a:moveTo>
                <a:cubicBezTo>
                  <a:pt x="9576837" y="1565707"/>
                  <a:pt x="9605789" y="1594659"/>
                  <a:pt x="9605789" y="1630373"/>
                </a:cubicBezTo>
                <a:cubicBezTo>
                  <a:pt x="9605789" y="1666087"/>
                  <a:pt x="9576837" y="1695039"/>
                  <a:pt x="9541123" y="1695039"/>
                </a:cubicBezTo>
                <a:cubicBezTo>
                  <a:pt x="9505409" y="1695039"/>
                  <a:pt x="9476457" y="1666087"/>
                  <a:pt x="9476457" y="1630373"/>
                </a:cubicBezTo>
                <a:cubicBezTo>
                  <a:pt x="9476457" y="1594659"/>
                  <a:pt x="9505409" y="1565707"/>
                  <a:pt x="9541123" y="1565707"/>
                </a:cubicBezTo>
                <a:close/>
                <a:moveTo>
                  <a:pt x="9384550" y="1565707"/>
                </a:moveTo>
                <a:cubicBezTo>
                  <a:pt x="9420264" y="1565707"/>
                  <a:pt x="9449216" y="1594659"/>
                  <a:pt x="9449216" y="1630373"/>
                </a:cubicBezTo>
                <a:cubicBezTo>
                  <a:pt x="9449216" y="1666087"/>
                  <a:pt x="9420264" y="1695039"/>
                  <a:pt x="9384550" y="1695039"/>
                </a:cubicBezTo>
                <a:cubicBezTo>
                  <a:pt x="9348836" y="1695039"/>
                  <a:pt x="9319884" y="1666087"/>
                  <a:pt x="9319884" y="1630373"/>
                </a:cubicBezTo>
                <a:cubicBezTo>
                  <a:pt x="9319884" y="1594659"/>
                  <a:pt x="9348836" y="1565707"/>
                  <a:pt x="9384550" y="1565707"/>
                </a:cubicBezTo>
                <a:close/>
                <a:moveTo>
                  <a:pt x="9227977" y="1565707"/>
                </a:moveTo>
                <a:cubicBezTo>
                  <a:pt x="9263691" y="1565707"/>
                  <a:pt x="9292643" y="1594659"/>
                  <a:pt x="9292643" y="1630373"/>
                </a:cubicBezTo>
                <a:cubicBezTo>
                  <a:pt x="9292643" y="1666087"/>
                  <a:pt x="9263691" y="1695039"/>
                  <a:pt x="9227977" y="1695039"/>
                </a:cubicBezTo>
                <a:cubicBezTo>
                  <a:pt x="9192263" y="1695039"/>
                  <a:pt x="9163311" y="1666087"/>
                  <a:pt x="9163311" y="1630373"/>
                </a:cubicBezTo>
                <a:cubicBezTo>
                  <a:pt x="9163311" y="1594659"/>
                  <a:pt x="9192263" y="1565707"/>
                  <a:pt x="9227977" y="1565707"/>
                </a:cubicBezTo>
                <a:close/>
                <a:moveTo>
                  <a:pt x="9075317" y="1565707"/>
                </a:moveTo>
                <a:cubicBezTo>
                  <a:pt x="9111031" y="1565707"/>
                  <a:pt x="9139983" y="1594659"/>
                  <a:pt x="9139983" y="1630373"/>
                </a:cubicBezTo>
                <a:cubicBezTo>
                  <a:pt x="9139983" y="1666087"/>
                  <a:pt x="9111031" y="1695039"/>
                  <a:pt x="9075317" y="1695039"/>
                </a:cubicBezTo>
                <a:cubicBezTo>
                  <a:pt x="9039603" y="1695039"/>
                  <a:pt x="9010651" y="1666087"/>
                  <a:pt x="9010651" y="1630373"/>
                </a:cubicBezTo>
                <a:cubicBezTo>
                  <a:pt x="9010651" y="1594659"/>
                  <a:pt x="9039603" y="1565707"/>
                  <a:pt x="9075317" y="1565707"/>
                </a:cubicBezTo>
                <a:close/>
                <a:moveTo>
                  <a:pt x="217310" y="1565707"/>
                </a:moveTo>
                <a:cubicBezTo>
                  <a:pt x="253023" y="1565707"/>
                  <a:pt x="281975" y="1594659"/>
                  <a:pt x="281975" y="1630373"/>
                </a:cubicBezTo>
                <a:cubicBezTo>
                  <a:pt x="281975" y="1666087"/>
                  <a:pt x="253023" y="1695039"/>
                  <a:pt x="217310" y="1695039"/>
                </a:cubicBezTo>
                <a:cubicBezTo>
                  <a:pt x="181596" y="1695039"/>
                  <a:pt x="152644" y="1666087"/>
                  <a:pt x="152644" y="1630373"/>
                </a:cubicBezTo>
                <a:cubicBezTo>
                  <a:pt x="152644" y="1594659"/>
                  <a:pt x="181596" y="1565707"/>
                  <a:pt x="217310" y="1565707"/>
                </a:cubicBezTo>
                <a:close/>
                <a:moveTo>
                  <a:pt x="10778052" y="1428710"/>
                </a:moveTo>
                <a:cubicBezTo>
                  <a:pt x="10813766" y="1428710"/>
                  <a:pt x="10842718" y="1457662"/>
                  <a:pt x="10842718" y="1493374"/>
                </a:cubicBezTo>
                <a:cubicBezTo>
                  <a:pt x="10842718" y="1529088"/>
                  <a:pt x="10813766" y="1558040"/>
                  <a:pt x="10778052" y="1558040"/>
                </a:cubicBezTo>
                <a:cubicBezTo>
                  <a:pt x="10742338" y="1558040"/>
                  <a:pt x="10713386" y="1529088"/>
                  <a:pt x="10713386" y="1493374"/>
                </a:cubicBezTo>
                <a:cubicBezTo>
                  <a:pt x="10713386" y="1457662"/>
                  <a:pt x="10742338" y="1428710"/>
                  <a:pt x="10778052" y="1428710"/>
                </a:cubicBezTo>
                <a:close/>
                <a:moveTo>
                  <a:pt x="10625394" y="1428710"/>
                </a:moveTo>
                <a:cubicBezTo>
                  <a:pt x="10661108" y="1428710"/>
                  <a:pt x="10690060" y="1457662"/>
                  <a:pt x="10690060" y="1493374"/>
                </a:cubicBezTo>
                <a:cubicBezTo>
                  <a:pt x="10690060" y="1529088"/>
                  <a:pt x="10661108" y="1558040"/>
                  <a:pt x="10625394" y="1558040"/>
                </a:cubicBezTo>
                <a:cubicBezTo>
                  <a:pt x="10589680" y="1558040"/>
                  <a:pt x="10560728" y="1529088"/>
                  <a:pt x="10560728" y="1493374"/>
                </a:cubicBezTo>
                <a:cubicBezTo>
                  <a:pt x="10560728" y="1457662"/>
                  <a:pt x="10589680" y="1428710"/>
                  <a:pt x="10625394" y="1428710"/>
                </a:cubicBezTo>
                <a:close/>
                <a:moveTo>
                  <a:pt x="10003016" y="1428710"/>
                </a:moveTo>
                <a:cubicBezTo>
                  <a:pt x="10038730" y="1428710"/>
                  <a:pt x="10067682" y="1457662"/>
                  <a:pt x="10067682" y="1493374"/>
                </a:cubicBezTo>
                <a:cubicBezTo>
                  <a:pt x="10067682" y="1529088"/>
                  <a:pt x="10038730" y="1558040"/>
                  <a:pt x="10003016" y="1558040"/>
                </a:cubicBezTo>
                <a:cubicBezTo>
                  <a:pt x="9967302" y="1558040"/>
                  <a:pt x="9938350" y="1529088"/>
                  <a:pt x="9938350" y="1493374"/>
                </a:cubicBezTo>
                <a:cubicBezTo>
                  <a:pt x="9938350" y="1457662"/>
                  <a:pt x="9967302" y="1428710"/>
                  <a:pt x="10003016" y="1428710"/>
                </a:cubicBezTo>
                <a:close/>
                <a:moveTo>
                  <a:pt x="9850356" y="1428710"/>
                </a:moveTo>
                <a:cubicBezTo>
                  <a:pt x="9886070" y="1428710"/>
                  <a:pt x="9915022" y="1457662"/>
                  <a:pt x="9915022" y="1493374"/>
                </a:cubicBezTo>
                <a:cubicBezTo>
                  <a:pt x="9915022" y="1529088"/>
                  <a:pt x="9886070" y="1558040"/>
                  <a:pt x="9850356" y="1558040"/>
                </a:cubicBezTo>
                <a:cubicBezTo>
                  <a:pt x="9814642" y="1558040"/>
                  <a:pt x="9785690" y="1529088"/>
                  <a:pt x="9785690" y="1493374"/>
                </a:cubicBezTo>
                <a:cubicBezTo>
                  <a:pt x="9785690" y="1457662"/>
                  <a:pt x="9814642" y="1428710"/>
                  <a:pt x="9850356" y="1428710"/>
                </a:cubicBezTo>
                <a:close/>
                <a:moveTo>
                  <a:pt x="9693782" y="1428710"/>
                </a:moveTo>
                <a:cubicBezTo>
                  <a:pt x="9729496" y="1428710"/>
                  <a:pt x="9758448" y="1457662"/>
                  <a:pt x="9758448" y="1493374"/>
                </a:cubicBezTo>
                <a:cubicBezTo>
                  <a:pt x="9758448" y="1529088"/>
                  <a:pt x="9729496" y="1558040"/>
                  <a:pt x="9693782" y="1558040"/>
                </a:cubicBezTo>
                <a:cubicBezTo>
                  <a:pt x="9658068" y="1558040"/>
                  <a:pt x="9629116" y="1529088"/>
                  <a:pt x="9629116" y="1493374"/>
                </a:cubicBezTo>
                <a:cubicBezTo>
                  <a:pt x="9629116" y="1457662"/>
                  <a:pt x="9658068" y="1428710"/>
                  <a:pt x="9693782" y="1428710"/>
                </a:cubicBezTo>
                <a:close/>
                <a:moveTo>
                  <a:pt x="9541123" y="1428710"/>
                </a:moveTo>
                <a:cubicBezTo>
                  <a:pt x="9576837" y="1428710"/>
                  <a:pt x="9605789" y="1457662"/>
                  <a:pt x="9605789" y="1493374"/>
                </a:cubicBezTo>
                <a:cubicBezTo>
                  <a:pt x="9605789" y="1529088"/>
                  <a:pt x="9576837" y="1558040"/>
                  <a:pt x="9541123" y="1558040"/>
                </a:cubicBezTo>
                <a:cubicBezTo>
                  <a:pt x="9505409" y="1558040"/>
                  <a:pt x="9476457" y="1529088"/>
                  <a:pt x="9476457" y="1493374"/>
                </a:cubicBezTo>
                <a:cubicBezTo>
                  <a:pt x="9476457" y="1457662"/>
                  <a:pt x="9505409" y="1428710"/>
                  <a:pt x="9541123" y="1428710"/>
                </a:cubicBezTo>
                <a:close/>
                <a:moveTo>
                  <a:pt x="9384550" y="1428710"/>
                </a:moveTo>
                <a:cubicBezTo>
                  <a:pt x="9420264" y="1428710"/>
                  <a:pt x="9449216" y="1457662"/>
                  <a:pt x="9449216" y="1493374"/>
                </a:cubicBezTo>
                <a:cubicBezTo>
                  <a:pt x="9449216" y="1529088"/>
                  <a:pt x="9420264" y="1558040"/>
                  <a:pt x="9384550" y="1558040"/>
                </a:cubicBezTo>
                <a:cubicBezTo>
                  <a:pt x="9348836" y="1558040"/>
                  <a:pt x="9319884" y="1529088"/>
                  <a:pt x="9319884" y="1493374"/>
                </a:cubicBezTo>
                <a:cubicBezTo>
                  <a:pt x="9319884" y="1457662"/>
                  <a:pt x="9348836" y="1428710"/>
                  <a:pt x="9384550" y="1428710"/>
                </a:cubicBezTo>
                <a:close/>
                <a:moveTo>
                  <a:pt x="9227977" y="1428710"/>
                </a:moveTo>
                <a:cubicBezTo>
                  <a:pt x="9263691" y="1428710"/>
                  <a:pt x="9292643" y="1457662"/>
                  <a:pt x="9292643" y="1493374"/>
                </a:cubicBezTo>
                <a:cubicBezTo>
                  <a:pt x="9292643" y="1529088"/>
                  <a:pt x="9263691" y="1558040"/>
                  <a:pt x="9227977" y="1558040"/>
                </a:cubicBezTo>
                <a:cubicBezTo>
                  <a:pt x="9192263" y="1558040"/>
                  <a:pt x="9163311" y="1529088"/>
                  <a:pt x="9163311" y="1493374"/>
                </a:cubicBezTo>
                <a:cubicBezTo>
                  <a:pt x="9163311" y="1457662"/>
                  <a:pt x="9192263" y="1428710"/>
                  <a:pt x="9227977" y="1428710"/>
                </a:cubicBezTo>
                <a:close/>
                <a:moveTo>
                  <a:pt x="9075317" y="1428710"/>
                </a:moveTo>
                <a:cubicBezTo>
                  <a:pt x="9111031" y="1428710"/>
                  <a:pt x="9139983" y="1457662"/>
                  <a:pt x="9139983" y="1493374"/>
                </a:cubicBezTo>
                <a:cubicBezTo>
                  <a:pt x="9139983" y="1529088"/>
                  <a:pt x="9111031" y="1558040"/>
                  <a:pt x="9075317" y="1558040"/>
                </a:cubicBezTo>
                <a:cubicBezTo>
                  <a:pt x="9039603" y="1558040"/>
                  <a:pt x="9010651" y="1529088"/>
                  <a:pt x="9010651" y="1493374"/>
                </a:cubicBezTo>
                <a:cubicBezTo>
                  <a:pt x="9010651" y="1457662"/>
                  <a:pt x="9039603" y="1428710"/>
                  <a:pt x="9075317" y="1428710"/>
                </a:cubicBezTo>
                <a:close/>
                <a:moveTo>
                  <a:pt x="8914829" y="1428710"/>
                </a:moveTo>
                <a:cubicBezTo>
                  <a:pt x="8950543" y="1428710"/>
                  <a:pt x="8979495" y="1457662"/>
                  <a:pt x="8979495" y="1493374"/>
                </a:cubicBezTo>
                <a:cubicBezTo>
                  <a:pt x="8979495" y="1529088"/>
                  <a:pt x="8950543" y="1558040"/>
                  <a:pt x="8914829" y="1558040"/>
                </a:cubicBezTo>
                <a:cubicBezTo>
                  <a:pt x="8879115" y="1558040"/>
                  <a:pt x="8850163" y="1529088"/>
                  <a:pt x="8850163" y="1493374"/>
                </a:cubicBezTo>
                <a:cubicBezTo>
                  <a:pt x="8850163" y="1457662"/>
                  <a:pt x="8879115" y="1428710"/>
                  <a:pt x="8914829" y="1428710"/>
                </a:cubicBezTo>
                <a:close/>
                <a:moveTo>
                  <a:pt x="8766086" y="1428710"/>
                </a:moveTo>
                <a:cubicBezTo>
                  <a:pt x="8801800" y="1428710"/>
                  <a:pt x="8830752" y="1457662"/>
                  <a:pt x="8830752" y="1493374"/>
                </a:cubicBezTo>
                <a:cubicBezTo>
                  <a:pt x="8830752" y="1529088"/>
                  <a:pt x="8801800" y="1558040"/>
                  <a:pt x="8766086" y="1558040"/>
                </a:cubicBezTo>
                <a:cubicBezTo>
                  <a:pt x="8730372" y="1558040"/>
                  <a:pt x="8701420" y="1529088"/>
                  <a:pt x="8701420" y="1493374"/>
                </a:cubicBezTo>
                <a:cubicBezTo>
                  <a:pt x="8701420" y="1457662"/>
                  <a:pt x="8730372" y="1428710"/>
                  <a:pt x="8766086" y="1428710"/>
                </a:cubicBezTo>
                <a:close/>
                <a:moveTo>
                  <a:pt x="8601683" y="1428710"/>
                </a:moveTo>
                <a:cubicBezTo>
                  <a:pt x="8637397" y="1428710"/>
                  <a:pt x="8666349" y="1457662"/>
                  <a:pt x="8666349" y="1493374"/>
                </a:cubicBezTo>
                <a:cubicBezTo>
                  <a:pt x="8666349" y="1529088"/>
                  <a:pt x="8637397" y="1558040"/>
                  <a:pt x="8601683" y="1558040"/>
                </a:cubicBezTo>
                <a:cubicBezTo>
                  <a:pt x="8565969" y="1558040"/>
                  <a:pt x="8537017" y="1529088"/>
                  <a:pt x="8537017" y="1493374"/>
                </a:cubicBezTo>
                <a:cubicBezTo>
                  <a:pt x="8537017" y="1457662"/>
                  <a:pt x="8565969" y="1428710"/>
                  <a:pt x="8601683" y="1428710"/>
                </a:cubicBezTo>
                <a:close/>
                <a:moveTo>
                  <a:pt x="8449025" y="1428710"/>
                </a:moveTo>
                <a:cubicBezTo>
                  <a:pt x="8484739" y="1428710"/>
                  <a:pt x="8513691" y="1457662"/>
                  <a:pt x="8513691" y="1493374"/>
                </a:cubicBezTo>
                <a:cubicBezTo>
                  <a:pt x="8513691" y="1529088"/>
                  <a:pt x="8484739" y="1558040"/>
                  <a:pt x="8449025" y="1558040"/>
                </a:cubicBezTo>
                <a:cubicBezTo>
                  <a:pt x="8413311" y="1558040"/>
                  <a:pt x="8384359" y="1529088"/>
                  <a:pt x="8384359" y="1493374"/>
                </a:cubicBezTo>
                <a:cubicBezTo>
                  <a:pt x="8384359" y="1457662"/>
                  <a:pt x="8413311" y="1428710"/>
                  <a:pt x="8449025" y="1428710"/>
                </a:cubicBezTo>
                <a:close/>
                <a:moveTo>
                  <a:pt x="8296367" y="1428710"/>
                </a:moveTo>
                <a:cubicBezTo>
                  <a:pt x="8332081" y="1428710"/>
                  <a:pt x="8361033" y="1457662"/>
                  <a:pt x="8361033" y="1493374"/>
                </a:cubicBezTo>
                <a:cubicBezTo>
                  <a:pt x="8361033" y="1529088"/>
                  <a:pt x="8332081" y="1558040"/>
                  <a:pt x="8296367" y="1558040"/>
                </a:cubicBezTo>
                <a:cubicBezTo>
                  <a:pt x="8260653" y="1558040"/>
                  <a:pt x="8231701" y="1529088"/>
                  <a:pt x="8231701" y="1493374"/>
                </a:cubicBezTo>
                <a:cubicBezTo>
                  <a:pt x="8231701" y="1457662"/>
                  <a:pt x="8260653" y="1428710"/>
                  <a:pt x="8296367" y="1428710"/>
                </a:cubicBezTo>
                <a:close/>
                <a:moveTo>
                  <a:pt x="8139792" y="1428710"/>
                </a:moveTo>
                <a:cubicBezTo>
                  <a:pt x="8175506" y="1428710"/>
                  <a:pt x="8204458" y="1457662"/>
                  <a:pt x="8204458" y="1493374"/>
                </a:cubicBezTo>
                <a:cubicBezTo>
                  <a:pt x="8204458" y="1529088"/>
                  <a:pt x="8175506" y="1558040"/>
                  <a:pt x="8139792" y="1558040"/>
                </a:cubicBezTo>
                <a:cubicBezTo>
                  <a:pt x="8104078" y="1558040"/>
                  <a:pt x="8075126" y="1529088"/>
                  <a:pt x="8075126" y="1493374"/>
                </a:cubicBezTo>
                <a:cubicBezTo>
                  <a:pt x="8075126" y="1457662"/>
                  <a:pt x="8104078" y="1428710"/>
                  <a:pt x="8139792" y="1428710"/>
                </a:cubicBezTo>
                <a:close/>
                <a:moveTo>
                  <a:pt x="7987133" y="1428710"/>
                </a:moveTo>
                <a:cubicBezTo>
                  <a:pt x="8022847" y="1428710"/>
                  <a:pt x="8051799" y="1457662"/>
                  <a:pt x="8051799" y="1493374"/>
                </a:cubicBezTo>
                <a:cubicBezTo>
                  <a:pt x="8051799" y="1529088"/>
                  <a:pt x="8022847" y="1558040"/>
                  <a:pt x="7987133" y="1558040"/>
                </a:cubicBezTo>
                <a:cubicBezTo>
                  <a:pt x="7951419" y="1558040"/>
                  <a:pt x="7922467" y="1529088"/>
                  <a:pt x="7922467" y="1493374"/>
                </a:cubicBezTo>
                <a:cubicBezTo>
                  <a:pt x="7922467" y="1457662"/>
                  <a:pt x="7951419" y="1428710"/>
                  <a:pt x="7987133" y="1428710"/>
                </a:cubicBezTo>
                <a:close/>
                <a:moveTo>
                  <a:pt x="7830562" y="1428710"/>
                </a:moveTo>
                <a:cubicBezTo>
                  <a:pt x="7866276" y="1428710"/>
                  <a:pt x="7895228" y="1457662"/>
                  <a:pt x="7895228" y="1493374"/>
                </a:cubicBezTo>
                <a:cubicBezTo>
                  <a:pt x="7895228" y="1529088"/>
                  <a:pt x="7866276" y="1558040"/>
                  <a:pt x="7830562" y="1558040"/>
                </a:cubicBezTo>
                <a:cubicBezTo>
                  <a:pt x="7794848" y="1558040"/>
                  <a:pt x="7765896" y="1529088"/>
                  <a:pt x="7765896" y="1493374"/>
                </a:cubicBezTo>
                <a:cubicBezTo>
                  <a:pt x="7765896" y="1457662"/>
                  <a:pt x="7794848" y="1428710"/>
                  <a:pt x="7830562" y="1428710"/>
                </a:cubicBezTo>
                <a:close/>
                <a:moveTo>
                  <a:pt x="7677902" y="1428710"/>
                </a:moveTo>
                <a:cubicBezTo>
                  <a:pt x="7713616" y="1428710"/>
                  <a:pt x="7742568" y="1457662"/>
                  <a:pt x="7742568" y="1493374"/>
                </a:cubicBezTo>
                <a:cubicBezTo>
                  <a:pt x="7742568" y="1529088"/>
                  <a:pt x="7713616" y="1558040"/>
                  <a:pt x="7677902" y="1558040"/>
                </a:cubicBezTo>
                <a:cubicBezTo>
                  <a:pt x="7642188" y="1558040"/>
                  <a:pt x="7613236" y="1529088"/>
                  <a:pt x="7613236" y="1493374"/>
                </a:cubicBezTo>
                <a:cubicBezTo>
                  <a:pt x="7613236" y="1457662"/>
                  <a:pt x="7642188" y="1428710"/>
                  <a:pt x="7677902" y="1428710"/>
                </a:cubicBezTo>
                <a:close/>
                <a:moveTo>
                  <a:pt x="7521329" y="1428710"/>
                </a:moveTo>
                <a:cubicBezTo>
                  <a:pt x="7557043" y="1428710"/>
                  <a:pt x="7585995" y="1457662"/>
                  <a:pt x="7585995" y="1493374"/>
                </a:cubicBezTo>
                <a:cubicBezTo>
                  <a:pt x="7585995" y="1529088"/>
                  <a:pt x="7557043" y="1558040"/>
                  <a:pt x="7521329" y="1558040"/>
                </a:cubicBezTo>
                <a:cubicBezTo>
                  <a:pt x="7485615" y="1558040"/>
                  <a:pt x="7456663" y="1529088"/>
                  <a:pt x="7456663" y="1493374"/>
                </a:cubicBezTo>
                <a:cubicBezTo>
                  <a:pt x="7456663" y="1457662"/>
                  <a:pt x="7485615" y="1428710"/>
                  <a:pt x="7521329" y="1428710"/>
                </a:cubicBezTo>
                <a:close/>
                <a:moveTo>
                  <a:pt x="7368669" y="1428710"/>
                </a:moveTo>
                <a:cubicBezTo>
                  <a:pt x="7404383" y="1428710"/>
                  <a:pt x="7433335" y="1457662"/>
                  <a:pt x="7433335" y="1493374"/>
                </a:cubicBezTo>
                <a:cubicBezTo>
                  <a:pt x="7433335" y="1529088"/>
                  <a:pt x="7404383" y="1558040"/>
                  <a:pt x="7368669" y="1558040"/>
                </a:cubicBezTo>
                <a:cubicBezTo>
                  <a:pt x="7332955" y="1558040"/>
                  <a:pt x="7304003" y="1529088"/>
                  <a:pt x="7304003" y="1493374"/>
                </a:cubicBezTo>
                <a:cubicBezTo>
                  <a:pt x="7304003" y="1457662"/>
                  <a:pt x="7332955" y="1428710"/>
                  <a:pt x="7368669" y="1428710"/>
                </a:cubicBezTo>
                <a:close/>
                <a:moveTo>
                  <a:pt x="7212096" y="1428710"/>
                </a:moveTo>
                <a:cubicBezTo>
                  <a:pt x="7247810" y="1428710"/>
                  <a:pt x="7276762" y="1457662"/>
                  <a:pt x="7276762" y="1493374"/>
                </a:cubicBezTo>
                <a:cubicBezTo>
                  <a:pt x="7276762" y="1529088"/>
                  <a:pt x="7247810" y="1558040"/>
                  <a:pt x="7212096" y="1558040"/>
                </a:cubicBezTo>
                <a:cubicBezTo>
                  <a:pt x="7176382" y="1558040"/>
                  <a:pt x="7147430" y="1529088"/>
                  <a:pt x="7147430" y="1493374"/>
                </a:cubicBezTo>
                <a:cubicBezTo>
                  <a:pt x="7147430" y="1457662"/>
                  <a:pt x="7176382" y="1428710"/>
                  <a:pt x="7212096" y="1428710"/>
                </a:cubicBezTo>
                <a:close/>
                <a:moveTo>
                  <a:pt x="7055523" y="1428710"/>
                </a:moveTo>
                <a:cubicBezTo>
                  <a:pt x="7091237" y="1428710"/>
                  <a:pt x="7120189" y="1457662"/>
                  <a:pt x="7120189" y="1493374"/>
                </a:cubicBezTo>
                <a:cubicBezTo>
                  <a:pt x="7120189" y="1529088"/>
                  <a:pt x="7091237" y="1558040"/>
                  <a:pt x="7055523" y="1558040"/>
                </a:cubicBezTo>
                <a:cubicBezTo>
                  <a:pt x="7019809" y="1558040"/>
                  <a:pt x="6990857" y="1529088"/>
                  <a:pt x="6990857" y="1493374"/>
                </a:cubicBezTo>
                <a:cubicBezTo>
                  <a:pt x="6990857" y="1457662"/>
                  <a:pt x="7019809" y="1428710"/>
                  <a:pt x="7055523" y="1428710"/>
                </a:cubicBezTo>
                <a:close/>
                <a:moveTo>
                  <a:pt x="6895037" y="1428710"/>
                </a:moveTo>
                <a:cubicBezTo>
                  <a:pt x="6930751" y="1428710"/>
                  <a:pt x="6959703" y="1457662"/>
                  <a:pt x="6959703" y="1493374"/>
                </a:cubicBezTo>
                <a:cubicBezTo>
                  <a:pt x="6959703" y="1529088"/>
                  <a:pt x="6930751" y="1558040"/>
                  <a:pt x="6895037" y="1558040"/>
                </a:cubicBezTo>
                <a:cubicBezTo>
                  <a:pt x="6859323" y="1558040"/>
                  <a:pt x="6830371" y="1529088"/>
                  <a:pt x="6830371" y="1493374"/>
                </a:cubicBezTo>
                <a:cubicBezTo>
                  <a:pt x="6830371" y="1457662"/>
                  <a:pt x="6859323" y="1428710"/>
                  <a:pt x="6895037" y="1428710"/>
                </a:cubicBezTo>
                <a:close/>
                <a:moveTo>
                  <a:pt x="6742375" y="1428710"/>
                </a:moveTo>
                <a:cubicBezTo>
                  <a:pt x="6778089" y="1428710"/>
                  <a:pt x="6807041" y="1457662"/>
                  <a:pt x="6807041" y="1493374"/>
                </a:cubicBezTo>
                <a:cubicBezTo>
                  <a:pt x="6807041" y="1529088"/>
                  <a:pt x="6778089" y="1558040"/>
                  <a:pt x="6742375" y="1558040"/>
                </a:cubicBezTo>
                <a:cubicBezTo>
                  <a:pt x="6706661" y="1558040"/>
                  <a:pt x="6677709" y="1529088"/>
                  <a:pt x="6677709" y="1493374"/>
                </a:cubicBezTo>
                <a:cubicBezTo>
                  <a:pt x="6677709" y="1457662"/>
                  <a:pt x="6706661" y="1428710"/>
                  <a:pt x="6742375" y="1428710"/>
                </a:cubicBezTo>
                <a:close/>
                <a:moveTo>
                  <a:pt x="6585802" y="1428710"/>
                </a:moveTo>
                <a:cubicBezTo>
                  <a:pt x="6621516" y="1428710"/>
                  <a:pt x="6650468" y="1457662"/>
                  <a:pt x="6650468" y="1493374"/>
                </a:cubicBezTo>
                <a:cubicBezTo>
                  <a:pt x="6650468" y="1529088"/>
                  <a:pt x="6621516" y="1558040"/>
                  <a:pt x="6585802" y="1558040"/>
                </a:cubicBezTo>
                <a:cubicBezTo>
                  <a:pt x="6550088" y="1558040"/>
                  <a:pt x="6521136" y="1529088"/>
                  <a:pt x="6521136" y="1493374"/>
                </a:cubicBezTo>
                <a:cubicBezTo>
                  <a:pt x="6521136" y="1457662"/>
                  <a:pt x="6550088" y="1428710"/>
                  <a:pt x="6585802" y="1428710"/>
                </a:cubicBezTo>
                <a:close/>
                <a:moveTo>
                  <a:pt x="6429229" y="1428710"/>
                </a:moveTo>
                <a:cubicBezTo>
                  <a:pt x="6464943" y="1428710"/>
                  <a:pt x="6493895" y="1457662"/>
                  <a:pt x="6493895" y="1493374"/>
                </a:cubicBezTo>
                <a:cubicBezTo>
                  <a:pt x="6493895" y="1529088"/>
                  <a:pt x="6464943" y="1558040"/>
                  <a:pt x="6429229" y="1558040"/>
                </a:cubicBezTo>
                <a:cubicBezTo>
                  <a:pt x="6393515" y="1558040"/>
                  <a:pt x="6364563" y="1529088"/>
                  <a:pt x="6364563" y="1493374"/>
                </a:cubicBezTo>
                <a:cubicBezTo>
                  <a:pt x="6364563" y="1457662"/>
                  <a:pt x="6393515" y="1428710"/>
                  <a:pt x="6429229" y="1428710"/>
                </a:cubicBezTo>
                <a:close/>
                <a:moveTo>
                  <a:pt x="6276571" y="1428710"/>
                </a:moveTo>
                <a:cubicBezTo>
                  <a:pt x="6312285" y="1428710"/>
                  <a:pt x="6341237" y="1457662"/>
                  <a:pt x="6341237" y="1493374"/>
                </a:cubicBezTo>
                <a:cubicBezTo>
                  <a:pt x="6341237" y="1529088"/>
                  <a:pt x="6312285" y="1558040"/>
                  <a:pt x="6276571" y="1558040"/>
                </a:cubicBezTo>
                <a:cubicBezTo>
                  <a:pt x="6240857" y="1558040"/>
                  <a:pt x="6211905" y="1529088"/>
                  <a:pt x="6211905" y="1493374"/>
                </a:cubicBezTo>
                <a:cubicBezTo>
                  <a:pt x="6211905" y="1457662"/>
                  <a:pt x="6240857" y="1428710"/>
                  <a:pt x="6276571" y="1428710"/>
                </a:cubicBezTo>
                <a:close/>
                <a:moveTo>
                  <a:pt x="5967338" y="1428710"/>
                </a:moveTo>
                <a:cubicBezTo>
                  <a:pt x="6003052" y="1428710"/>
                  <a:pt x="6032004" y="1457662"/>
                  <a:pt x="6032004" y="1493374"/>
                </a:cubicBezTo>
                <a:cubicBezTo>
                  <a:pt x="6032004" y="1529088"/>
                  <a:pt x="6003052" y="1558040"/>
                  <a:pt x="5967338" y="1558040"/>
                </a:cubicBezTo>
                <a:cubicBezTo>
                  <a:pt x="5931624" y="1558040"/>
                  <a:pt x="5902672" y="1529088"/>
                  <a:pt x="5902672" y="1493374"/>
                </a:cubicBezTo>
                <a:cubicBezTo>
                  <a:pt x="5902672" y="1457662"/>
                  <a:pt x="5931624" y="1428710"/>
                  <a:pt x="5967338" y="1428710"/>
                </a:cubicBezTo>
                <a:close/>
                <a:moveTo>
                  <a:pt x="5810805" y="1428710"/>
                </a:moveTo>
                <a:cubicBezTo>
                  <a:pt x="5846479" y="1428710"/>
                  <a:pt x="5875431" y="1457662"/>
                  <a:pt x="5875431" y="1493374"/>
                </a:cubicBezTo>
                <a:cubicBezTo>
                  <a:pt x="5875431" y="1529088"/>
                  <a:pt x="5846479" y="1558040"/>
                  <a:pt x="5810805" y="1558040"/>
                </a:cubicBezTo>
                <a:cubicBezTo>
                  <a:pt x="5775079" y="1558040"/>
                  <a:pt x="5746119" y="1529088"/>
                  <a:pt x="5746119" y="1493374"/>
                </a:cubicBezTo>
                <a:cubicBezTo>
                  <a:pt x="5746119" y="1457662"/>
                  <a:pt x="5775079" y="1428710"/>
                  <a:pt x="5810805" y="1428710"/>
                </a:cubicBezTo>
                <a:close/>
                <a:moveTo>
                  <a:pt x="5658108" y="1428710"/>
                </a:moveTo>
                <a:cubicBezTo>
                  <a:pt x="5693823" y="1428710"/>
                  <a:pt x="5722785" y="1457662"/>
                  <a:pt x="5722785" y="1493374"/>
                </a:cubicBezTo>
                <a:cubicBezTo>
                  <a:pt x="5722785" y="1529088"/>
                  <a:pt x="5693823" y="1558040"/>
                  <a:pt x="5658108" y="1558040"/>
                </a:cubicBezTo>
                <a:cubicBezTo>
                  <a:pt x="5622397" y="1558040"/>
                  <a:pt x="5593443" y="1529088"/>
                  <a:pt x="5593443" y="1493374"/>
                </a:cubicBezTo>
                <a:cubicBezTo>
                  <a:pt x="5593443" y="1457662"/>
                  <a:pt x="5622397" y="1428710"/>
                  <a:pt x="5658108" y="1428710"/>
                </a:cubicBezTo>
                <a:close/>
                <a:moveTo>
                  <a:pt x="526542" y="1428710"/>
                </a:moveTo>
                <a:cubicBezTo>
                  <a:pt x="562256" y="1428710"/>
                  <a:pt x="591208" y="1457662"/>
                  <a:pt x="591208" y="1493374"/>
                </a:cubicBezTo>
                <a:cubicBezTo>
                  <a:pt x="591208" y="1529088"/>
                  <a:pt x="562256" y="1558040"/>
                  <a:pt x="526542" y="1558040"/>
                </a:cubicBezTo>
                <a:cubicBezTo>
                  <a:pt x="490829" y="1558040"/>
                  <a:pt x="461877" y="1529088"/>
                  <a:pt x="461877" y="1493374"/>
                </a:cubicBezTo>
                <a:cubicBezTo>
                  <a:pt x="461877" y="1457662"/>
                  <a:pt x="490829" y="1428710"/>
                  <a:pt x="526542" y="1428710"/>
                </a:cubicBezTo>
                <a:close/>
                <a:moveTo>
                  <a:pt x="373886" y="1428710"/>
                </a:moveTo>
                <a:cubicBezTo>
                  <a:pt x="409600" y="1428710"/>
                  <a:pt x="438551" y="1457662"/>
                  <a:pt x="438551" y="1493374"/>
                </a:cubicBezTo>
                <a:cubicBezTo>
                  <a:pt x="438551" y="1529088"/>
                  <a:pt x="409600" y="1558040"/>
                  <a:pt x="373886" y="1558040"/>
                </a:cubicBezTo>
                <a:cubicBezTo>
                  <a:pt x="338173" y="1558040"/>
                  <a:pt x="309221" y="1529088"/>
                  <a:pt x="309221" y="1493374"/>
                </a:cubicBezTo>
                <a:cubicBezTo>
                  <a:pt x="309221" y="1457662"/>
                  <a:pt x="338173" y="1428710"/>
                  <a:pt x="373886" y="1428710"/>
                </a:cubicBezTo>
                <a:close/>
                <a:moveTo>
                  <a:pt x="217317" y="1428710"/>
                </a:moveTo>
                <a:cubicBezTo>
                  <a:pt x="253031" y="1428710"/>
                  <a:pt x="281982" y="1457662"/>
                  <a:pt x="281982" y="1493374"/>
                </a:cubicBezTo>
                <a:cubicBezTo>
                  <a:pt x="281982" y="1529088"/>
                  <a:pt x="253031" y="1558040"/>
                  <a:pt x="217317" y="1558040"/>
                </a:cubicBezTo>
                <a:cubicBezTo>
                  <a:pt x="181604" y="1558040"/>
                  <a:pt x="152652" y="1529088"/>
                  <a:pt x="152652" y="1493374"/>
                </a:cubicBezTo>
                <a:cubicBezTo>
                  <a:pt x="152652" y="1457662"/>
                  <a:pt x="181604" y="1428710"/>
                  <a:pt x="217317" y="1428710"/>
                </a:cubicBezTo>
                <a:close/>
                <a:moveTo>
                  <a:pt x="5348888" y="1428708"/>
                </a:moveTo>
                <a:cubicBezTo>
                  <a:pt x="5384604" y="1428708"/>
                  <a:pt x="5413557" y="1457660"/>
                  <a:pt x="5413557" y="1493374"/>
                </a:cubicBezTo>
                <a:cubicBezTo>
                  <a:pt x="5413557" y="1529086"/>
                  <a:pt x="5384604" y="1558038"/>
                  <a:pt x="5348888" y="1558038"/>
                </a:cubicBezTo>
                <a:cubicBezTo>
                  <a:pt x="5313192" y="1558038"/>
                  <a:pt x="5284237" y="1529086"/>
                  <a:pt x="5284237" y="1493374"/>
                </a:cubicBezTo>
                <a:cubicBezTo>
                  <a:pt x="5284237" y="1457660"/>
                  <a:pt x="5313192" y="1428708"/>
                  <a:pt x="5348888" y="1428708"/>
                </a:cubicBezTo>
                <a:close/>
                <a:moveTo>
                  <a:pt x="3321398" y="1428708"/>
                </a:moveTo>
                <a:cubicBezTo>
                  <a:pt x="3357109" y="1428708"/>
                  <a:pt x="3386040" y="1457660"/>
                  <a:pt x="3386040" y="1493374"/>
                </a:cubicBezTo>
                <a:cubicBezTo>
                  <a:pt x="3386040" y="1529086"/>
                  <a:pt x="3357109" y="1558038"/>
                  <a:pt x="3321398" y="1558038"/>
                </a:cubicBezTo>
                <a:cubicBezTo>
                  <a:pt x="3285674" y="1558038"/>
                  <a:pt x="3256733" y="1529086"/>
                  <a:pt x="3256733" y="1493374"/>
                </a:cubicBezTo>
                <a:cubicBezTo>
                  <a:pt x="3256733" y="1457660"/>
                  <a:pt x="3285674" y="1428708"/>
                  <a:pt x="3321398" y="1428708"/>
                </a:cubicBezTo>
                <a:close/>
                <a:moveTo>
                  <a:pt x="3172644" y="1428708"/>
                </a:moveTo>
                <a:cubicBezTo>
                  <a:pt x="3208369" y="1428708"/>
                  <a:pt x="3237318" y="1457660"/>
                  <a:pt x="3237318" y="1493374"/>
                </a:cubicBezTo>
                <a:cubicBezTo>
                  <a:pt x="3237318" y="1529086"/>
                  <a:pt x="3208369" y="1558038"/>
                  <a:pt x="3172644" y="1558038"/>
                </a:cubicBezTo>
                <a:cubicBezTo>
                  <a:pt x="3136920" y="1558038"/>
                  <a:pt x="3107959" y="1529086"/>
                  <a:pt x="3107959" y="1493374"/>
                </a:cubicBezTo>
                <a:cubicBezTo>
                  <a:pt x="3107959" y="1457660"/>
                  <a:pt x="3136920" y="1428708"/>
                  <a:pt x="3172644" y="1428708"/>
                </a:cubicBezTo>
                <a:close/>
                <a:moveTo>
                  <a:pt x="3012125" y="1428708"/>
                </a:moveTo>
                <a:cubicBezTo>
                  <a:pt x="3047833" y="1428708"/>
                  <a:pt x="3076794" y="1457660"/>
                  <a:pt x="3076794" y="1493374"/>
                </a:cubicBezTo>
                <a:cubicBezTo>
                  <a:pt x="3076794" y="1529086"/>
                  <a:pt x="3047833" y="1558038"/>
                  <a:pt x="3012125" y="1558038"/>
                </a:cubicBezTo>
                <a:cubicBezTo>
                  <a:pt x="2976416" y="1558038"/>
                  <a:pt x="2947469" y="1529086"/>
                  <a:pt x="2947469" y="1493374"/>
                </a:cubicBezTo>
                <a:cubicBezTo>
                  <a:pt x="2947469" y="1457660"/>
                  <a:pt x="2976416" y="1428708"/>
                  <a:pt x="3012125" y="1428708"/>
                </a:cubicBezTo>
                <a:close/>
                <a:moveTo>
                  <a:pt x="2389803" y="1428708"/>
                </a:moveTo>
                <a:cubicBezTo>
                  <a:pt x="2425546" y="1428708"/>
                  <a:pt x="2454493" y="1457660"/>
                  <a:pt x="2454493" y="1493374"/>
                </a:cubicBezTo>
                <a:cubicBezTo>
                  <a:pt x="2454493" y="1529086"/>
                  <a:pt x="2425546" y="1558038"/>
                  <a:pt x="2389803" y="1558038"/>
                </a:cubicBezTo>
                <a:cubicBezTo>
                  <a:pt x="2354117" y="1558038"/>
                  <a:pt x="2325157" y="1529086"/>
                  <a:pt x="2325157" y="1493374"/>
                </a:cubicBezTo>
                <a:cubicBezTo>
                  <a:pt x="2325157" y="1457660"/>
                  <a:pt x="2354117" y="1428708"/>
                  <a:pt x="2389803" y="1428708"/>
                </a:cubicBezTo>
                <a:close/>
                <a:moveTo>
                  <a:pt x="2237136" y="1428708"/>
                </a:moveTo>
                <a:cubicBezTo>
                  <a:pt x="2272861" y="1428708"/>
                  <a:pt x="2301822" y="1457660"/>
                  <a:pt x="2301822" y="1493374"/>
                </a:cubicBezTo>
                <a:cubicBezTo>
                  <a:pt x="2301822" y="1529086"/>
                  <a:pt x="2272861" y="1558038"/>
                  <a:pt x="2237136" y="1558038"/>
                </a:cubicBezTo>
                <a:cubicBezTo>
                  <a:pt x="2201412" y="1558038"/>
                  <a:pt x="2172451" y="1529086"/>
                  <a:pt x="2172451" y="1493374"/>
                </a:cubicBezTo>
                <a:cubicBezTo>
                  <a:pt x="2172451" y="1457660"/>
                  <a:pt x="2201412" y="1428708"/>
                  <a:pt x="2237136" y="1428708"/>
                </a:cubicBezTo>
                <a:close/>
                <a:moveTo>
                  <a:pt x="2084457" y="1428708"/>
                </a:moveTo>
                <a:cubicBezTo>
                  <a:pt x="2120169" y="1428708"/>
                  <a:pt x="2149118" y="1457660"/>
                  <a:pt x="2149118" y="1493374"/>
                </a:cubicBezTo>
                <a:cubicBezTo>
                  <a:pt x="2149118" y="1529086"/>
                  <a:pt x="2120169" y="1558038"/>
                  <a:pt x="2084457" y="1558038"/>
                </a:cubicBezTo>
                <a:cubicBezTo>
                  <a:pt x="2048724" y="1558038"/>
                  <a:pt x="2019816" y="1529086"/>
                  <a:pt x="2019816" y="1493374"/>
                </a:cubicBezTo>
                <a:cubicBezTo>
                  <a:pt x="2019816" y="1457660"/>
                  <a:pt x="2048724" y="1428708"/>
                  <a:pt x="2084457" y="1428708"/>
                </a:cubicBezTo>
                <a:close/>
                <a:moveTo>
                  <a:pt x="1927872" y="1428708"/>
                </a:moveTo>
                <a:cubicBezTo>
                  <a:pt x="1963586" y="1428708"/>
                  <a:pt x="1992557" y="1457660"/>
                  <a:pt x="1992557" y="1493374"/>
                </a:cubicBezTo>
                <a:cubicBezTo>
                  <a:pt x="1992557" y="1529086"/>
                  <a:pt x="1963586" y="1558038"/>
                  <a:pt x="1927872" y="1558038"/>
                </a:cubicBezTo>
                <a:cubicBezTo>
                  <a:pt x="1892188" y="1558038"/>
                  <a:pt x="1863233" y="1529086"/>
                  <a:pt x="1863233" y="1493374"/>
                </a:cubicBezTo>
                <a:cubicBezTo>
                  <a:pt x="1863233" y="1457660"/>
                  <a:pt x="1892188" y="1428708"/>
                  <a:pt x="1927872" y="1428708"/>
                </a:cubicBezTo>
                <a:close/>
                <a:moveTo>
                  <a:pt x="1775219" y="1428708"/>
                </a:moveTo>
                <a:cubicBezTo>
                  <a:pt x="1810923" y="1428708"/>
                  <a:pt x="1839905" y="1457660"/>
                  <a:pt x="1839905" y="1493374"/>
                </a:cubicBezTo>
                <a:cubicBezTo>
                  <a:pt x="1839905" y="1529086"/>
                  <a:pt x="1810923" y="1558038"/>
                  <a:pt x="1775219" y="1558038"/>
                </a:cubicBezTo>
                <a:cubicBezTo>
                  <a:pt x="1739498" y="1558038"/>
                  <a:pt x="1710549" y="1529086"/>
                  <a:pt x="1710549" y="1493374"/>
                </a:cubicBezTo>
                <a:cubicBezTo>
                  <a:pt x="1710549" y="1457660"/>
                  <a:pt x="1739498" y="1428708"/>
                  <a:pt x="1775219" y="1428708"/>
                </a:cubicBezTo>
                <a:close/>
                <a:moveTo>
                  <a:pt x="1618636" y="1428708"/>
                </a:moveTo>
                <a:cubicBezTo>
                  <a:pt x="1654355" y="1428708"/>
                  <a:pt x="1683307" y="1457660"/>
                  <a:pt x="1683307" y="1493374"/>
                </a:cubicBezTo>
                <a:cubicBezTo>
                  <a:pt x="1683307" y="1529086"/>
                  <a:pt x="1654355" y="1558038"/>
                  <a:pt x="1618636" y="1558038"/>
                </a:cubicBezTo>
                <a:cubicBezTo>
                  <a:pt x="1582925" y="1558038"/>
                  <a:pt x="1553973" y="1529086"/>
                  <a:pt x="1553973" y="1493374"/>
                </a:cubicBezTo>
                <a:cubicBezTo>
                  <a:pt x="1553973" y="1457660"/>
                  <a:pt x="1582925" y="1428708"/>
                  <a:pt x="1618636" y="1428708"/>
                </a:cubicBezTo>
                <a:close/>
                <a:moveTo>
                  <a:pt x="1465980" y="1428708"/>
                </a:moveTo>
                <a:cubicBezTo>
                  <a:pt x="1501694" y="1428708"/>
                  <a:pt x="1530647" y="1457660"/>
                  <a:pt x="1530647" y="1493374"/>
                </a:cubicBezTo>
                <a:cubicBezTo>
                  <a:pt x="1530647" y="1529086"/>
                  <a:pt x="1501694" y="1558038"/>
                  <a:pt x="1465980" y="1558038"/>
                </a:cubicBezTo>
                <a:cubicBezTo>
                  <a:pt x="1430267" y="1558038"/>
                  <a:pt x="1401318" y="1529086"/>
                  <a:pt x="1401318" y="1493374"/>
                </a:cubicBezTo>
                <a:cubicBezTo>
                  <a:pt x="1401318" y="1457660"/>
                  <a:pt x="1430267" y="1428708"/>
                  <a:pt x="1465980" y="1428708"/>
                </a:cubicBezTo>
                <a:close/>
                <a:moveTo>
                  <a:pt x="1309407" y="1428708"/>
                </a:moveTo>
                <a:cubicBezTo>
                  <a:pt x="1345121" y="1428708"/>
                  <a:pt x="1374073" y="1457660"/>
                  <a:pt x="1374073" y="1493374"/>
                </a:cubicBezTo>
                <a:cubicBezTo>
                  <a:pt x="1374073" y="1529086"/>
                  <a:pt x="1345121" y="1558038"/>
                  <a:pt x="1309407" y="1558038"/>
                </a:cubicBezTo>
                <a:cubicBezTo>
                  <a:pt x="1273694" y="1558038"/>
                  <a:pt x="1244742" y="1529086"/>
                  <a:pt x="1244742" y="1493374"/>
                </a:cubicBezTo>
                <a:cubicBezTo>
                  <a:pt x="1244742" y="1457660"/>
                  <a:pt x="1273694" y="1428708"/>
                  <a:pt x="1309407" y="1428708"/>
                </a:cubicBezTo>
                <a:close/>
                <a:moveTo>
                  <a:pt x="1148923" y="1428708"/>
                </a:moveTo>
                <a:cubicBezTo>
                  <a:pt x="1184637" y="1428708"/>
                  <a:pt x="1213588" y="1457660"/>
                  <a:pt x="1213588" y="1493374"/>
                </a:cubicBezTo>
                <a:cubicBezTo>
                  <a:pt x="1213588" y="1529086"/>
                  <a:pt x="1184637" y="1558038"/>
                  <a:pt x="1148923" y="1558038"/>
                </a:cubicBezTo>
                <a:cubicBezTo>
                  <a:pt x="1113209" y="1558038"/>
                  <a:pt x="1084258" y="1529086"/>
                  <a:pt x="1084258" y="1493374"/>
                </a:cubicBezTo>
                <a:cubicBezTo>
                  <a:pt x="1084258" y="1457660"/>
                  <a:pt x="1113209" y="1428708"/>
                  <a:pt x="1148923" y="1428708"/>
                </a:cubicBezTo>
                <a:close/>
                <a:moveTo>
                  <a:pt x="11095111" y="1287791"/>
                </a:moveTo>
                <a:cubicBezTo>
                  <a:pt x="11130825" y="1287791"/>
                  <a:pt x="11159777" y="1316743"/>
                  <a:pt x="11159777" y="1352456"/>
                </a:cubicBezTo>
                <a:cubicBezTo>
                  <a:pt x="11159777" y="1388171"/>
                  <a:pt x="11130825" y="1417123"/>
                  <a:pt x="11095111" y="1417123"/>
                </a:cubicBezTo>
                <a:cubicBezTo>
                  <a:pt x="11059397" y="1417123"/>
                  <a:pt x="11030445" y="1388171"/>
                  <a:pt x="11030445" y="1352456"/>
                </a:cubicBezTo>
                <a:cubicBezTo>
                  <a:pt x="11030445" y="1316743"/>
                  <a:pt x="11059397" y="1287791"/>
                  <a:pt x="11095111" y="1287791"/>
                </a:cubicBezTo>
                <a:close/>
                <a:moveTo>
                  <a:pt x="10938538" y="1287791"/>
                </a:moveTo>
                <a:cubicBezTo>
                  <a:pt x="10974252" y="1287791"/>
                  <a:pt x="11003204" y="1316743"/>
                  <a:pt x="11003204" y="1352456"/>
                </a:cubicBezTo>
                <a:cubicBezTo>
                  <a:pt x="11003204" y="1388171"/>
                  <a:pt x="10974252" y="1417123"/>
                  <a:pt x="10938538" y="1417123"/>
                </a:cubicBezTo>
                <a:cubicBezTo>
                  <a:pt x="10902824" y="1417123"/>
                  <a:pt x="10873872" y="1388171"/>
                  <a:pt x="10873872" y="1352456"/>
                </a:cubicBezTo>
                <a:cubicBezTo>
                  <a:pt x="10873872" y="1316743"/>
                  <a:pt x="10902824" y="1287791"/>
                  <a:pt x="10938538" y="1287791"/>
                </a:cubicBezTo>
                <a:close/>
                <a:moveTo>
                  <a:pt x="10778051" y="1287791"/>
                </a:moveTo>
                <a:cubicBezTo>
                  <a:pt x="10813765" y="1287791"/>
                  <a:pt x="10842717" y="1316743"/>
                  <a:pt x="10842717" y="1352456"/>
                </a:cubicBezTo>
                <a:cubicBezTo>
                  <a:pt x="10842717" y="1388171"/>
                  <a:pt x="10813765" y="1417123"/>
                  <a:pt x="10778051" y="1417123"/>
                </a:cubicBezTo>
                <a:cubicBezTo>
                  <a:pt x="10742337" y="1417123"/>
                  <a:pt x="10713385" y="1388171"/>
                  <a:pt x="10713385" y="1352456"/>
                </a:cubicBezTo>
                <a:cubicBezTo>
                  <a:pt x="10713385" y="1316743"/>
                  <a:pt x="10742337" y="1287791"/>
                  <a:pt x="10778051" y="1287791"/>
                </a:cubicBezTo>
                <a:close/>
                <a:moveTo>
                  <a:pt x="10625391" y="1287791"/>
                </a:moveTo>
                <a:cubicBezTo>
                  <a:pt x="10661105" y="1287791"/>
                  <a:pt x="10690057" y="1316743"/>
                  <a:pt x="10690057" y="1352456"/>
                </a:cubicBezTo>
                <a:cubicBezTo>
                  <a:pt x="10690057" y="1388171"/>
                  <a:pt x="10661105" y="1417123"/>
                  <a:pt x="10625391" y="1417123"/>
                </a:cubicBezTo>
                <a:cubicBezTo>
                  <a:pt x="10589677" y="1417123"/>
                  <a:pt x="10560725" y="1388171"/>
                  <a:pt x="10560725" y="1352456"/>
                </a:cubicBezTo>
                <a:cubicBezTo>
                  <a:pt x="10560725" y="1316743"/>
                  <a:pt x="10589677" y="1287791"/>
                  <a:pt x="10625391" y="1287791"/>
                </a:cubicBezTo>
                <a:close/>
                <a:moveTo>
                  <a:pt x="10468818" y="1287791"/>
                </a:moveTo>
                <a:cubicBezTo>
                  <a:pt x="10504532" y="1287791"/>
                  <a:pt x="10533484" y="1316743"/>
                  <a:pt x="10533484" y="1352456"/>
                </a:cubicBezTo>
                <a:cubicBezTo>
                  <a:pt x="10533484" y="1388171"/>
                  <a:pt x="10504532" y="1417123"/>
                  <a:pt x="10468818" y="1417123"/>
                </a:cubicBezTo>
                <a:cubicBezTo>
                  <a:pt x="10433104" y="1417123"/>
                  <a:pt x="10404152" y="1388171"/>
                  <a:pt x="10404152" y="1352456"/>
                </a:cubicBezTo>
                <a:cubicBezTo>
                  <a:pt x="10404152" y="1316743"/>
                  <a:pt x="10433104" y="1287791"/>
                  <a:pt x="10468818" y="1287791"/>
                </a:cubicBezTo>
                <a:close/>
                <a:moveTo>
                  <a:pt x="10312244" y="1287791"/>
                </a:moveTo>
                <a:cubicBezTo>
                  <a:pt x="10347958" y="1287791"/>
                  <a:pt x="10376910" y="1316743"/>
                  <a:pt x="10376910" y="1352456"/>
                </a:cubicBezTo>
                <a:cubicBezTo>
                  <a:pt x="10376910" y="1388171"/>
                  <a:pt x="10347958" y="1417123"/>
                  <a:pt x="10312244" y="1417123"/>
                </a:cubicBezTo>
                <a:cubicBezTo>
                  <a:pt x="10276530" y="1417123"/>
                  <a:pt x="10247578" y="1388171"/>
                  <a:pt x="10247578" y="1352456"/>
                </a:cubicBezTo>
                <a:cubicBezTo>
                  <a:pt x="10247578" y="1316743"/>
                  <a:pt x="10276530" y="1287791"/>
                  <a:pt x="10312244" y="1287791"/>
                </a:cubicBezTo>
                <a:close/>
                <a:moveTo>
                  <a:pt x="10159586" y="1287791"/>
                </a:moveTo>
                <a:cubicBezTo>
                  <a:pt x="10195300" y="1287791"/>
                  <a:pt x="10224252" y="1316743"/>
                  <a:pt x="10224252" y="1352456"/>
                </a:cubicBezTo>
                <a:cubicBezTo>
                  <a:pt x="10224252" y="1388171"/>
                  <a:pt x="10195300" y="1417123"/>
                  <a:pt x="10159586" y="1417123"/>
                </a:cubicBezTo>
                <a:cubicBezTo>
                  <a:pt x="10123872" y="1417123"/>
                  <a:pt x="10094920" y="1388171"/>
                  <a:pt x="10094920" y="1352456"/>
                </a:cubicBezTo>
                <a:cubicBezTo>
                  <a:pt x="10094920" y="1316743"/>
                  <a:pt x="10123872" y="1287791"/>
                  <a:pt x="10159586" y="1287791"/>
                </a:cubicBezTo>
                <a:close/>
                <a:moveTo>
                  <a:pt x="10003015" y="1287791"/>
                </a:moveTo>
                <a:cubicBezTo>
                  <a:pt x="10038729" y="1287791"/>
                  <a:pt x="10067681" y="1316743"/>
                  <a:pt x="10067681" y="1352456"/>
                </a:cubicBezTo>
                <a:cubicBezTo>
                  <a:pt x="10067681" y="1388171"/>
                  <a:pt x="10038729" y="1417123"/>
                  <a:pt x="10003015" y="1417123"/>
                </a:cubicBezTo>
                <a:cubicBezTo>
                  <a:pt x="9967301" y="1417123"/>
                  <a:pt x="9938349" y="1388171"/>
                  <a:pt x="9938349" y="1352456"/>
                </a:cubicBezTo>
                <a:cubicBezTo>
                  <a:pt x="9938349" y="1316743"/>
                  <a:pt x="9967301" y="1287791"/>
                  <a:pt x="10003015" y="1287791"/>
                </a:cubicBezTo>
                <a:close/>
                <a:moveTo>
                  <a:pt x="9850355" y="1287791"/>
                </a:moveTo>
                <a:cubicBezTo>
                  <a:pt x="9886069" y="1287791"/>
                  <a:pt x="9915021" y="1316743"/>
                  <a:pt x="9915021" y="1352456"/>
                </a:cubicBezTo>
                <a:cubicBezTo>
                  <a:pt x="9915021" y="1388171"/>
                  <a:pt x="9886069" y="1417123"/>
                  <a:pt x="9850355" y="1417123"/>
                </a:cubicBezTo>
                <a:cubicBezTo>
                  <a:pt x="9814641" y="1417123"/>
                  <a:pt x="9785689" y="1388171"/>
                  <a:pt x="9785689" y="1352456"/>
                </a:cubicBezTo>
                <a:cubicBezTo>
                  <a:pt x="9785689" y="1316743"/>
                  <a:pt x="9814641" y="1287791"/>
                  <a:pt x="9850355" y="1287791"/>
                </a:cubicBezTo>
                <a:close/>
                <a:moveTo>
                  <a:pt x="9693780" y="1287791"/>
                </a:moveTo>
                <a:cubicBezTo>
                  <a:pt x="9729494" y="1287791"/>
                  <a:pt x="9758446" y="1316743"/>
                  <a:pt x="9758446" y="1352456"/>
                </a:cubicBezTo>
                <a:cubicBezTo>
                  <a:pt x="9758446" y="1388171"/>
                  <a:pt x="9729494" y="1417123"/>
                  <a:pt x="9693780" y="1417123"/>
                </a:cubicBezTo>
                <a:cubicBezTo>
                  <a:pt x="9658066" y="1417123"/>
                  <a:pt x="9629114" y="1388171"/>
                  <a:pt x="9629114" y="1352456"/>
                </a:cubicBezTo>
                <a:cubicBezTo>
                  <a:pt x="9629114" y="1316743"/>
                  <a:pt x="9658066" y="1287791"/>
                  <a:pt x="9693780" y="1287791"/>
                </a:cubicBezTo>
                <a:close/>
                <a:moveTo>
                  <a:pt x="9541122" y="1287791"/>
                </a:moveTo>
                <a:cubicBezTo>
                  <a:pt x="9576836" y="1287791"/>
                  <a:pt x="9605788" y="1316743"/>
                  <a:pt x="9605788" y="1352456"/>
                </a:cubicBezTo>
                <a:cubicBezTo>
                  <a:pt x="9605788" y="1388171"/>
                  <a:pt x="9576836" y="1417123"/>
                  <a:pt x="9541122" y="1417123"/>
                </a:cubicBezTo>
                <a:cubicBezTo>
                  <a:pt x="9505408" y="1417123"/>
                  <a:pt x="9476456" y="1388171"/>
                  <a:pt x="9476456" y="1352456"/>
                </a:cubicBezTo>
                <a:cubicBezTo>
                  <a:pt x="9476456" y="1316743"/>
                  <a:pt x="9505408" y="1287791"/>
                  <a:pt x="9541122" y="1287791"/>
                </a:cubicBezTo>
                <a:close/>
                <a:moveTo>
                  <a:pt x="9384549" y="1287791"/>
                </a:moveTo>
                <a:cubicBezTo>
                  <a:pt x="9420263" y="1287791"/>
                  <a:pt x="9449215" y="1316743"/>
                  <a:pt x="9449215" y="1352456"/>
                </a:cubicBezTo>
                <a:cubicBezTo>
                  <a:pt x="9449215" y="1388171"/>
                  <a:pt x="9420263" y="1417123"/>
                  <a:pt x="9384549" y="1417123"/>
                </a:cubicBezTo>
                <a:cubicBezTo>
                  <a:pt x="9348835" y="1417123"/>
                  <a:pt x="9319883" y="1388171"/>
                  <a:pt x="9319883" y="1352456"/>
                </a:cubicBezTo>
                <a:cubicBezTo>
                  <a:pt x="9319883" y="1316743"/>
                  <a:pt x="9348835" y="1287791"/>
                  <a:pt x="9384549" y="1287791"/>
                </a:cubicBezTo>
                <a:close/>
                <a:moveTo>
                  <a:pt x="9227976" y="1287791"/>
                </a:moveTo>
                <a:cubicBezTo>
                  <a:pt x="9263690" y="1287791"/>
                  <a:pt x="9292642" y="1316743"/>
                  <a:pt x="9292642" y="1352456"/>
                </a:cubicBezTo>
                <a:cubicBezTo>
                  <a:pt x="9292642" y="1388171"/>
                  <a:pt x="9263690" y="1417123"/>
                  <a:pt x="9227976" y="1417123"/>
                </a:cubicBezTo>
                <a:cubicBezTo>
                  <a:pt x="9192262" y="1417123"/>
                  <a:pt x="9163310" y="1388171"/>
                  <a:pt x="9163310" y="1352456"/>
                </a:cubicBezTo>
                <a:cubicBezTo>
                  <a:pt x="9163310" y="1316743"/>
                  <a:pt x="9192262" y="1287791"/>
                  <a:pt x="9227976" y="1287791"/>
                </a:cubicBezTo>
                <a:close/>
                <a:moveTo>
                  <a:pt x="9075316" y="1287791"/>
                </a:moveTo>
                <a:cubicBezTo>
                  <a:pt x="9111030" y="1287791"/>
                  <a:pt x="9139982" y="1316743"/>
                  <a:pt x="9139982" y="1352456"/>
                </a:cubicBezTo>
                <a:cubicBezTo>
                  <a:pt x="9139982" y="1388171"/>
                  <a:pt x="9111030" y="1417123"/>
                  <a:pt x="9075316" y="1417123"/>
                </a:cubicBezTo>
                <a:cubicBezTo>
                  <a:pt x="9039602" y="1417123"/>
                  <a:pt x="9010650" y="1388171"/>
                  <a:pt x="9010650" y="1352456"/>
                </a:cubicBezTo>
                <a:cubicBezTo>
                  <a:pt x="9010650" y="1316743"/>
                  <a:pt x="9039602" y="1287791"/>
                  <a:pt x="9075316" y="1287791"/>
                </a:cubicBezTo>
                <a:close/>
                <a:moveTo>
                  <a:pt x="8914828" y="1287791"/>
                </a:moveTo>
                <a:cubicBezTo>
                  <a:pt x="8950542" y="1287791"/>
                  <a:pt x="8979494" y="1316743"/>
                  <a:pt x="8979494" y="1352456"/>
                </a:cubicBezTo>
                <a:cubicBezTo>
                  <a:pt x="8979494" y="1388171"/>
                  <a:pt x="8950542" y="1417123"/>
                  <a:pt x="8914828" y="1417123"/>
                </a:cubicBezTo>
                <a:cubicBezTo>
                  <a:pt x="8879114" y="1417123"/>
                  <a:pt x="8850162" y="1388171"/>
                  <a:pt x="8850162" y="1352456"/>
                </a:cubicBezTo>
                <a:cubicBezTo>
                  <a:pt x="8850162" y="1316743"/>
                  <a:pt x="8879114" y="1287791"/>
                  <a:pt x="8914828" y="1287791"/>
                </a:cubicBezTo>
                <a:close/>
                <a:moveTo>
                  <a:pt x="8766084" y="1287791"/>
                </a:moveTo>
                <a:cubicBezTo>
                  <a:pt x="8801798" y="1287791"/>
                  <a:pt x="8830750" y="1316743"/>
                  <a:pt x="8830750" y="1352456"/>
                </a:cubicBezTo>
                <a:cubicBezTo>
                  <a:pt x="8830750" y="1388171"/>
                  <a:pt x="8801798" y="1417123"/>
                  <a:pt x="8766084" y="1417123"/>
                </a:cubicBezTo>
                <a:cubicBezTo>
                  <a:pt x="8730370" y="1417123"/>
                  <a:pt x="8701418" y="1388171"/>
                  <a:pt x="8701418" y="1352456"/>
                </a:cubicBezTo>
                <a:cubicBezTo>
                  <a:pt x="8701418" y="1316743"/>
                  <a:pt x="8730370" y="1287791"/>
                  <a:pt x="8766084" y="1287791"/>
                </a:cubicBezTo>
                <a:close/>
                <a:moveTo>
                  <a:pt x="8601682" y="1287791"/>
                </a:moveTo>
                <a:cubicBezTo>
                  <a:pt x="8637396" y="1287791"/>
                  <a:pt x="8666348" y="1316743"/>
                  <a:pt x="8666348" y="1352456"/>
                </a:cubicBezTo>
                <a:cubicBezTo>
                  <a:pt x="8666348" y="1388171"/>
                  <a:pt x="8637396" y="1417123"/>
                  <a:pt x="8601682" y="1417123"/>
                </a:cubicBezTo>
                <a:cubicBezTo>
                  <a:pt x="8565968" y="1417123"/>
                  <a:pt x="8537016" y="1388171"/>
                  <a:pt x="8537016" y="1352456"/>
                </a:cubicBezTo>
                <a:cubicBezTo>
                  <a:pt x="8537016" y="1316743"/>
                  <a:pt x="8565968" y="1287791"/>
                  <a:pt x="8601682" y="1287791"/>
                </a:cubicBezTo>
                <a:close/>
                <a:moveTo>
                  <a:pt x="8449023" y="1287791"/>
                </a:moveTo>
                <a:cubicBezTo>
                  <a:pt x="8484737" y="1287791"/>
                  <a:pt x="8513689" y="1316743"/>
                  <a:pt x="8513689" y="1352456"/>
                </a:cubicBezTo>
                <a:cubicBezTo>
                  <a:pt x="8513689" y="1388171"/>
                  <a:pt x="8484737" y="1417123"/>
                  <a:pt x="8449023" y="1417123"/>
                </a:cubicBezTo>
                <a:cubicBezTo>
                  <a:pt x="8413309" y="1417123"/>
                  <a:pt x="8384357" y="1388171"/>
                  <a:pt x="8384357" y="1352456"/>
                </a:cubicBezTo>
                <a:cubicBezTo>
                  <a:pt x="8384357" y="1316743"/>
                  <a:pt x="8413309" y="1287791"/>
                  <a:pt x="8449023" y="1287791"/>
                </a:cubicBezTo>
                <a:close/>
                <a:moveTo>
                  <a:pt x="8296365" y="1287791"/>
                </a:moveTo>
                <a:cubicBezTo>
                  <a:pt x="8332079" y="1287791"/>
                  <a:pt x="8361031" y="1316743"/>
                  <a:pt x="8361031" y="1352456"/>
                </a:cubicBezTo>
                <a:cubicBezTo>
                  <a:pt x="8361031" y="1388171"/>
                  <a:pt x="8332079" y="1417123"/>
                  <a:pt x="8296365" y="1417123"/>
                </a:cubicBezTo>
                <a:cubicBezTo>
                  <a:pt x="8260651" y="1417123"/>
                  <a:pt x="8231699" y="1388171"/>
                  <a:pt x="8231699" y="1352456"/>
                </a:cubicBezTo>
                <a:cubicBezTo>
                  <a:pt x="8231699" y="1316743"/>
                  <a:pt x="8260651" y="1287791"/>
                  <a:pt x="8296365" y="1287791"/>
                </a:cubicBezTo>
                <a:close/>
                <a:moveTo>
                  <a:pt x="8139790" y="1287791"/>
                </a:moveTo>
                <a:cubicBezTo>
                  <a:pt x="8175504" y="1287791"/>
                  <a:pt x="8204456" y="1316743"/>
                  <a:pt x="8204456" y="1352456"/>
                </a:cubicBezTo>
                <a:cubicBezTo>
                  <a:pt x="8204456" y="1388171"/>
                  <a:pt x="8175504" y="1417123"/>
                  <a:pt x="8139790" y="1417123"/>
                </a:cubicBezTo>
                <a:cubicBezTo>
                  <a:pt x="8104076" y="1417123"/>
                  <a:pt x="8075124" y="1388171"/>
                  <a:pt x="8075124" y="1352456"/>
                </a:cubicBezTo>
                <a:cubicBezTo>
                  <a:pt x="8075124" y="1316743"/>
                  <a:pt x="8104076" y="1287791"/>
                  <a:pt x="8139790" y="1287791"/>
                </a:cubicBezTo>
                <a:close/>
                <a:moveTo>
                  <a:pt x="7987132" y="1287791"/>
                </a:moveTo>
                <a:cubicBezTo>
                  <a:pt x="8022846" y="1287791"/>
                  <a:pt x="8051798" y="1316743"/>
                  <a:pt x="8051798" y="1352456"/>
                </a:cubicBezTo>
                <a:cubicBezTo>
                  <a:pt x="8051798" y="1388171"/>
                  <a:pt x="8022846" y="1417123"/>
                  <a:pt x="7987132" y="1417123"/>
                </a:cubicBezTo>
                <a:cubicBezTo>
                  <a:pt x="7951418" y="1417123"/>
                  <a:pt x="7922466" y="1388171"/>
                  <a:pt x="7922466" y="1352456"/>
                </a:cubicBezTo>
                <a:cubicBezTo>
                  <a:pt x="7922466" y="1316743"/>
                  <a:pt x="7951418" y="1287791"/>
                  <a:pt x="7987132" y="1287791"/>
                </a:cubicBezTo>
                <a:close/>
                <a:moveTo>
                  <a:pt x="7830560" y="1287791"/>
                </a:moveTo>
                <a:cubicBezTo>
                  <a:pt x="7866274" y="1287791"/>
                  <a:pt x="7895226" y="1316743"/>
                  <a:pt x="7895226" y="1352456"/>
                </a:cubicBezTo>
                <a:cubicBezTo>
                  <a:pt x="7895226" y="1388171"/>
                  <a:pt x="7866274" y="1417123"/>
                  <a:pt x="7830560" y="1417123"/>
                </a:cubicBezTo>
                <a:cubicBezTo>
                  <a:pt x="7794846" y="1417123"/>
                  <a:pt x="7765894" y="1388171"/>
                  <a:pt x="7765894" y="1352456"/>
                </a:cubicBezTo>
                <a:cubicBezTo>
                  <a:pt x="7765894" y="1316743"/>
                  <a:pt x="7794846" y="1287791"/>
                  <a:pt x="7830560" y="1287791"/>
                </a:cubicBezTo>
                <a:close/>
                <a:moveTo>
                  <a:pt x="7677900" y="1287791"/>
                </a:moveTo>
                <a:cubicBezTo>
                  <a:pt x="7713614" y="1287791"/>
                  <a:pt x="7742566" y="1316743"/>
                  <a:pt x="7742566" y="1352456"/>
                </a:cubicBezTo>
                <a:cubicBezTo>
                  <a:pt x="7742566" y="1388171"/>
                  <a:pt x="7713614" y="1417123"/>
                  <a:pt x="7677900" y="1417123"/>
                </a:cubicBezTo>
                <a:cubicBezTo>
                  <a:pt x="7642186" y="1417123"/>
                  <a:pt x="7613234" y="1388171"/>
                  <a:pt x="7613234" y="1352456"/>
                </a:cubicBezTo>
                <a:cubicBezTo>
                  <a:pt x="7613234" y="1316743"/>
                  <a:pt x="7642186" y="1287791"/>
                  <a:pt x="7677900" y="1287791"/>
                </a:cubicBezTo>
                <a:close/>
                <a:moveTo>
                  <a:pt x="7521327" y="1287791"/>
                </a:moveTo>
                <a:cubicBezTo>
                  <a:pt x="7557041" y="1287791"/>
                  <a:pt x="7585993" y="1316743"/>
                  <a:pt x="7585993" y="1352456"/>
                </a:cubicBezTo>
                <a:cubicBezTo>
                  <a:pt x="7585993" y="1388171"/>
                  <a:pt x="7557041" y="1417123"/>
                  <a:pt x="7521327" y="1417123"/>
                </a:cubicBezTo>
                <a:cubicBezTo>
                  <a:pt x="7485613" y="1417123"/>
                  <a:pt x="7456661" y="1388171"/>
                  <a:pt x="7456661" y="1352456"/>
                </a:cubicBezTo>
                <a:cubicBezTo>
                  <a:pt x="7456661" y="1316743"/>
                  <a:pt x="7485613" y="1287791"/>
                  <a:pt x="7521327" y="1287791"/>
                </a:cubicBezTo>
                <a:close/>
                <a:moveTo>
                  <a:pt x="7368667" y="1287791"/>
                </a:moveTo>
                <a:cubicBezTo>
                  <a:pt x="7404381" y="1287791"/>
                  <a:pt x="7433333" y="1316743"/>
                  <a:pt x="7433333" y="1352456"/>
                </a:cubicBezTo>
                <a:cubicBezTo>
                  <a:pt x="7433333" y="1388171"/>
                  <a:pt x="7404381" y="1417123"/>
                  <a:pt x="7368667" y="1417123"/>
                </a:cubicBezTo>
                <a:cubicBezTo>
                  <a:pt x="7332953" y="1417123"/>
                  <a:pt x="7304001" y="1388171"/>
                  <a:pt x="7304001" y="1352456"/>
                </a:cubicBezTo>
                <a:cubicBezTo>
                  <a:pt x="7304001" y="1316743"/>
                  <a:pt x="7332953" y="1287791"/>
                  <a:pt x="7368667" y="1287791"/>
                </a:cubicBezTo>
                <a:close/>
                <a:moveTo>
                  <a:pt x="7212094" y="1287791"/>
                </a:moveTo>
                <a:cubicBezTo>
                  <a:pt x="7247808" y="1287791"/>
                  <a:pt x="7276760" y="1316743"/>
                  <a:pt x="7276760" y="1352456"/>
                </a:cubicBezTo>
                <a:cubicBezTo>
                  <a:pt x="7276760" y="1388171"/>
                  <a:pt x="7247808" y="1417123"/>
                  <a:pt x="7212094" y="1417123"/>
                </a:cubicBezTo>
                <a:cubicBezTo>
                  <a:pt x="7176380" y="1417123"/>
                  <a:pt x="7147428" y="1388171"/>
                  <a:pt x="7147428" y="1352456"/>
                </a:cubicBezTo>
                <a:cubicBezTo>
                  <a:pt x="7147428" y="1316743"/>
                  <a:pt x="7176380" y="1287791"/>
                  <a:pt x="7212094" y="1287791"/>
                </a:cubicBezTo>
                <a:close/>
                <a:moveTo>
                  <a:pt x="7055521" y="1287791"/>
                </a:moveTo>
                <a:cubicBezTo>
                  <a:pt x="7091235" y="1287791"/>
                  <a:pt x="7120187" y="1316743"/>
                  <a:pt x="7120187" y="1352456"/>
                </a:cubicBezTo>
                <a:cubicBezTo>
                  <a:pt x="7120187" y="1388171"/>
                  <a:pt x="7091235" y="1417123"/>
                  <a:pt x="7055521" y="1417123"/>
                </a:cubicBezTo>
                <a:cubicBezTo>
                  <a:pt x="7019807" y="1417123"/>
                  <a:pt x="6990855" y="1388171"/>
                  <a:pt x="6990855" y="1352456"/>
                </a:cubicBezTo>
                <a:cubicBezTo>
                  <a:pt x="6990855" y="1316743"/>
                  <a:pt x="7019807" y="1287791"/>
                  <a:pt x="7055521" y="1287791"/>
                </a:cubicBezTo>
                <a:close/>
                <a:moveTo>
                  <a:pt x="6895035" y="1287791"/>
                </a:moveTo>
                <a:cubicBezTo>
                  <a:pt x="6930749" y="1287791"/>
                  <a:pt x="6959701" y="1316743"/>
                  <a:pt x="6959701" y="1352456"/>
                </a:cubicBezTo>
                <a:cubicBezTo>
                  <a:pt x="6959701" y="1388171"/>
                  <a:pt x="6930749" y="1417123"/>
                  <a:pt x="6895035" y="1417123"/>
                </a:cubicBezTo>
                <a:cubicBezTo>
                  <a:pt x="6859321" y="1417123"/>
                  <a:pt x="6830369" y="1388171"/>
                  <a:pt x="6830369" y="1352456"/>
                </a:cubicBezTo>
                <a:cubicBezTo>
                  <a:pt x="6830369" y="1316743"/>
                  <a:pt x="6859321" y="1287791"/>
                  <a:pt x="6895035" y="1287791"/>
                </a:cubicBezTo>
                <a:close/>
                <a:moveTo>
                  <a:pt x="6742375" y="1287791"/>
                </a:moveTo>
                <a:cubicBezTo>
                  <a:pt x="6778089" y="1287791"/>
                  <a:pt x="6807041" y="1316743"/>
                  <a:pt x="6807041" y="1352456"/>
                </a:cubicBezTo>
                <a:cubicBezTo>
                  <a:pt x="6807041" y="1388171"/>
                  <a:pt x="6778089" y="1417123"/>
                  <a:pt x="6742375" y="1417123"/>
                </a:cubicBezTo>
                <a:cubicBezTo>
                  <a:pt x="6706661" y="1417123"/>
                  <a:pt x="6677709" y="1388171"/>
                  <a:pt x="6677709" y="1352456"/>
                </a:cubicBezTo>
                <a:cubicBezTo>
                  <a:pt x="6677709" y="1316743"/>
                  <a:pt x="6706661" y="1287791"/>
                  <a:pt x="6742375" y="1287791"/>
                </a:cubicBezTo>
                <a:close/>
                <a:moveTo>
                  <a:pt x="6585801" y="1287791"/>
                </a:moveTo>
                <a:cubicBezTo>
                  <a:pt x="6621515" y="1287791"/>
                  <a:pt x="6650467" y="1316743"/>
                  <a:pt x="6650467" y="1352456"/>
                </a:cubicBezTo>
                <a:cubicBezTo>
                  <a:pt x="6650467" y="1388171"/>
                  <a:pt x="6621515" y="1417123"/>
                  <a:pt x="6585801" y="1417123"/>
                </a:cubicBezTo>
                <a:cubicBezTo>
                  <a:pt x="6550087" y="1417123"/>
                  <a:pt x="6521135" y="1388171"/>
                  <a:pt x="6521135" y="1352456"/>
                </a:cubicBezTo>
                <a:cubicBezTo>
                  <a:pt x="6521135" y="1316743"/>
                  <a:pt x="6550087" y="1287791"/>
                  <a:pt x="6585801" y="1287791"/>
                </a:cubicBezTo>
                <a:close/>
                <a:moveTo>
                  <a:pt x="6429228" y="1287791"/>
                </a:moveTo>
                <a:cubicBezTo>
                  <a:pt x="6464942" y="1287791"/>
                  <a:pt x="6493894" y="1316743"/>
                  <a:pt x="6493894" y="1352456"/>
                </a:cubicBezTo>
                <a:cubicBezTo>
                  <a:pt x="6493894" y="1388171"/>
                  <a:pt x="6464942" y="1417123"/>
                  <a:pt x="6429228" y="1417123"/>
                </a:cubicBezTo>
                <a:cubicBezTo>
                  <a:pt x="6393514" y="1417123"/>
                  <a:pt x="6364562" y="1388171"/>
                  <a:pt x="6364562" y="1352456"/>
                </a:cubicBezTo>
                <a:cubicBezTo>
                  <a:pt x="6364562" y="1316743"/>
                  <a:pt x="6393514" y="1287791"/>
                  <a:pt x="6429228" y="1287791"/>
                </a:cubicBezTo>
                <a:close/>
                <a:moveTo>
                  <a:pt x="6276569" y="1287791"/>
                </a:moveTo>
                <a:cubicBezTo>
                  <a:pt x="6312283" y="1287791"/>
                  <a:pt x="6341235" y="1316743"/>
                  <a:pt x="6341235" y="1352456"/>
                </a:cubicBezTo>
                <a:cubicBezTo>
                  <a:pt x="6341235" y="1388171"/>
                  <a:pt x="6312283" y="1417123"/>
                  <a:pt x="6276569" y="1417123"/>
                </a:cubicBezTo>
                <a:cubicBezTo>
                  <a:pt x="6240855" y="1417123"/>
                  <a:pt x="6211903" y="1388171"/>
                  <a:pt x="6211903" y="1352456"/>
                </a:cubicBezTo>
                <a:cubicBezTo>
                  <a:pt x="6211903" y="1316743"/>
                  <a:pt x="6240855" y="1287791"/>
                  <a:pt x="6276569" y="1287791"/>
                </a:cubicBezTo>
                <a:close/>
                <a:moveTo>
                  <a:pt x="5967336" y="1287791"/>
                </a:moveTo>
                <a:cubicBezTo>
                  <a:pt x="6003050" y="1287791"/>
                  <a:pt x="6032002" y="1316743"/>
                  <a:pt x="6032002" y="1352456"/>
                </a:cubicBezTo>
                <a:cubicBezTo>
                  <a:pt x="6032002" y="1388171"/>
                  <a:pt x="6003050" y="1417123"/>
                  <a:pt x="5967336" y="1417123"/>
                </a:cubicBezTo>
                <a:cubicBezTo>
                  <a:pt x="5931622" y="1417123"/>
                  <a:pt x="5902670" y="1388171"/>
                  <a:pt x="5902670" y="1352456"/>
                </a:cubicBezTo>
                <a:cubicBezTo>
                  <a:pt x="5902670" y="1316743"/>
                  <a:pt x="5931622" y="1287791"/>
                  <a:pt x="5967336" y="1287791"/>
                </a:cubicBezTo>
                <a:close/>
                <a:moveTo>
                  <a:pt x="5810805" y="1287791"/>
                </a:moveTo>
                <a:cubicBezTo>
                  <a:pt x="5846477" y="1287791"/>
                  <a:pt x="5875429" y="1316743"/>
                  <a:pt x="5875429" y="1352456"/>
                </a:cubicBezTo>
                <a:cubicBezTo>
                  <a:pt x="5875429" y="1388171"/>
                  <a:pt x="5846477" y="1417123"/>
                  <a:pt x="5810805" y="1417123"/>
                </a:cubicBezTo>
                <a:cubicBezTo>
                  <a:pt x="5775079" y="1417123"/>
                  <a:pt x="5746117" y="1388171"/>
                  <a:pt x="5746117" y="1352456"/>
                </a:cubicBezTo>
                <a:cubicBezTo>
                  <a:pt x="5746117" y="1316743"/>
                  <a:pt x="5775079" y="1287791"/>
                  <a:pt x="5810805" y="1287791"/>
                </a:cubicBezTo>
                <a:close/>
                <a:moveTo>
                  <a:pt x="5658107" y="1287791"/>
                </a:moveTo>
                <a:cubicBezTo>
                  <a:pt x="5693823" y="1287791"/>
                  <a:pt x="5722783" y="1316743"/>
                  <a:pt x="5722783" y="1352456"/>
                </a:cubicBezTo>
                <a:cubicBezTo>
                  <a:pt x="5722783" y="1388171"/>
                  <a:pt x="5693823" y="1417123"/>
                  <a:pt x="5658107" y="1417123"/>
                </a:cubicBezTo>
                <a:cubicBezTo>
                  <a:pt x="5622397" y="1417123"/>
                  <a:pt x="5593441" y="1388171"/>
                  <a:pt x="5593441" y="1352456"/>
                </a:cubicBezTo>
                <a:cubicBezTo>
                  <a:pt x="5593441" y="1316743"/>
                  <a:pt x="5622397" y="1287791"/>
                  <a:pt x="5658107" y="1287791"/>
                </a:cubicBezTo>
                <a:close/>
                <a:moveTo>
                  <a:pt x="4100247" y="1287791"/>
                </a:moveTo>
                <a:cubicBezTo>
                  <a:pt x="4135947" y="1287791"/>
                  <a:pt x="4164920" y="1316743"/>
                  <a:pt x="4164920" y="1352456"/>
                </a:cubicBezTo>
                <a:cubicBezTo>
                  <a:pt x="4164920" y="1388171"/>
                  <a:pt x="4135947" y="1417123"/>
                  <a:pt x="4100247" y="1417123"/>
                </a:cubicBezTo>
                <a:cubicBezTo>
                  <a:pt x="4064521" y="1417123"/>
                  <a:pt x="4035590" y="1388171"/>
                  <a:pt x="4035590" y="1352456"/>
                </a:cubicBezTo>
                <a:cubicBezTo>
                  <a:pt x="4035590" y="1316743"/>
                  <a:pt x="4064521" y="1287791"/>
                  <a:pt x="4100247" y="1287791"/>
                </a:cubicBezTo>
                <a:close/>
                <a:moveTo>
                  <a:pt x="3012132" y="1287791"/>
                </a:moveTo>
                <a:cubicBezTo>
                  <a:pt x="3047840" y="1287791"/>
                  <a:pt x="3076802" y="1316743"/>
                  <a:pt x="3076802" y="1352456"/>
                </a:cubicBezTo>
                <a:cubicBezTo>
                  <a:pt x="3076802" y="1388171"/>
                  <a:pt x="3047840" y="1417123"/>
                  <a:pt x="3012132" y="1417123"/>
                </a:cubicBezTo>
                <a:cubicBezTo>
                  <a:pt x="2976423" y="1417123"/>
                  <a:pt x="2947475" y="1388171"/>
                  <a:pt x="2947475" y="1352456"/>
                </a:cubicBezTo>
                <a:cubicBezTo>
                  <a:pt x="2947475" y="1316743"/>
                  <a:pt x="2976423" y="1287791"/>
                  <a:pt x="3012132" y="1287791"/>
                </a:cubicBezTo>
                <a:close/>
                <a:moveTo>
                  <a:pt x="2389823" y="1287791"/>
                </a:moveTo>
                <a:cubicBezTo>
                  <a:pt x="2425559" y="1287791"/>
                  <a:pt x="2454505" y="1316743"/>
                  <a:pt x="2454505" y="1352456"/>
                </a:cubicBezTo>
                <a:cubicBezTo>
                  <a:pt x="2454505" y="1388171"/>
                  <a:pt x="2425559" y="1417123"/>
                  <a:pt x="2389823" y="1417123"/>
                </a:cubicBezTo>
                <a:cubicBezTo>
                  <a:pt x="2354127" y="1417123"/>
                  <a:pt x="2325168" y="1388171"/>
                  <a:pt x="2325168" y="1352456"/>
                </a:cubicBezTo>
                <a:cubicBezTo>
                  <a:pt x="2325168" y="1316743"/>
                  <a:pt x="2354127" y="1287791"/>
                  <a:pt x="2389823" y="1287791"/>
                </a:cubicBezTo>
                <a:close/>
                <a:moveTo>
                  <a:pt x="2237146" y="1287791"/>
                </a:moveTo>
                <a:cubicBezTo>
                  <a:pt x="2272871" y="1287791"/>
                  <a:pt x="2301833" y="1316743"/>
                  <a:pt x="2301833" y="1352456"/>
                </a:cubicBezTo>
                <a:cubicBezTo>
                  <a:pt x="2301833" y="1388171"/>
                  <a:pt x="2272871" y="1417123"/>
                  <a:pt x="2237146" y="1417123"/>
                </a:cubicBezTo>
                <a:cubicBezTo>
                  <a:pt x="2201421" y="1417123"/>
                  <a:pt x="2172460" y="1388171"/>
                  <a:pt x="2172460" y="1352456"/>
                </a:cubicBezTo>
                <a:cubicBezTo>
                  <a:pt x="2172460" y="1316743"/>
                  <a:pt x="2201421" y="1287791"/>
                  <a:pt x="2237146" y="1287791"/>
                </a:cubicBezTo>
                <a:close/>
                <a:moveTo>
                  <a:pt x="2084466" y="1287791"/>
                </a:moveTo>
                <a:cubicBezTo>
                  <a:pt x="2120178" y="1287791"/>
                  <a:pt x="2149126" y="1316743"/>
                  <a:pt x="2149126" y="1352456"/>
                </a:cubicBezTo>
                <a:cubicBezTo>
                  <a:pt x="2149126" y="1388171"/>
                  <a:pt x="2120178" y="1417123"/>
                  <a:pt x="2084466" y="1417123"/>
                </a:cubicBezTo>
                <a:cubicBezTo>
                  <a:pt x="2048735" y="1417123"/>
                  <a:pt x="2019823" y="1388171"/>
                  <a:pt x="2019823" y="1352456"/>
                </a:cubicBezTo>
                <a:cubicBezTo>
                  <a:pt x="2019823" y="1316743"/>
                  <a:pt x="2048735" y="1287791"/>
                  <a:pt x="2084466" y="1287791"/>
                </a:cubicBezTo>
                <a:close/>
                <a:moveTo>
                  <a:pt x="1927872" y="1287791"/>
                </a:moveTo>
                <a:cubicBezTo>
                  <a:pt x="1963586" y="1287791"/>
                  <a:pt x="1992567" y="1316743"/>
                  <a:pt x="1992567" y="1352456"/>
                </a:cubicBezTo>
                <a:cubicBezTo>
                  <a:pt x="1992567" y="1388171"/>
                  <a:pt x="1963586" y="1417123"/>
                  <a:pt x="1927872" y="1417123"/>
                </a:cubicBezTo>
                <a:cubicBezTo>
                  <a:pt x="1892197" y="1417123"/>
                  <a:pt x="1863242" y="1388171"/>
                  <a:pt x="1863242" y="1352456"/>
                </a:cubicBezTo>
                <a:cubicBezTo>
                  <a:pt x="1863242" y="1316743"/>
                  <a:pt x="1892197" y="1287791"/>
                  <a:pt x="1927872" y="1287791"/>
                </a:cubicBezTo>
                <a:close/>
                <a:moveTo>
                  <a:pt x="1775228" y="1287791"/>
                </a:moveTo>
                <a:cubicBezTo>
                  <a:pt x="1810931" y="1287791"/>
                  <a:pt x="1839912" y="1316743"/>
                  <a:pt x="1839912" y="1352456"/>
                </a:cubicBezTo>
                <a:cubicBezTo>
                  <a:pt x="1839912" y="1388171"/>
                  <a:pt x="1810931" y="1417123"/>
                  <a:pt x="1775228" y="1417123"/>
                </a:cubicBezTo>
                <a:cubicBezTo>
                  <a:pt x="1739504" y="1417123"/>
                  <a:pt x="1710556" y="1388171"/>
                  <a:pt x="1710556" y="1352456"/>
                </a:cubicBezTo>
                <a:cubicBezTo>
                  <a:pt x="1710556" y="1316743"/>
                  <a:pt x="1739504" y="1287791"/>
                  <a:pt x="1775228" y="1287791"/>
                </a:cubicBezTo>
                <a:close/>
                <a:moveTo>
                  <a:pt x="1618644" y="1287791"/>
                </a:moveTo>
                <a:cubicBezTo>
                  <a:pt x="1654363" y="1287791"/>
                  <a:pt x="1683314" y="1316743"/>
                  <a:pt x="1683314" y="1352456"/>
                </a:cubicBezTo>
                <a:cubicBezTo>
                  <a:pt x="1683314" y="1388171"/>
                  <a:pt x="1654363" y="1417123"/>
                  <a:pt x="1618644" y="1417123"/>
                </a:cubicBezTo>
                <a:cubicBezTo>
                  <a:pt x="1582933" y="1417123"/>
                  <a:pt x="1553981" y="1388171"/>
                  <a:pt x="1553981" y="1352456"/>
                </a:cubicBezTo>
                <a:cubicBezTo>
                  <a:pt x="1553981" y="1316743"/>
                  <a:pt x="1582933" y="1287791"/>
                  <a:pt x="1618644" y="1287791"/>
                </a:cubicBezTo>
                <a:close/>
                <a:moveTo>
                  <a:pt x="1465988" y="1287791"/>
                </a:moveTo>
                <a:cubicBezTo>
                  <a:pt x="1501702" y="1287791"/>
                  <a:pt x="1530654" y="1316743"/>
                  <a:pt x="1530654" y="1352456"/>
                </a:cubicBezTo>
                <a:cubicBezTo>
                  <a:pt x="1530654" y="1388171"/>
                  <a:pt x="1501702" y="1417123"/>
                  <a:pt x="1465988" y="1417123"/>
                </a:cubicBezTo>
                <a:cubicBezTo>
                  <a:pt x="1430275" y="1417123"/>
                  <a:pt x="1401325" y="1388171"/>
                  <a:pt x="1401325" y="1352456"/>
                </a:cubicBezTo>
                <a:cubicBezTo>
                  <a:pt x="1401325" y="1316743"/>
                  <a:pt x="1430275" y="1287791"/>
                  <a:pt x="1465988" y="1287791"/>
                </a:cubicBezTo>
                <a:close/>
                <a:moveTo>
                  <a:pt x="1309415" y="1287791"/>
                </a:moveTo>
                <a:cubicBezTo>
                  <a:pt x="1345129" y="1287791"/>
                  <a:pt x="1374081" y="1316743"/>
                  <a:pt x="1374081" y="1352456"/>
                </a:cubicBezTo>
                <a:cubicBezTo>
                  <a:pt x="1374081" y="1388171"/>
                  <a:pt x="1345129" y="1417123"/>
                  <a:pt x="1309415" y="1417123"/>
                </a:cubicBezTo>
                <a:cubicBezTo>
                  <a:pt x="1273702" y="1417123"/>
                  <a:pt x="1244749" y="1388171"/>
                  <a:pt x="1244749" y="1352456"/>
                </a:cubicBezTo>
                <a:cubicBezTo>
                  <a:pt x="1244749" y="1316743"/>
                  <a:pt x="1273702" y="1287791"/>
                  <a:pt x="1309415" y="1287791"/>
                </a:cubicBezTo>
                <a:close/>
                <a:moveTo>
                  <a:pt x="1148931" y="1287791"/>
                </a:moveTo>
                <a:cubicBezTo>
                  <a:pt x="1184644" y="1287791"/>
                  <a:pt x="1213596" y="1316743"/>
                  <a:pt x="1213596" y="1352456"/>
                </a:cubicBezTo>
                <a:cubicBezTo>
                  <a:pt x="1213596" y="1388171"/>
                  <a:pt x="1184644" y="1417123"/>
                  <a:pt x="1148931" y="1417123"/>
                </a:cubicBezTo>
                <a:cubicBezTo>
                  <a:pt x="1113217" y="1417123"/>
                  <a:pt x="1084266" y="1388171"/>
                  <a:pt x="1084266" y="1352456"/>
                </a:cubicBezTo>
                <a:cubicBezTo>
                  <a:pt x="1084266" y="1316743"/>
                  <a:pt x="1113217" y="1287791"/>
                  <a:pt x="1148931" y="1287791"/>
                </a:cubicBezTo>
                <a:close/>
                <a:moveTo>
                  <a:pt x="992358" y="1287791"/>
                </a:moveTo>
                <a:cubicBezTo>
                  <a:pt x="1028072" y="1287791"/>
                  <a:pt x="1057023" y="1316743"/>
                  <a:pt x="1057023" y="1352456"/>
                </a:cubicBezTo>
                <a:cubicBezTo>
                  <a:pt x="1057023" y="1388171"/>
                  <a:pt x="1028072" y="1417123"/>
                  <a:pt x="992358" y="1417123"/>
                </a:cubicBezTo>
                <a:cubicBezTo>
                  <a:pt x="956644" y="1417123"/>
                  <a:pt x="927693" y="1388171"/>
                  <a:pt x="927693" y="1352456"/>
                </a:cubicBezTo>
                <a:cubicBezTo>
                  <a:pt x="927693" y="1316743"/>
                  <a:pt x="956644" y="1287791"/>
                  <a:pt x="992358" y="1287791"/>
                </a:cubicBezTo>
                <a:close/>
                <a:moveTo>
                  <a:pt x="839701" y="1287791"/>
                </a:moveTo>
                <a:cubicBezTo>
                  <a:pt x="875415" y="1287791"/>
                  <a:pt x="904366" y="1316743"/>
                  <a:pt x="904366" y="1352456"/>
                </a:cubicBezTo>
                <a:cubicBezTo>
                  <a:pt x="904366" y="1388171"/>
                  <a:pt x="875415" y="1417123"/>
                  <a:pt x="839701" y="1417123"/>
                </a:cubicBezTo>
                <a:cubicBezTo>
                  <a:pt x="803988" y="1417123"/>
                  <a:pt x="775036" y="1388171"/>
                  <a:pt x="775036" y="1352456"/>
                </a:cubicBezTo>
                <a:cubicBezTo>
                  <a:pt x="775036" y="1316743"/>
                  <a:pt x="803988" y="1287791"/>
                  <a:pt x="839701" y="1287791"/>
                </a:cubicBezTo>
                <a:close/>
                <a:moveTo>
                  <a:pt x="683129" y="1287791"/>
                </a:moveTo>
                <a:cubicBezTo>
                  <a:pt x="718843" y="1287791"/>
                  <a:pt x="747795" y="1316743"/>
                  <a:pt x="747795" y="1352456"/>
                </a:cubicBezTo>
                <a:cubicBezTo>
                  <a:pt x="747795" y="1388171"/>
                  <a:pt x="718843" y="1417123"/>
                  <a:pt x="683129" y="1417123"/>
                </a:cubicBezTo>
                <a:cubicBezTo>
                  <a:pt x="647416" y="1417123"/>
                  <a:pt x="618464" y="1388171"/>
                  <a:pt x="618464" y="1352456"/>
                </a:cubicBezTo>
                <a:cubicBezTo>
                  <a:pt x="618464" y="1316743"/>
                  <a:pt x="647416" y="1287791"/>
                  <a:pt x="683129" y="1287791"/>
                </a:cubicBezTo>
                <a:close/>
                <a:moveTo>
                  <a:pt x="526550" y="1287791"/>
                </a:moveTo>
                <a:cubicBezTo>
                  <a:pt x="562263" y="1287791"/>
                  <a:pt x="591215" y="1316743"/>
                  <a:pt x="591215" y="1352456"/>
                </a:cubicBezTo>
                <a:cubicBezTo>
                  <a:pt x="591215" y="1388171"/>
                  <a:pt x="562263" y="1417123"/>
                  <a:pt x="526550" y="1417123"/>
                </a:cubicBezTo>
                <a:cubicBezTo>
                  <a:pt x="490836" y="1417123"/>
                  <a:pt x="461884" y="1388171"/>
                  <a:pt x="461884" y="1352456"/>
                </a:cubicBezTo>
                <a:cubicBezTo>
                  <a:pt x="461884" y="1316743"/>
                  <a:pt x="490836" y="1287791"/>
                  <a:pt x="526550" y="1287791"/>
                </a:cubicBezTo>
                <a:close/>
                <a:moveTo>
                  <a:pt x="373894" y="1287791"/>
                </a:moveTo>
                <a:cubicBezTo>
                  <a:pt x="409607" y="1287791"/>
                  <a:pt x="438559" y="1316743"/>
                  <a:pt x="438559" y="1352456"/>
                </a:cubicBezTo>
                <a:cubicBezTo>
                  <a:pt x="438559" y="1388171"/>
                  <a:pt x="409607" y="1417123"/>
                  <a:pt x="373894" y="1417123"/>
                </a:cubicBezTo>
                <a:cubicBezTo>
                  <a:pt x="338180" y="1417123"/>
                  <a:pt x="309228" y="1388171"/>
                  <a:pt x="309228" y="1352456"/>
                </a:cubicBezTo>
                <a:cubicBezTo>
                  <a:pt x="309228" y="1316743"/>
                  <a:pt x="338180" y="1287791"/>
                  <a:pt x="373894" y="1287791"/>
                </a:cubicBezTo>
                <a:close/>
                <a:moveTo>
                  <a:pt x="217323" y="1287791"/>
                </a:moveTo>
                <a:cubicBezTo>
                  <a:pt x="253036" y="1287791"/>
                  <a:pt x="281988" y="1316743"/>
                  <a:pt x="281988" y="1352456"/>
                </a:cubicBezTo>
                <a:cubicBezTo>
                  <a:pt x="281988" y="1388171"/>
                  <a:pt x="253036" y="1417123"/>
                  <a:pt x="217323" y="1417123"/>
                </a:cubicBezTo>
                <a:cubicBezTo>
                  <a:pt x="181609" y="1417123"/>
                  <a:pt x="152658" y="1388171"/>
                  <a:pt x="152658" y="1352456"/>
                </a:cubicBezTo>
                <a:cubicBezTo>
                  <a:pt x="152658" y="1316743"/>
                  <a:pt x="181609" y="1287791"/>
                  <a:pt x="217323" y="1287791"/>
                </a:cubicBezTo>
                <a:close/>
                <a:moveTo>
                  <a:pt x="64665" y="1287791"/>
                </a:moveTo>
                <a:cubicBezTo>
                  <a:pt x="100378" y="1287791"/>
                  <a:pt x="129330" y="1316743"/>
                  <a:pt x="129330" y="1352456"/>
                </a:cubicBezTo>
                <a:cubicBezTo>
                  <a:pt x="129330" y="1388171"/>
                  <a:pt x="100378" y="1417123"/>
                  <a:pt x="64665" y="1417123"/>
                </a:cubicBezTo>
                <a:cubicBezTo>
                  <a:pt x="28951" y="1417123"/>
                  <a:pt x="0" y="1388171"/>
                  <a:pt x="0" y="1352456"/>
                </a:cubicBezTo>
                <a:cubicBezTo>
                  <a:pt x="0" y="1316743"/>
                  <a:pt x="28951" y="1287791"/>
                  <a:pt x="64665" y="1287791"/>
                </a:cubicBezTo>
                <a:close/>
                <a:moveTo>
                  <a:pt x="11251683" y="1142959"/>
                </a:moveTo>
                <a:cubicBezTo>
                  <a:pt x="11287397" y="1142959"/>
                  <a:pt x="11316349" y="1171911"/>
                  <a:pt x="11316349" y="1207625"/>
                </a:cubicBezTo>
                <a:cubicBezTo>
                  <a:pt x="11316349" y="1243340"/>
                  <a:pt x="11287397" y="1272290"/>
                  <a:pt x="11251683" y="1272290"/>
                </a:cubicBezTo>
                <a:cubicBezTo>
                  <a:pt x="11215969" y="1272290"/>
                  <a:pt x="11187017" y="1243340"/>
                  <a:pt x="11187017" y="1207625"/>
                </a:cubicBezTo>
                <a:cubicBezTo>
                  <a:pt x="11187017" y="1171911"/>
                  <a:pt x="11215969" y="1142959"/>
                  <a:pt x="11251683" y="1142959"/>
                </a:cubicBezTo>
                <a:close/>
                <a:moveTo>
                  <a:pt x="11095110" y="1142959"/>
                </a:moveTo>
                <a:cubicBezTo>
                  <a:pt x="11130824" y="1142959"/>
                  <a:pt x="11159776" y="1171911"/>
                  <a:pt x="11159776" y="1207625"/>
                </a:cubicBezTo>
                <a:cubicBezTo>
                  <a:pt x="11159776" y="1243340"/>
                  <a:pt x="11130824" y="1272290"/>
                  <a:pt x="11095110" y="1272290"/>
                </a:cubicBezTo>
                <a:cubicBezTo>
                  <a:pt x="11059396" y="1272290"/>
                  <a:pt x="11030444" y="1243340"/>
                  <a:pt x="11030444" y="1207625"/>
                </a:cubicBezTo>
                <a:cubicBezTo>
                  <a:pt x="11030444" y="1171911"/>
                  <a:pt x="11059396" y="1142959"/>
                  <a:pt x="11095110" y="1142959"/>
                </a:cubicBezTo>
                <a:close/>
                <a:moveTo>
                  <a:pt x="10938537" y="1142959"/>
                </a:moveTo>
                <a:cubicBezTo>
                  <a:pt x="10974251" y="1142959"/>
                  <a:pt x="11003203" y="1171910"/>
                  <a:pt x="11003203" y="1207623"/>
                </a:cubicBezTo>
                <a:cubicBezTo>
                  <a:pt x="11003203" y="1243338"/>
                  <a:pt x="10974251" y="1272290"/>
                  <a:pt x="10938537" y="1272290"/>
                </a:cubicBezTo>
                <a:cubicBezTo>
                  <a:pt x="10902823" y="1272290"/>
                  <a:pt x="10873871" y="1243338"/>
                  <a:pt x="10873871" y="1207623"/>
                </a:cubicBezTo>
                <a:cubicBezTo>
                  <a:pt x="10873871" y="1171910"/>
                  <a:pt x="10902823" y="1142959"/>
                  <a:pt x="10938537" y="1142959"/>
                </a:cubicBezTo>
                <a:close/>
                <a:moveTo>
                  <a:pt x="10778049" y="1142959"/>
                </a:moveTo>
                <a:cubicBezTo>
                  <a:pt x="10813763" y="1142959"/>
                  <a:pt x="10842715" y="1171910"/>
                  <a:pt x="10842715" y="1207623"/>
                </a:cubicBezTo>
                <a:cubicBezTo>
                  <a:pt x="10842715" y="1243338"/>
                  <a:pt x="10813763" y="1272290"/>
                  <a:pt x="10778049" y="1272290"/>
                </a:cubicBezTo>
                <a:cubicBezTo>
                  <a:pt x="10742335" y="1272290"/>
                  <a:pt x="10713383" y="1243338"/>
                  <a:pt x="10713383" y="1207623"/>
                </a:cubicBezTo>
                <a:cubicBezTo>
                  <a:pt x="10713383" y="1171910"/>
                  <a:pt x="10742335" y="1142959"/>
                  <a:pt x="10778049" y="1142959"/>
                </a:cubicBezTo>
                <a:close/>
                <a:moveTo>
                  <a:pt x="10625391" y="1142959"/>
                </a:moveTo>
                <a:cubicBezTo>
                  <a:pt x="10661105" y="1142959"/>
                  <a:pt x="10690057" y="1171910"/>
                  <a:pt x="10690057" y="1207623"/>
                </a:cubicBezTo>
                <a:cubicBezTo>
                  <a:pt x="10690057" y="1243338"/>
                  <a:pt x="10661105" y="1272290"/>
                  <a:pt x="10625391" y="1272290"/>
                </a:cubicBezTo>
                <a:cubicBezTo>
                  <a:pt x="10589677" y="1272290"/>
                  <a:pt x="10560725" y="1243338"/>
                  <a:pt x="10560725" y="1207623"/>
                </a:cubicBezTo>
                <a:cubicBezTo>
                  <a:pt x="10560725" y="1171910"/>
                  <a:pt x="10589677" y="1142959"/>
                  <a:pt x="10625391" y="1142959"/>
                </a:cubicBezTo>
                <a:close/>
                <a:moveTo>
                  <a:pt x="10468818" y="1142959"/>
                </a:moveTo>
                <a:cubicBezTo>
                  <a:pt x="10504532" y="1142959"/>
                  <a:pt x="10533484" y="1171911"/>
                  <a:pt x="10533484" y="1207625"/>
                </a:cubicBezTo>
                <a:cubicBezTo>
                  <a:pt x="10533484" y="1243340"/>
                  <a:pt x="10504532" y="1272290"/>
                  <a:pt x="10468818" y="1272290"/>
                </a:cubicBezTo>
                <a:cubicBezTo>
                  <a:pt x="10433104" y="1272290"/>
                  <a:pt x="10404152" y="1243340"/>
                  <a:pt x="10404152" y="1207625"/>
                </a:cubicBezTo>
                <a:cubicBezTo>
                  <a:pt x="10404152" y="1171911"/>
                  <a:pt x="10433104" y="1142959"/>
                  <a:pt x="10468818" y="1142959"/>
                </a:cubicBezTo>
                <a:close/>
                <a:moveTo>
                  <a:pt x="10312244" y="1142959"/>
                </a:moveTo>
                <a:cubicBezTo>
                  <a:pt x="10347958" y="1142959"/>
                  <a:pt x="10376910" y="1171910"/>
                  <a:pt x="10376910" y="1207623"/>
                </a:cubicBezTo>
                <a:cubicBezTo>
                  <a:pt x="10376910" y="1243338"/>
                  <a:pt x="10347958" y="1272290"/>
                  <a:pt x="10312244" y="1272290"/>
                </a:cubicBezTo>
                <a:cubicBezTo>
                  <a:pt x="10276530" y="1272290"/>
                  <a:pt x="10247578" y="1243338"/>
                  <a:pt x="10247578" y="1207623"/>
                </a:cubicBezTo>
                <a:cubicBezTo>
                  <a:pt x="10247578" y="1171910"/>
                  <a:pt x="10276530" y="1142959"/>
                  <a:pt x="10312244" y="1142959"/>
                </a:cubicBezTo>
                <a:close/>
                <a:moveTo>
                  <a:pt x="10159585" y="1142959"/>
                </a:moveTo>
                <a:cubicBezTo>
                  <a:pt x="10195299" y="1142959"/>
                  <a:pt x="10224251" y="1171910"/>
                  <a:pt x="10224251" y="1207623"/>
                </a:cubicBezTo>
                <a:cubicBezTo>
                  <a:pt x="10224251" y="1243338"/>
                  <a:pt x="10195299" y="1272290"/>
                  <a:pt x="10159585" y="1272290"/>
                </a:cubicBezTo>
                <a:cubicBezTo>
                  <a:pt x="10123871" y="1272290"/>
                  <a:pt x="10094919" y="1243338"/>
                  <a:pt x="10094919" y="1207623"/>
                </a:cubicBezTo>
                <a:cubicBezTo>
                  <a:pt x="10094919" y="1171910"/>
                  <a:pt x="10123871" y="1142959"/>
                  <a:pt x="10159585" y="1142959"/>
                </a:cubicBezTo>
                <a:close/>
                <a:moveTo>
                  <a:pt x="10003013" y="1142959"/>
                </a:moveTo>
                <a:cubicBezTo>
                  <a:pt x="10038727" y="1142959"/>
                  <a:pt x="10067679" y="1171910"/>
                  <a:pt x="10067679" y="1207623"/>
                </a:cubicBezTo>
                <a:cubicBezTo>
                  <a:pt x="10067679" y="1243338"/>
                  <a:pt x="10038727" y="1272290"/>
                  <a:pt x="10003013" y="1272290"/>
                </a:cubicBezTo>
                <a:cubicBezTo>
                  <a:pt x="9967299" y="1272290"/>
                  <a:pt x="9938347" y="1243338"/>
                  <a:pt x="9938347" y="1207623"/>
                </a:cubicBezTo>
                <a:cubicBezTo>
                  <a:pt x="9938347" y="1171910"/>
                  <a:pt x="9967299" y="1142959"/>
                  <a:pt x="10003013" y="1142959"/>
                </a:cubicBezTo>
                <a:close/>
                <a:moveTo>
                  <a:pt x="9850355" y="1142959"/>
                </a:moveTo>
                <a:cubicBezTo>
                  <a:pt x="9886069" y="1142959"/>
                  <a:pt x="9915021" y="1171911"/>
                  <a:pt x="9915021" y="1207625"/>
                </a:cubicBezTo>
                <a:cubicBezTo>
                  <a:pt x="9915021" y="1243340"/>
                  <a:pt x="9886069" y="1272290"/>
                  <a:pt x="9850355" y="1272290"/>
                </a:cubicBezTo>
                <a:cubicBezTo>
                  <a:pt x="9814641" y="1272290"/>
                  <a:pt x="9785689" y="1243340"/>
                  <a:pt x="9785689" y="1207625"/>
                </a:cubicBezTo>
                <a:cubicBezTo>
                  <a:pt x="9785689" y="1171911"/>
                  <a:pt x="9814641" y="1142959"/>
                  <a:pt x="9850355" y="1142959"/>
                </a:cubicBezTo>
                <a:close/>
                <a:moveTo>
                  <a:pt x="9693780" y="1142959"/>
                </a:moveTo>
                <a:cubicBezTo>
                  <a:pt x="9729494" y="1142959"/>
                  <a:pt x="9758446" y="1171910"/>
                  <a:pt x="9758446" y="1207623"/>
                </a:cubicBezTo>
                <a:cubicBezTo>
                  <a:pt x="9758446" y="1243338"/>
                  <a:pt x="9729494" y="1272290"/>
                  <a:pt x="9693780" y="1272290"/>
                </a:cubicBezTo>
                <a:cubicBezTo>
                  <a:pt x="9658066" y="1272290"/>
                  <a:pt x="9629114" y="1243338"/>
                  <a:pt x="9629114" y="1207623"/>
                </a:cubicBezTo>
                <a:cubicBezTo>
                  <a:pt x="9629114" y="1171910"/>
                  <a:pt x="9658066" y="1142959"/>
                  <a:pt x="9693780" y="1142959"/>
                </a:cubicBezTo>
                <a:close/>
                <a:moveTo>
                  <a:pt x="9541120" y="1142959"/>
                </a:moveTo>
                <a:cubicBezTo>
                  <a:pt x="9576834" y="1142959"/>
                  <a:pt x="9605786" y="1171910"/>
                  <a:pt x="9605786" y="1207623"/>
                </a:cubicBezTo>
                <a:cubicBezTo>
                  <a:pt x="9605786" y="1243338"/>
                  <a:pt x="9576834" y="1272290"/>
                  <a:pt x="9541120" y="1272290"/>
                </a:cubicBezTo>
                <a:cubicBezTo>
                  <a:pt x="9505406" y="1272290"/>
                  <a:pt x="9476454" y="1243338"/>
                  <a:pt x="9476454" y="1207623"/>
                </a:cubicBezTo>
                <a:cubicBezTo>
                  <a:pt x="9476454" y="1171910"/>
                  <a:pt x="9505406" y="1142959"/>
                  <a:pt x="9541120" y="1142959"/>
                </a:cubicBezTo>
                <a:close/>
                <a:moveTo>
                  <a:pt x="9384547" y="1142959"/>
                </a:moveTo>
                <a:cubicBezTo>
                  <a:pt x="9420261" y="1142959"/>
                  <a:pt x="9449213" y="1171910"/>
                  <a:pt x="9449213" y="1207623"/>
                </a:cubicBezTo>
                <a:cubicBezTo>
                  <a:pt x="9449213" y="1243338"/>
                  <a:pt x="9420261" y="1272290"/>
                  <a:pt x="9384547" y="1272290"/>
                </a:cubicBezTo>
                <a:cubicBezTo>
                  <a:pt x="9348833" y="1272290"/>
                  <a:pt x="9319881" y="1243338"/>
                  <a:pt x="9319881" y="1207623"/>
                </a:cubicBezTo>
                <a:cubicBezTo>
                  <a:pt x="9319881" y="1171910"/>
                  <a:pt x="9348833" y="1142959"/>
                  <a:pt x="9384547" y="1142959"/>
                </a:cubicBezTo>
                <a:close/>
                <a:moveTo>
                  <a:pt x="9227974" y="1142959"/>
                </a:moveTo>
                <a:cubicBezTo>
                  <a:pt x="9263688" y="1142959"/>
                  <a:pt x="9292640" y="1171911"/>
                  <a:pt x="9292640" y="1207625"/>
                </a:cubicBezTo>
                <a:cubicBezTo>
                  <a:pt x="9292640" y="1243340"/>
                  <a:pt x="9263688" y="1272290"/>
                  <a:pt x="9227974" y="1272290"/>
                </a:cubicBezTo>
                <a:cubicBezTo>
                  <a:pt x="9192260" y="1272290"/>
                  <a:pt x="9163308" y="1243340"/>
                  <a:pt x="9163308" y="1207625"/>
                </a:cubicBezTo>
                <a:cubicBezTo>
                  <a:pt x="9163308" y="1171911"/>
                  <a:pt x="9192260" y="1142959"/>
                  <a:pt x="9227974" y="1142959"/>
                </a:cubicBezTo>
                <a:close/>
                <a:moveTo>
                  <a:pt x="9075316" y="1142959"/>
                </a:moveTo>
                <a:cubicBezTo>
                  <a:pt x="9111030" y="1142959"/>
                  <a:pt x="9139982" y="1171911"/>
                  <a:pt x="9139982" y="1207625"/>
                </a:cubicBezTo>
                <a:cubicBezTo>
                  <a:pt x="9139982" y="1243340"/>
                  <a:pt x="9111030" y="1272290"/>
                  <a:pt x="9075316" y="1272290"/>
                </a:cubicBezTo>
                <a:cubicBezTo>
                  <a:pt x="9039602" y="1272290"/>
                  <a:pt x="9010650" y="1243340"/>
                  <a:pt x="9010650" y="1207625"/>
                </a:cubicBezTo>
                <a:cubicBezTo>
                  <a:pt x="9010650" y="1171911"/>
                  <a:pt x="9039602" y="1142959"/>
                  <a:pt x="9075316" y="1142959"/>
                </a:cubicBezTo>
                <a:close/>
                <a:moveTo>
                  <a:pt x="8914828" y="1142959"/>
                </a:moveTo>
                <a:cubicBezTo>
                  <a:pt x="8950542" y="1142959"/>
                  <a:pt x="8979494" y="1171910"/>
                  <a:pt x="8979494" y="1207623"/>
                </a:cubicBezTo>
                <a:cubicBezTo>
                  <a:pt x="8979494" y="1243338"/>
                  <a:pt x="8950542" y="1272290"/>
                  <a:pt x="8914828" y="1272290"/>
                </a:cubicBezTo>
                <a:cubicBezTo>
                  <a:pt x="8879114" y="1272290"/>
                  <a:pt x="8850162" y="1243338"/>
                  <a:pt x="8850162" y="1207623"/>
                </a:cubicBezTo>
                <a:cubicBezTo>
                  <a:pt x="8850162" y="1171910"/>
                  <a:pt x="8879114" y="1142959"/>
                  <a:pt x="8914828" y="1142959"/>
                </a:cubicBezTo>
                <a:close/>
                <a:moveTo>
                  <a:pt x="8766083" y="1142959"/>
                </a:moveTo>
                <a:cubicBezTo>
                  <a:pt x="8801797" y="1142959"/>
                  <a:pt x="8830749" y="1171911"/>
                  <a:pt x="8830749" y="1207625"/>
                </a:cubicBezTo>
                <a:cubicBezTo>
                  <a:pt x="8830749" y="1243340"/>
                  <a:pt x="8801797" y="1272290"/>
                  <a:pt x="8766083" y="1272290"/>
                </a:cubicBezTo>
                <a:cubicBezTo>
                  <a:pt x="8730369" y="1272290"/>
                  <a:pt x="8701417" y="1243340"/>
                  <a:pt x="8701417" y="1207625"/>
                </a:cubicBezTo>
                <a:cubicBezTo>
                  <a:pt x="8701417" y="1171911"/>
                  <a:pt x="8730369" y="1142959"/>
                  <a:pt x="8766083" y="1142959"/>
                </a:cubicBezTo>
                <a:close/>
                <a:moveTo>
                  <a:pt x="8601682" y="1142959"/>
                </a:moveTo>
                <a:cubicBezTo>
                  <a:pt x="8637396" y="1142959"/>
                  <a:pt x="8666348" y="1171911"/>
                  <a:pt x="8666348" y="1207625"/>
                </a:cubicBezTo>
                <a:cubicBezTo>
                  <a:pt x="8666348" y="1243340"/>
                  <a:pt x="8637396" y="1272290"/>
                  <a:pt x="8601682" y="1272290"/>
                </a:cubicBezTo>
                <a:cubicBezTo>
                  <a:pt x="8565968" y="1272290"/>
                  <a:pt x="8537016" y="1243340"/>
                  <a:pt x="8537016" y="1207625"/>
                </a:cubicBezTo>
                <a:cubicBezTo>
                  <a:pt x="8537016" y="1171911"/>
                  <a:pt x="8565968" y="1142959"/>
                  <a:pt x="8601682" y="1142959"/>
                </a:cubicBezTo>
                <a:close/>
                <a:moveTo>
                  <a:pt x="8449022" y="1142959"/>
                </a:moveTo>
                <a:cubicBezTo>
                  <a:pt x="8484736" y="1142959"/>
                  <a:pt x="8513688" y="1171911"/>
                  <a:pt x="8513688" y="1207625"/>
                </a:cubicBezTo>
                <a:cubicBezTo>
                  <a:pt x="8513688" y="1243340"/>
                  <a:pt x="8484736" y="1272290"/>
                  <a:pt x="8449022" y="1272290"/>
                </a:cubicBezTo>
                <a:cubicBezTo>
                  <a:pt x="8413308" y="1272290"/>
                  <a:pt x="8384356" y="1243340"/>
                  <a:pt x="8384356" y="1207625"/>
                </a:cubicBezTo>
                <a:cubicBezTo>
                  <a:pt x="8384356" y="1171911"/>
                  <a:pt x="8413308" y="1142959"/>
                  <a:pt x="8449022" y="1142959"/>
                </a:cubicBezTo>
                <a:close/>
                <a:moveTo>
                  <a:pt x="8296365" y="1142959"/>
                </a:moveTo>
                <a:cubicBezTo>
                  <a:pt x="8332079" y="1142959"/>
                  <a:pt x="8361031" y="1171910"/>
                  <a:pt x="8361031" y="1207623"/>
                </a:cubicBezTo>
                <a:cubicBezTo>
                  <a:pt x="8361031" y="1243338"/>
                  <a:pt x="8332079" y="1272290"/>
                  <a:pt x="8296365" y="1272290"/>
                </a:cubicBezTo>
                <a:cubicBezTo>
                  <a:pt x="8260651" y="1272290"/>
                  <a:pt x="8231699" y="1243338"/>
                  <a:pt x="8231699" y="1207623"/>
                </a:cubicBezTo>
                <a:cubicBezTo>
                  <a:pt x="8231699" y="1171910"/>
                  <a:pt x="8260651" y="1142959"/>
                  <a:pt x="8296365" y="1142959"/>
                </a:cubicBezTo>
                <a:close/>
                <a:moveTo>
                  <a:pt x="8139790" y="1142959"/>
                </a:moveTo>
                <a:cubicBezTo>
                  <a:pt x="8175504" y="1142959"/>
                  <a:pt x="8204456" y="1171911"/>
                  <a:pt x="8204456" y="1207625"/>
                </a:cubicBezTo>
                <a:cubicBezTo>
                  <a:pt x="8204456" y="1243340"/>
                  <a:pt x="8175504" y="1272290"/>
                  <a:pt x="8139790" y="1272290"/>
                </a:cubicBezTo>
                <a:cubicBezTo>
                  <a:pt x="8104076" y="1272290"/>
                  <a:pt x="8075124" y="1243340"/>
                  <a:pt x="8075124" y="1207625"/>
                </a:cubicBezTo>
                <a:cubicBezTo>
                  <a:pt x="8075124" y="1171911"/>
                  <a:pt x="8104076" y="1142959"/>
                  <a:pt x="8139790" y="1142959"/>
                </a:cubicBezTo>
                <a:close/>
                <a:moveTo>
                  <a:pt x="7987132" y="1142959"/>
                </a:moveTo>
                <a:cubicBezTo>
                  <a:pt x="8022846" y="1142959"/>
                  <a:pt x="8051798" y="1171911"/>
                  <a:pt x="8051798" y="1207625"/>
                </a:cubicBezTo>
                <a:cubicBezTo>
                  <a:pt x="8051798" y="1243340"/>
                  <a:pt x="8022846" y="1272290"/>
                  <a:pt x="7987132" y="1272290"/>
                </a:cubicBezTo>
                <a:cubicBezTo>
                  <a:pt x="7951418" y="1272290"/>
                  <a:pt x="7922466" y="1243340"/>
                  <a:pt x="7922466" y="1207625"/>
                </a:cubicBezTo>
                <a:cubicBezTo>
                  <a:pt x="7922466" y="1171911"/>
                  <a:pt x="7951418" y="1142959"/>
                  <a:pt x="7987132" y="1142959"/>
                </a:cubicBezTo>
                <a:close/>
                <a:moveTo>
                  <a:pt x="7830560" y="1142959"/>
                </a:moveTo>
                <a:cubicBezTo>
                  <a:pt x="7866274" y="1142959"/>
                  <a:pt x="7895226" y="1171911"/>
                  <a:pt x="7895226" y="1207625"/>
                </a:cubicBezTo>
                <a:cubicBezTo>
                  <a:pt x="7895226" y="1243340"/>
                  <a:pt x="7866274" y="1272290"/>
                  <a:pt x="7830560" y="1272290"/>
                </a:cubicBezTo>
                <a:cubicBezTo>
                  <a:pt x="7794846" y="1272290"/>
                  <a:pt x="7765894" y="1243340"/>
                  <a:pt x="7765894" y="1207625"/>
                </a:cubicBezTo>
                <a:cubicBezTo>
                  <a:pt x="7765894" y="1171911"/>
                  <a:pt x="7794846" y="1142959"/>
                  <a:pt x="7830560" y="1142959"/>
                </a:cubicBezTo>
                <a:close/>
                <a:moveTo>
                  <a:pt x="7677900" y="1142959"/>
                </a:moveTo>
                <a:cubicBezTo>
                  <a:pt x="7713614" y="1142959"/>
                  <a:pt x="7742566" y="1171910"/>
                  <a:pt x="7742566" y="1207623"/>
                </a:cubicBezTo>
                <a:cubicBezTo>
                  <a:pt x="7742566" y="1243338"/>
                  <a:pt x="7713614" y="1272290"/>
                  <a:pt x="7677900" y="1272290"/>
                </a:cubicBezTo>
                <a:cubicBezTo>
                  <a:pt x="7642186" y="1272290"/>
                  <a:pt x="7613234" y="1243338"/>
                  <a:pt x="7613234" y="1207623"/>
                </a:cubicBezTo>
                <a:cubicBezTo>
                  <a:pt x="7613234" y="1171910"/>
                  <a:pt x="7642186" y="1142959"/>
                  <a:pt x="7677900" y="1142959"/>
                </a:cubicBezTo>
                <a:close/>
                <a:moveTo>
                  <a:pt x="7521327" y="1142959"/>
                </a:moveTo>
                <a:cubicBezTo>
                  <a:pt x="7557041" y="1142959"/>
                  <a:pt x="7585993" y="1171910"/>
                  <a:pt x="7585993" y="1207623"/>
                </a:cubicBezTo>
                <a:cubicBezTo>
                  <a:pt x="7585993" y="1243338"/>
                  <a:pt x="7557041" y="1272290"/>
                  <a:pt x="7521327" y="1272290"/>
                </a:cubicBezTo>
                <a:cubicBezTo>
                  <a:pt x="7485613" y="1272290"/>
                  <a:pt x="7456661" y="1243338"/>
                  <a:pt x="7456661" y="1207623"/>
                </a:cubicBezTo>
                <a:cubicBezTo>
                  <a:pt x="7456661" y="1171910"/>
                  <a:pt x="7485613" y="1142959"/>
                  <a:pt x="7521327" y="1142959"/>
                </a:cubicBezTo>
                <a:close/>
                <a:moveTo>
                  <a:pt x="7368667" y="1142959"/>
                </a:moveTo>
                <a:cubicBezTo>
                  <a:pt x="7404381" y="1142959"/>
                  <a:pt x="7433333" y="1171911"/>
                  <a:pt x="7433333" y="1207625"/>
                </a:cubicBezTo>
                <a:cubicBezTo>
                  <a:pt x="7433333" y="1243340"/>
                  <a:pt x="7404381" y="1272290"/>
                  <a:pt x="7368667" y="1272290"/>
                </a:cubicBezTo>
                <a:cubicBezTo>
                  <a:pt x="7332953" y="1272290"/>
                  <a:pt x="7304001" y="1243340"/>
                  <a:pt x="7304001" y="1207625"/>
                </a:cubicBezTo>
                <a:cubicBezTo>
                  <a:pt x="7304001" y="1171911"/>
                  <a:pt x="7332953" y="1142959"/>
                  <a:pt x="7368667" y="1142959"/>
                </a:cubicBezTo>
                <a:close/>
                <a:moveTo>
                  <a:pt x="7212094" y="1142959"/>
                </a:moveTo>
                <a:cubicBezTo>
                  <a:pt x="7247808" y="1142959"/>
                  <a:pt x="7276760" y="1171910"/>
                  <a:pt x="7276760" y="1207623"/>
                </a:cubicBezTo>
                <a:cubicBezTo>
                  <a:pt x="7276760" y="1243338"/>
                  <a:pt x="7247808" y="1272290"/>
                  <a:pt x="7212094" y="1272290"/>
                </a:cubicBezTo>
                <a:cubicBezTo>
                  <a:pt x="7176380" y="1272290"/>
                  <a:pt x="7147428" y="1243338"/>
                  <a:pt x="7147428" y="1207623"/>
                </a:cubicBezTo>
                <a:cubicBezTo>
                  <a:pt x="7147428" y="1171910"/>
                  <a:pt x="7176380" y="1142959"/>
                  <a:pt x="7212094" y="1142959"/>
                </a:cubicBezTo>
                <a:close/>
                <a:moveTo>
                  <a:pt x="7055520" y="1142959"/>
                </a:moveTo>
                <a:cubicBezTo>
                  <a:pt x="7091234" y="1142959"/>
                  <a:pt x="7120186" y="1171910"/>
                  <a:pt x="7120186" y="1207623"/>
                </a:cubicBezTo>
                <a:cubicBezTo>
                  <a:pt x="7120186" y="1243338"/>
                  <a:pt x="7091234" y="1272290"/>
                  <a:pt x="7055520" y="1272290"/>
                </a:cubicBezTo>
                <a:cubicBezTo>
                  <a:pt x="7019806" y="1272290"/>
                  <a:pt x="6990854" y="1243338"/>
                  <a:pt x="6990854" y="1207623"/>
                </a:cubicBezTo>
                <a:cubicBezTo>
                  <a:pt x="6990854" y="1171910"/>
                  <a:pt x="7019806" y="1142959"/>
                  <a:pt x="7055520" y="1142959"/>
                </a:cubicBezTo>
                <a:close/>
                <a:moveTo>
                  <a:pt x="6895035" y="1142959"/>
                </a:moveTo>
                <a:cubicBezTo>
                  <a:pt x="6930749" y="1142959"/>
                  <a:pt x="6959701" y="1171910"/>
                  <a:pt x="6959701" y="1207623"/>
                </a:cubicBezTo>
                <a:cubicBezTo>
                  <a:pt x="6959701" y="1243338"/>
                  <a:pt x="6930749" y="1272290"/>
                  <a:pt x="6895035" y="1272290"/>
                </a:cubicBezTo>
                <a:cubicBezTo>
                  <a:pt x="6859321" y="1272290"/>
                  <a:pt x="6830369" y="1243338"/>
                  <a:pt x="6830369" y="1207623"/>
                </a:cubicBezTo>
                <a:cubicBezTo>
                  <a:pt x="6830369" y="1171910"/>
                  <a:pt x="6859321" y="1142959"/>
                  <a:pt x="6895035" y="1142959"/>
                </a:cubicBezTo>
                <a:close/>
                <a:moveTo>
                  <a:pt x="6742374" y="1142959"/>
                </a:moveTo>
                <a:cubicBezTo>
                  <a:pt x="6778088" y="1142959"/>
                  <a:pt x="6807040" y="1171911"/>
                  <a:pt x="6807040" y="1207625"/>
                </a:cubicBezTo>
                <a:cubicBezTo>
                  <a:pt x="6807040" y="1243340"/>
                  <a:pt x="6778088" y="1272290"/>
                  <a:pt x="6742374" y="1272290"/>
                </a:cubicBezTo>
                <a:cubicBezTo>
                  <a:pt x="6706660" y="1272290"/>
                  <a:pt x="6677708" y="1243340"/>
                  <a:pt x="6677708" y="1207625"/>
                </a:cubicBezTo>
                <a:cubicBezTo>
                  <a:pt x="6677708" y="1171911"/>
                  <a:pt x="6706660" y="1142959"/>
                  <a:pt x="6742374" y="1142959"/>
                </a:cubicBezTo>
                <a:close/>
                <a:moveTo>
                  <a:pt x="6585801" y="1142959"/>
                </a:moveTo>
                <a:cubicBezTo>
                  <a:pt x="6621515" y="1142959"/>
                  <a:pt x="6650467" y="1171910"/>
                  <a:pt x="6650467" y="1207623"/>
                </a:cubicBezTo>
                <a:cubicBezTo>
                  <a:pt x="6650467" y="1243338"/>
                  <a:pt x="6621515" y="1272290"/>
                  <a:pt x="6585801" y="1272290"/>
                </a:cubicBezTo>
                <a:cubicBezTo>
                  <a:pt x="6550087" y="1272290"/>
                  <a:pt x="6521135" y="1243338"/>
                  <a:pt x="6521135" y="1207623"/>
                </a:cubicBezTo>
                <a:cubicBezTo>
                  <a:pt x="6521135" y="1171910"/>
                  <a:pt x="6550087" y="1142959"/>
                  <a:pt x="6585801" y="1142959"/>
                </a:cubicBezTo>
                <a:close/>
                <a:moveTo>
                  <a:pt x="6429228" y="1142959"/>
                </a:moveTo>
                <a:cubicBezTo>
                  <a:pt x="6464942" y="1142959"/>
                  <a:pt x="6493894" y="1171911"/>
                  <a:pt x="6493894" y="1207625"/>
                </a:cubicBezTo>
                <a:cubicBezTo>
                  <a:pt x="6493894" y="1243340"/>
                  <a:pt x="6464942" y="1272290"/>
                  <a:pt x="6429228" y="1272290"/>
                </a:cubicBezTo>
                <a:cubicBezTo>
                  <a:pt x="6393514" y="1272290"/>
                  <a:pt x="6364562" y="1243340"/>
                  <a:pt x="6364562" y="1207625"/>
                </a:cubicBezTo>
                <a:cubicBezTo>
                  <a:pt x="6364562" y="1171911"/>
                  <a:pt x="6393514" y="1142959"/>
                  <a:pt x="6429228" y="1142959"/>
                </a:cubicBezTo>
                <a:close/>
                <a:moveTo>
                  <a:pt x="6276569" y="1142959"/>
                </a:moveTo>
                <a:cubicBezTo>
                  <a:pt x="6312283" y="1142959"/>
                  <a:pt x="6341235" y="1171911"/>
                  <a:pt x="6341235" y="1207625"/>
                </a:cubicBezTo>
                <a:cubicBezTo>
                  <a:pt x="6341235" y="1243340"/>
                  <a:pt x="6312283" y="1272290"/>
                  <a:pt x="6276569" y="1272290"/>
                </a:cubicBezTo>
                <a:cubicBezTo>
                  <a:pt x="6240855" y="1272290"/>
                  <a:pt x="6211903" y="1243340"/>
                  <a:pt x="6211903" y="1207625"/>
                </a:cubicBezTo>
                <a:cubicBezTo>
                  <a:pt x="6211903" y="1171911"/>
                  <a:pt x="6240855" y="1142959"/>
                  <a:pt x="6276569" y="1142959"/>
                </a:cubicBezTo>
                <a:close/>
                <a:moveTo>
                  <a:pt x="6119998" y="1142959"/>
                </a:moveTo>
                <a:cubicBezTo>
                  <a:pt x="6155712" y="1142959"/>
                  <a:pt x="6184664" y="1171910"/>
                  <a:pt x="6184664" y="1207623"/>
                </a:cubicBezTo>
                <a:cubicBezTo>
                  <a:pt x="6184664" y="1243338"/>
                  <a:pt x="6155712" y="1272290"/>
                  <a:pt x="6119998" y="1272290"/>
                </a:cubicBezTo>
                <a:cubicBezTo>
                  <a:pt x="6084284" y="1272290"/>
                  <a:pt x="6055332" y="1243338"/>
                  <a:pt x="6055332" y="1207623"/>
                </a:cubicBezTo>
                <a:cubicBezTo>
                  <a:pt x="6055332" y="1171910"/>
                  <a:pt x="6084284" y="1142959"/>
                  <a:pt x="6119998" y="1142959"/>
                </a:cubicBezTo>
                <a:close/>
                <a:moveTo>
                  <a:pt x="5967336" y="1142959"/>
                </a:moveTo>
                <a:cubicBezTo>
                  <a:pt x="6003050" y="1142959"/>
                  <a:pt x="6032002" y="1171911"/>
                  <a:pt x="6032002" y="1207625"/>
                </a:cubicBezTo>
                <a:cubicBezTo>
                  <a:pt x="6032002" y="1243340"/>
                  <a:pt x="6003050" y="1272290"/>
                  <a:pt x="5967336" y="1272290"/>
                </a:cubicBezTo>
                <a:cubicBezTo>
                  <a:pt x="5931622" y="1272290"/>
                  <a:pt x="5902670" y="1243340"/>
                  <a:pt x="5902670" y="1207625"/>
                </a:cubicBezTo>
                <a:cubicBezTo>
                  <a:pt x="5902670" y="1171911"/>
                  <a:pt x="5931622" y="1142959"/>
                  <a:pt x="5967336" y="1142959"/>
                </a:cubicBezTo>
                <a:close/>
                <a:moveTo>
                  <a:pt x="5810807" y="1142959"/>
                </a:moveTo>
                <a:cubicBezTo>
                  <a:pt x="5846478" y="1142959"/>
                  <a:pt x="5875431" y="1171911"/>
                  <a:pt x="5875431" y="1207625"/>
                </a:cubicBezTo>
                <a:cubicBezTo>
                  <a:pt x="5875431" y="1243340"/>
                  <a:pt x="5846478" y="1272290"/>
                  <a:pt x="5810807" y="1272290"/>
                </a:cubicBezTo>
                <a:cubicBezTo>
                  <a:pt x="5775081" y="1272290"/>
                  <a:pt x="5746117" y="1243340"/>
                  <a:pt x="5746117" y="1207625"/>
                </a:cubicBezTo>
                <a:cubicBezTo>
                  <a:pt x="5746117" y="1171911"/>
                  <a:pt x="5775081" y="1142959"/>
                  <a:pt x="5810807" y="1142959"/>
                </a:cubicBezTo>
                <a:close/>
                <a:moveTo>
                  <a:pt x="5031849" y="1142959"/>
                </a:moveTo>
                <a:cubicBezTo>
                  <a:pt x="5067551" y="1142959"/>
                  <a:pt x="5096509" y="1171910"/>
                  <a:pt x="5096509" y="1207623"/>
                </a:cubicBezTo>
                <a:cubicBezTo>
                  <a:pt x="5096509" y="1243338"/>
                  <a:pt x="5067551" y="1272290"/>
                  <a:pt x="5031849" y="1272290"/>
                </a:cubicBezTo>
                <a:cubicBezTo>
                  <a:pt x="4996113" y="1272290"/>
                  <a:pt x="4967172" y="1243338"/>
                  <a:pt x="4967172" y="1207623"/>
                </a:cubicBezTo>
                <a:cubicBezTo>
                  <a:pt x="4967172" y="1171910"/>
                  <a:pt x="4996113" y="1142959"/>
                  <a:pt x="5031849" y="1142959"/>
                </a:cubicBezTo>
                <a:close/>
                <a:moveTo>
                  <a:pt x="4875262" y="1142959"/>
                </a:moveTo>
                <a:cubicBezTo>
                  <a:pt x="4910981" y="1142959"/>
                  <a:pt x="4939938" y="1171911"/>
                  <a:pt x="4939938" y="1207625"/>
                </a:cubicBezTo>
                <a:cubicBezTo>
                  <a:pt x="4939938" y="1243340"/>
                  <a:pt x="4910981" y="1272290"/>
                  <a:pt x="4875262" y="1272290"/>
                </a:cubicBezTo>
                <a:cubicBezTo>
                  <a:pt x="4839541" y="1272290"/>
                  <a:pt x="4810599" y="1243340"/>
                  <a:pt x="4810599" y="1207625"/>
                </a:cubicBezTo>
                <a:cubicBezTo>
                  <a:pt x="4810599" y="1171911"/>
                  <a:pt x="4839541" y="1142959"/>
                  <a:pt x="4875262" y="1142959"/>
                </a:cubicBezTo>
                <a:close/>
                <a:moveTo>
                  <a:pt x="4722604" y="1142959"/>
                </a:moveTo>
                <a:cubicBezTo>
                  <a:pt x="4758338" y="1142959"/>
                  <a:pt x="4787268" y="1171911"/>
                  <a:pt x="4787268" y="1207625"/>
                </a:cubicBezTo>
                <a:cubicBezTo>
                  <a:pt x="4787268" y="1243340"/>
                  <a:pt x="4758338" y="1272290"/>
                  <a:pt x="4722604" y="1272290"/>
                </a:cubicBezTo>
                <a:cubicBezTo>
                  <a:pt x="4686897" y="1272290"/>
                  <a:pt x="4657945" y="1243340"/>
                  <a:pt x="4657945" y="1207625"/>
                </a:cubicBezTo>
                <a:cubicBezTo>
                  <a:pt x="4657945" y="1171911"/>
                  <a:pt x="4686897" y="1142959"/>
                  <a:pt x="4722604" y="1142959"/>
                </a:cubicBezTo>
                <a:close/>
                <a:moveTo>
                  <a:pt x="4100249" y="1142959"/>
                </a:moveTo>
                <a:cubicBezTo>
                  <a:pt x="4135947" y="1142959"/>
                  <a:pt x="4164920" y="1171910"/>
                  <a:pt x="4164920" y="1207623"/>
                </a:cubicBezTo>
                <a:cubicBezTo>
                  <a:pt x="4164920" y="1243338"/>
                  <a:pt x="4135947" y="1272290"/>
                  <a:pt x="4100249" y="1272290"/>
                </a:cubicBezTo>
                <a:cubicBezTo>
                  <a:pt x="4064526" y="1272290"/>
                  <a:pt x="4035594" y="1243338"/>
                  <a:pt x="4035594" y="1207623"/>
                </a:cubicBezTo>
                <a:cubicBezTo>
                  <a:pt x="4035594" y="1171910"/>
                  <a:pt x="4064526" y="1142959"/>
                  <a:pt x="4100249" y="1142959"/>
                </a:cubicBezTo>
                <a:close/>
                <a:moveTo>
                  <a:pt x="3947573" y="1142959"/>
                </a:moveTo>
                <a:cubicBezTo>
                  <a:pt x="3983297" y="1142959"/>
                  <a:pt x="4012257" y="1171911"/>
                  <a:pt x="4012257" y="1207625"/>
                </a:cubicBezTo>
                <a:cubicBezTo>
                  <a:pt x="4012257" y="1243340"/>
                  <a:pt x="3983297" y="1272290"/>
                  <a:pt x="3947573" y="1272290"/>
                </a:cubicBezTo>
                <a:cubicBezTo>
                  <a:pt x="3911977" y="1272290"/>
                  <a:pt x="3883028" y="1243340"/>
                  <a:pt x="3883028" y="1207625"/>
                </a:cubicBezTo>
                <a:cubicBezTo>
                  <a:pt x="3883028" y="1171911"/>
                  <a:pt x="3911977" y="1142959"/>
                  <a:pt x="3947573" y="1142959"/>
                </a:cubicBezTo>
                <a:close/>
                <a:moveTo>
                  <a:pt x="3321416" y="1142959"/>
                </a:moveTo>
                <a:cubicBezTo>
                  <a:pt x="3357123" y="1142959"/>
                  <a:pt x="3386056" y="1171910"/>
                  <a:pt x="3386056" y="1207623"/>
                </a:cubicBezTo>
                <a:cubicBezTo>
                  <a:pt x="3386056" y="1243338"/>
                  <a:pt x="3357123" y="1272290"/>
                  <a:pt x="3321416" y="1272290"/>
                </a:cubicBezTo>
                <a:cubicBezTo>
                  <a:pt x="3285691" y="1272290"/>
                  <a:pt x="3256751" y="1243338"/>
                  <a:pt x="3256751" y="1207623"/>
                </a:cubicBezTo>
                <a:cubicBezTo>
                  <a:pt x="3256751" y="1171910"/>
                  <a:pt x="3285691" y="1142959"/>
                  <a:pt x="3321416" y="1142959"/>
                </a:cubicBezTo>
                <a:close/>
                <a:moveTo>
                  <a:pt x="3172663" y="1142959"/>
                </a:moveTo>
                <a:cubicBezTo>
                  <a:pt x="3208387" y="1142959"/>
                  <a:pt x="3237336" y="1171911"/>
                  <a:pt x="3237336" y="1207625"/>
                </a:cubicBezTo>
                <a:cubicBezTo>
                  <a:pt x="3237336" y="1243340"/>
                  <a:pt x="3208387" y="1272290"/>
                  <a:pt x="3172663" y="1272290"/>
                </a:cubicBezTo>
                <a:cubicBezTo>
                  <a:pt x="3136936" y="1272290"/>
                  <a:pt x="3107975" y="1243340"/>
                  <a:pt x="3107975" y="1207625"/>
                </a:cubicBezTo>
                <a:cubicBezTo>
                  <a:pt x="3107975" y="1171911"/>
                  <a:pt x="3136936" y="1142959"/>
                  <a:pt x="3172663" y="1142959"/>
                </a:cubicBezTo>
                <a:close/>
                <a:moveTo>
                  <a:pt x="2699047" y="1142959"/>
                </a:moveTo>
                <a:cubicBezTo>
                  <a:pt x="2734754" y="1142959"/>
                  <a:pt x="2763701" y="1171910"/>
                  <a:pt x="2763701" y="1207623"/>
                </a:cubicBezTo>
                <a:cubicBezTo>
                  <a:pt x="2763701" y="1243338"/>
                  <a:pt x="2734754" y="1272290"/>
                  <a:pt x="2699047" y="1272290"/>
                </a:cubicBezTo>
                <a:cubicBezTo>
                  <a:pt x="2663339" y="1272290"/>
                  <a:pt x="2634393" y="1243338"/>
                  <a:pt x="2634393" y="1207623"/>
                </a:cubicBezTo>
                <a:cubicBezTo>
                  <a:pt x="2634393" y="1171910"/>
                  <a:pt x="2663339" y="1142959"/>
                  <a:pt x="2699047" y="1142959"/>
                </a:cubicBezTo>
                <a:close/>
                <a:moveTo>
                  <a:pt x="2546410" y="1142959"/>
                </a:moveTo>
                <a:cubicBezTo>
                  <a:pt x="2582122" y="1142959"/>
                  <a:pt x="2611069" y="1171911"/>
                  <a:pt x="2611069" y="1207625"/>
                </a:cubicBezTo>
                <a:cubicBezTo>
                  <a:pt x="2611069" y="1243340"/>
                  <a:pt x="2582122" y="1272290"/>
                  <a:pt x="2546410" y="1272290"/>
                </a:cubicBezTo>
                <a:cubicBezTo>
                  <a:pt x="2510687" y="1272290"/>
                  <a:pt x="2481752" y="1243340"/>
                  <a:pt x="2481752" y="1207625"/>
                </a:cubicBezTo>
                <a:cubicBezTo>
                  <a:pt x="2481752" y="1171911"/>
                  <a:pt x="2510687" y="1142959"/>
                  <a:pt x="2546410" y="1142959"/>
                </a:cubicBezTo>
                <a:close/>
                <a:moveTo>
                  <a:pt x="2389823" y="1142959"/>
                </a:moveTo>
                <a:cubicBezTo>
                  <a:pt x="2425571" y="1142959"/>
                  <a:pt x="2454516" y="1171910"/>
                  <a:pt x="2454516" y="1207623"/>
                </a:cubicBezTo>
                <a:cubicBezTo>
                  <a:pt x="2454516" y="1243338"/>
                  <a:pt x="2425571" y="1272290"/>
                  <a:pt x="2389823" y="1272290"/>
                </a:cubicBezTo>
                <a:cubicBezTo>
                  <a:pt x="2354139" y="1272290"/>
                  <a:pt x="2325179" y="1243338"/>
                  <a:pt x="2325179" y="1207623"/>
                </a:cubicBezTo>
                <a:cubicBezTo>
                  <a:pt x="2325179" y="1171910"/>
                  <a:pt x="2354139" y="1142959"/>
                  <a:pt x="2389823" y="1142959"/>
                </a:cubicBezTo>
                <a:close/>
                <a:moveTo>
                  <a:pt x="2237158" y="1142959"/>
                </a:moveTo>
                <a:cubicBezTo>
                  <a:pt x="2272883" y="1142959"/>
                  <a:pt x="2301845" y="1171910"/>
                  <a:pt x="2301845" y="1207623"/>
                </a:cubicBezTo>
                <a:cubicBezTo>
                  <a:pt x="2301845" y="1243338"/>
                  <a:pt x="2272883" y="1272290"/>
                  <a:pt x="2237158" y="1272290"/>
                </a:cubicBezTo>
                <a:cubicBezTo>
                  <a:pt x="2201433" y="1272290"/>
                  <a:pt x="2172473" y="1243338"/>
                  <a:pt x="2172473" y="1207623"/>
                </a:cubicBezTo>
                <a:cubicBezTo>
                  <a:pt x="2172473" y="1171910"/>
                  <a:pt x="2201433" y="1142959"/>
                  <a:pt x="2237158" y="1142959"/>
                </a:cubicBezTo>
                <a:close/>
                <a:moveTo>
                  <a:pt x="2084472" y="1142959"/>
                </a:moveTo>
                <a:cubicBezTo>
                  <a:pt x="2120189" y="1142959"/>
                  <a:pt x="2149139" y="1171910"/>
                  <a:pt x="2149139" y="1207623"/>
                </a:cubicBezTo>
                <a:cubicBezTo>
                  <a:pt x="2149139" y="1243338"/>
                  <a:pt x="2120189" y="1272290"/>
                  <a:pt x="2084472" y="1272290"/>
                </a:cubicBezTo>
                <a:cubicBezTo>
                  <a:pt x="2048742" y="1272290"/>
                  <a:pt x="2019837" y="1243338"/>
                  <a:pt x="2019837" y="1207623"/>
                </a:cubicBezTo>
                <a:cubicBezTo>
                  <a:pt x="2019837" y="1171910"/>
                  <a:pt x="2048742" y="1142959"/>
                  <a:pt x="2084472" y="1142959"/>
                </a:cubicBezTo>
                <a:close/>
                <a:moveTo>
                  <a:pt x="1927885" y="1142959"/>
                </a:moveTo>
                <a:cubicBezTo>
                  <a:pt x="1963608" y="1142959"/>
                  <a:pt x="1992577" y="1171910"/>
                  <a:pt x="1992577" y="1207623"/>
                </a:cubicBezTo>
                <a:cubicBezTo>
                  <a:pt x="1992577" y="1243338"/>
                  <a:pt x="1963608" y="1272290"/>
                  <a:pt x="1927885" y="1272290"/>
                </a:cubicBezTo>
                <a:cubicBezTo>
                  <a:pt x="1892208" y="1272290"/>
                  <a:pt x="1863252" y="1243338"/>
                  <a:pt x="1863252" y="1207623"/>
                </a:cubicBezTo>
                <a:cubicBezTo>
                  <a:pt x="1863252" y="1171910"/>
                  <a:pt x="1892208" y="1142959"/>
                  <a:pt x="1927885" y="1142959"/>
                </a:cubicBezTo>
                <a:close/>
                <a:moveTo>
                  <a:pt x="1775237" y="1142959"/>
                </a:moveTo>
                <a:cubicBezTo>
                  <a:pt x="1810940" y="1142959"/>
                  <a:pt x="1839926" y="1171910"/>
                  <a:pt x="1839926" y="1207623"/>
                </a:cubicBezTo>
                <a:cubicBezTo>
                  <a:pt x="1839926" y="1243338"/>
                  <a:pt x="1810940" y="1272290"/>
                  <a:pt x="1775237" y="1272290"/>
                </a:cubicBezTo>
                <a:cubicBezTo>
                  <a:pt x="1739514" y="1272290"/>
                  <a:pt x="1710566" y="1243338"/>
                  <a:pt x="1710566" y="1207623"/>
                </a:cubicBezTo>
                <a:cubicBezTo>
                  <a:pt x="1710566" y="1171910"/>
                  <a:pt x="1739514" y="1142959"/>
                  <a:pt x="1775237" y="1142959"/>
                </a:cubicBezTo>
                <a:close/>
                <a:moveTo>
                  <a:pt x="1618652" y="1142959"/>
                </a:moveTo>
                <a:cubicBezTo>
                  <a:pt x="1654374" y="1142959"/>
                  <a:pt x="1683323" y="1171910"/>
                  <a:pt x="1683323" y="1207623"/>
                </a:cubicBezTo>
                <a:cubicBezTo>
                  <a:pt x="1683323" y="1243338"/>
                  <a:pt x="1654374" y="1272290"/>
                  <a:pt x="1618652" y="1272290"/>
                </a:cubicBezTo>
                <a:cubicBezTo>
                  <a:pt x="1582943" y="1272290"/>
                  <a:pt x="1553991" y="1243338"/>
                  <a:pt x="1553991" y="1207623"/>
                </a:cubicBezTo>
                <a:cubicBezTo>
                  <a:pt x="1553991" y="1171910"/>
                  <a:pt x="1582943" y="1142959"/>
                  <a:pt x="1618652" y="1142959"/>
                </a:cubicBezTo>
                <a:close/>
                <a:moveTo>
                  <a:pt x="1465997" y="1142959"/>
                </a:moveTo>
                <a:cubicBezTo>
                  <a:pt x="1501712" y="1142959"/>
                  <a:pt x="1530664" y="1171911"/>
                  <a:pt x="1530664" y="1207625"/>
                </a:cubicBezTo>
                <a:cubicBezTo>
                  <a:pt x="1530664" y="1243340"/>
                  <a:pt x="1501712" y="1272290"/>
                  <a:pt x="1465997" y="1272290"/>
                </a:cubicBezTo>
                <a:cubicBezTo>
                  <a:pt x="1430284" y="1272290"/>
                  <a:pt x="1401335" y="1243340"/>
                  <a:pt x="1401335" y="1207625"/>
                </a:cubicBezTo>
                <a:cubicBezTo>
                  <a:pt x="1401335" y="1171911"/>
                  <a:pt x="1430284" y="1142959"/>
                  <a:pt x="1465997" y="1142959"/>
                </a:cubicBezTo>
                <a:close/>
                <a:moveTo>
                  <a:pt x="1309424" y="1142959"/>
                </a:moveTo>
                <a:cubicBezTo>
                  <a:pt x="1345137" y="1142959"/>
                  <a:pt x="1374089" y="1171910"/>
                  <a:pt x="1374089" y="1207623"/>
                </a:cubicBezTo>
                <a:cubicBezTo>
                  <a:pt x="1374089" y="1243338"/>
                  <a:pt x="1345137" y="1272290"/>
                  <a:pt x="1309424" y="1272290"/>
                </a:cubicBezTo>
                <a:cubicBezTo>
                  <a:pt x="1273709" y="1272290"/>
                  <a:pt x="1244757" y="1243338"/>
                  <a:pt x="1244757" y="1207623"/>
                </a:cubicBezTo>
                <a:cubicBezTo>
                  <a:pt x="1244757" y="1171910"/>
                  <a:pt x="1273709" y="1142959"/>
                  <a:pt x="1309424" y="1142959"/>
                </a:cubicBezTo>
                <a:close/>
                <a:moveTo>
                  <a:pt x="1148940" y="1142959"/>
                </a:moveTo>
                <a:cubicBezTo>
                  <a:pt x="1184653" y="1142959"/>
                  <a:pt x="1213605" y="1171910"/>
                  <a:pt x="1213605" y="1207623"/>
                </a:cubicBezTo>
                <a:cubicBezTo>
                  <a:pt x="1213605" y="1243338"/>
                  <a:pt x="1184653" y="1272290"/>
                  <a:pt x="1148940" y="1272290"/>
                </a:cubicBezTo>
                <a:cubicBezTo>
                  <a:pt x="1113226" y="1272290"/>
                  <a:pt x="1084275" y="1243338"/>
                  <a:pt x="1084275" y="1207623"/>
                </a:cubicBezTo>
                <a:cubicBezTo>
                  <a:pt x="1084275" y="1171910"/>
                  <a:pt x="1113226" y="1142959"/>
                  <a:pt x="1148940" y="1142959"/>
                </a:cubicBezTo>
                <a:close/>
                <a:moveTo>
                  <a:pt x="992366" y="1142959"/>
                </a:moveTo>
                <a:cubicBezTo>
                  <a:pt x="1028080" y="1142959"/>
                  <a:pt x="1057031" y="1171911"/>
                  <a:pt x="1057031" y="1207625"/>
                </a:cubicBezTo>
                <a:cubicBezTo>
                  <a:pt x="1057031" y="1243340"/>
                  <a:pt x="1028080" y="1272290"/>
                  <a:pt x="992366" y="1272290"/>
                </a:cubicBezTo>
                <a:cubicBezTo>
                  <a:pt x="956653" y="1272290"/>
                  <a:pt x="927701" y="1243340"/>
                  <a:pt x="927701" y="1207625"/>
                </a:cubicBezTo>
                <a:cubicBezTo>
                  <a:pt x="927701" y="1171911"/>
                  <a:pt x="956653" y="1142959"/>
                  <a:pt x="992366" y="1142959"/>
                </a:cubicBezTo>
                <a:close/>
                <a:moveTo>
                  <a:pt x="839710" y="1142959"/>
                </a:moveTo>
                <a:cubicBezTo>
                  <a:pt x="875424" y="1142959"/>
                  <a:pt x="904376" y="1171910"/>
                  <a:pt x="904376" y="1207623"/>
                </a:cubicBezTo>
                <a:cubicBezTo>
                  <a:pt x="904376" y="1243338"/>
                  <a:pt x="875424" y="1272290"/>
                  <a:pt x="839710" y="1272290"/>
                </a:cubicBezTo>
                <a:cubicBezTo>
                  <a:pt x="803997" y="1272290"/>
                  <a:pt x="775045" y="1243338"/>
                  <a:pt x="775045" y="1207623"/>
                </a:cubicBezTo>
                <a:cubicBezTo>
                  <a:pt x="775045" y="1171910"/>
                  <a:pt x="803997" y="1142959"/>
                  <a:pt x="839710" y="1142959"/>
                </a:cubicBezTo>
                <a:close/>
                <a:moveTo>
                  <a:pt x="683139" y="1142959"/>
                </a:moveTo>
                <a:cubicBezTo>
                  <a:pt x="718852" y="1142959"/>
                  <a:pt x="747804" y="1171910"/>
                  <a:pt x="747804" y="1207623"/>
                </a:cubicBezTo>
                <a:cubicBezTo>
                  <a:pt x="747804" y="1243338"/>
                  <a:pt x="718852" y="1272290"/>
                  <a:pt x="683139" y="1272290"/>
                </a:cubicBezTo>
                <a:cubicBezTo>
                  <a:pt x="647425" y="1272290"/>
                  <a:pt x="618474" y="1243338"/>
                  <a:pt x="618474" y="1207623"/>
                </a:cubicBezTo>
                <a:cubicBezTo>
                  <a:pt x="618474" y="1171910"/>
                  <a:pt x="647425" y="1142959"/>
                  <a:pt x="683139" y="1142959"/>
                </a:cubicBezTo>
                <a:close/>
                <a:moveTo>
                  <a:pt x="526558" y="1142959"/>
                </a:moveTo>
                <a:cubicBezTo>
                  <a:pt x="562272" y="1142959"/>
                  <a:pt x="591224" y="1171910"/>
                  <a:pt x="591224" y="1207623"/>
                </a:cubicBezTo>
                <a:cubicBezTo>
                  <a:pt x="591224" y="1243338"/>
                  <a:pt x="562272" y="1272290"/>
                  <a:pt x="526558" y="1272290"/>
                </a:cubicBezTo>
                <a:cubicBezTo>
                  <a:pt x="490845" y="1272290"/>
                  <a:pt x="461893" y="1243338"/>
                  <a:pt x="461893" y="1207623"/>
                </a:cubicBezTo>
                <a:cubicBezTo>
                  <a:pt x="461893" y="1171910"/>
                  <a:pt x="490845" y="1142959"/>
                  <a:pt x="526558" y="1142959"/>
                </a:cubicBezTo>
                <a:close/>
                <a:moveTo>
                  <a:pt x="373903" y="1142959"/>
                </a:moveTo>
                <a:cubicBezTo>
                  <a:pt x="409616" y="1142959"/>
                  <a:pt x="438568" y="1171910"/>
                  <a:pt x="438568" y="1207623"/>
                </a:cubicBezTo>
                <a:cubicBezTo>
                  <a:pt x="438568" y="1243338"/>
                  <a:pt x="409616" y="1272290"/>
                  <a:pt x="373903" y="1272290"/>
                </a:cubicBezTo>
                <a:cubicBezTo>
                  <a:pt x="338189" y="1272290"/>
                  <a:pt x="309237" y="1243338"/>
                  <a:pt x="309237" y="1207623"/>
                </a:cubicBezTo>
                <a:cubicBezTo>
                  <a:pt x="309237" y="1171910"/>
                  <a:pt x="338189" y="1142959"/>
                  <a:pt x="373903" y="1142959"/>
                </a:cubicBezTo>
                <a:close/>
                <a:moveTo>
                  <a:pt x="217332" y="1142959"/>
                </a:moveTo>
                <a:cubicBezTo>
                  <a:pt x="253045" y="1142959"/>
                  <a:pt x="281997" y="1171910"/>
                  <a:pt x="281997" y="1207623"/>
                </a:cubicBezTo>
                <a:cubicBezTo>
                  <a:pt x="281997" y="1243338"/>
                  <a:pt x="253045" y="1272290"/>
                  <a:pt x="217332" y="1272290"/>
                </a:cubicBezTo>
                <a:cubicBezTo>
                  <a:pt x="181618" y="1272290"/>
                  <a:pt x="152667" y="1243338"/>
                  <a:pt x="152667" y="1207623"/>
                </a:cubicBezTo>
                <a:cubicBezTo>
                  <a:pt x="152667" y="1171910"/>
                  <a:pt x="181618" y="1142959"/>
                  <a:pt x="217332" y="1142959"/>
                </a:cubicBezTo>
                <a:close/>
                <a:moveTo>
                  <a:pt x="64674" y="1142959"/>
                </a:moveTo>
                <a:cubicBezTo>
                  <a:pt x="100387" y="1142959"/>
                  <a:pt x="129339" y="1171910"/>
                  <a:pt x="129339" y="1207623"/>
                </a:cubicBezTo>
                <a:cubicBezTo>
                  <a:pt x="129339" y="1243338"/>
                  <a:pt x="100387" y="1272290"/>
                  <a:pt x="64674" y="1272290"/>
                </a:cubicBezTo>
                <a:cubicBezTo>
                  <a:pt x="28960" y="1272290"/>
                  <a:pt x="9" y="1243338"/>
                  <a:pt x="9" y="1207623"/>
                </a:cubicBezTo>
                <a:cubicBezTo>
                  <a:pt x="9" y="1171910"/>
                  <a:pt x="28960" y="1142959"/>
                  <a:pt x="64674" y="1142959"/>
                </a:cubicBezTo>
                <a:close/>
                <a:moveTo>
                  <a:pt x="11095111" y="1002044"/>
                </a:moveTo>
                <a:cubicBezTo>
                  <a:pt x="11130825" y="1002044"/>
                  <a:pt x="11159777" y="1030995"/>
                  <a:pt x="11159777" y="1066709"/>
                </a:cubicBezTo>
                <a:cubicBezTo>
                  <a:pt x="11159777" y="1102424"/>
                  <a:pt x="11130825" y="1131375"/>
                  <a:pt x="11095111" y="1131375"/>
                </a:cubicBezTo>
                <a:cubicBezTo>
                  <a:pt x="11059397" y="1131375"/>
                  <a:pt x="11030445" y="1102424"/>
                  <a:pt x="11030445" y="1066709"/>
                </a:cubicBezTo>
                <a:cubicBezTo>
                  <a:pt x="11030445" y="1030995"/>
                  <a:pt x="11059397" y="1002044"/>
                  <a:pt x="11095111" y="1002044"/>
                </a:cubicBezTo>
                <a:close/>
                <a:moveTo>
                  <a:pt x="10938538" y="1002044"/>
                </a:moveTo>
                <a:cubicBezTo>
                  <a:pt x="10974252" y="1002044"/>
                  <a:pt x="11003204" y="1030995"/>
                  <a:pt x="11003204" y="1066709"/>
                </a:cubicBezTo>
                <a:cubicBezTo>
                  <a:pt x="11003204" y="1102424"/>
                  <a:pt x="10974252" y="1131375"/>
                  <a:pt x="10938538" y="1131375"/>
                </a:cubicBezTo>
                <a:cubicBezTo>
                  <a:pt x="10902824" y="1131375"/>
                  <a:pt x="10873872" y="1102424"/>
                  <a:pt x="10873872" y="1066709"/>
                </a:cubicBezTo>
                <a:cubicBezTo>
                  <a:pt x="10873872" y="1030995"/>
                  <a:pt x="10902824" y="1002044"/>
                  <a:pt x="10938538" y="1002044"/>
                </a:cubicBezTo>
                <a:close/>
                <a:moveTo>
                  <a:pt x="10778051" y="1002044"/>
                </a:moveTo>
                <a:cubicBezTo>
                  <a:pt x="10813765" y="1002044"/>
                  <a:pt x="10842717" y="1030995"/>
                  <a:pt x="10842717" y="1066709"/>
                </a:cubicBezTo>
                <a:cubicBezTo>
                  <a:pt x="10842717" y="1102424"/>
                  <a:pt x="10813765" y="1131375"/>
                  <a:pt x="10778051" y="1131375"/>
                </a:cubicBezTo>
                <a:cubicBezTo>
                  <a:pt x="10742337" y="1131375"/>
                  <a:pt x="10713385" y="1102424"/>
                  <a:pt x="10713385" y="1066709"/>
                </a:cubicBezTo>
                <a:cubicBezTo>
                  <a:pt x="10713385" y="1030995"/>
                  <a:pt x="10742337" y="1002044"/>
                  <a:pt x="10778051" y="1002044"/>
                </a:cubicBezTo>
                <a:close/>
                <a:moveTo>
                  <a:pt x="10625392" y="1002044"/>
                </a:moveTo>
                <a:cubicBezTo>
                  <a:pt x="10661106" y="1002044"/>
                  <a:pt x="10690058" y="1030995"/>
                  <a:pt x="10690058" y="1066709"/>
                </a:cubicBezTo>
                <a:cubicBezTo>
                  <a:pt x="10690058" y="1102424"/>
                  <a:pt x="10661106" y="1131375"/>
                  <a:pt x="10625392" y="1131375"/>
                </a:cubicBezTo>
                <a:cubicBezTo>
                  <a:pt x="10589678" y="1131375"/>
                  <a:pt x="10560726" y="1102424"/>
                  <a:pt x="10560726" y="1066709"/>
                </a:cubicBezTo>
                <a:cubicBezTo>
                  <a:pt x="10560726" y="1030995"/>
                  <a:pt x="10589678" y="1002044"/>
                  <a:pt x="10625392" y="1002044"/>
                </a:cubicBezTo>
                <a:close/>
                <a:moveTo>
                  <a:pt x="10468818" y="1002044"/>
                </a:moveTo>
                <a:cubicBezTo>
                  <a:pt x="10504532" y="1002044"/>
                  <a:pt x="10533484" y="1030995"/>
                  <a:pt x="10533484" y="1066709"/>
                </a:cubicBezTo>
                <a:cubicBezTo>
                  <a:pt x="10533484" y="1102424"/>
                  <a:pt x="10504532" y="1131375"/>
                  <a:pt x="10468818" y="1131375"/>
                </a:cubicBezTo>
                <a:cubicBezTo>
                  <a:pt x="10433104" y="1131375"/>
                  <a:pt x="10404152" y="1102424"/>
                  <a:pt x="10404152" y="1066709"/>
                </a:cubicBezTo>
                <a:cubicBezTo>
                  <a:pt x="10404152" y="1030995"/>
                  <a:pt x="10433104" y="1002044"/>
                  <a:pt x="10468818" y="1002044"/>
                </a:cubicBezTo>
                <a:close/>
                <a:moveTo>
                  <a:pt x="10312244" y="1002044"/>
                </a:moveTo>
                <a:cubicBezTo>
                  <a:pt x="10347958" y="1002044"/>
                  <a:pt x="10376910" y="1030995"/>
                  <a:pt x="10376910" y="1066709"/>
                </a:cubicBezTo>
                <a:cubicBezTo>
                  <a:pt x="10376910" y="1102424"/>
                  <a:pt x="10347958" y="1131375"/>
                  <a:pt x="10312244" y="1131375"/>
                </a:cubicBezTo>
                <a:cubicBezTo>
                  <a:pt x="10276530" y="1131375"/>
                  <a:pt x="10247578" y="1102424"/>
                  <a:pt x="10247578" y="1066709"/>
                </a:cubicBezTo>
                <a:cubicBezTo>
                  <a:pt x="10247578" y="1030995"/>
                  <a:pt x="10276530" y="1002044"/>
                  <a:pt x="10312244" y="1002044"/>
                </a:cubicBezTo>
                <a:close/>
                <a:moveTo>
                  <a:pt x="10159586" y="1002044"/>
                </a:moveTo>
                <a:cubicBezTo>
                  <a:pt x="10195300" y="1002044"/>
                  <a:pt x="10224252" y="1030995"/>
                  <a:pt x="10224252" y="1066709"/>
                </a:cubicBezTo>
                <a:cubicBezTo>
                  <a:pt x="10224252" y="1102424"/>
                  <a:pt x="10195300" y="1131375"/>
                  <a:pt x="10159586" y="1131375"/>
                </a:cubicBezTo>
                <a:cubicBezTo>
                  <a:pt x="10123872" y="1131375"/>
                  <a:pt x="10094920" y="1102424"/>
                  <a:pt x="10094920" y="1066709"/>
                </a:cubicBezTo>
                <a:cubicBezTo>
                  <a:pt x="10094920" y="1030995"/>
                  <a:pt x="10123872" y="1002044"/>
                  <a:pt x="10159586" y="1002044"/>
                </a:cubicBezTo>
                <a:close/>
                <a:moveTo>
                  <a:pt x="10003015" y="1002044"/>
                </a:moveTo>
                <a:cubicBezTo>
                  <a:pt x="10038729" y="1002044"/>
                  <a:pt x="10067681" y="1030995"/>
                  <a:pt x="10067681" y="1066709"/>
                </a:cubicBezTo>
                <a:cubicBezTo>
                  <a:pt x="10067681" y="1102424"/>
                  <a:pt x="10038729" y="1131375"/>
                  <a:pt x="10003015" y="1131375"/>
                </a:cubicBezTo>
                <a:cubicBezTo>
                  <a:pt x="9967301" y="1131375"/>
                  <a:pt x="9938349" y="1102424"/>
                  <a:pt x="9938349" y="1066709"/>
                </a:cubicBezTo>
                <a:cubicBezTo>
                  <a:pt x="9938349" y="1030995"/>
                  <a:pt x="9967301" y="1002044"/>
                  <a:pt x="10003015" y="1002044"/>
                </a:cubicBezTo>
                <a:close/>
                <a:moveTo>
                  <a:pt x="9850355" y="1002044"/>
                </a:moveTo>
                <a:cubicBezTo>
                  <a:pt x="9886069" y="1002044"/>
                  <a:pt x="9915021" y="1030995"/>
                  <a:pt x="9915021" y="1066709"/>
                </a:cubicBezTo>
                <a:cubicBezTo>
                  <a:pt x="9915021" y="1102424"/>
                  <a:pt x="9886069" y="1131375"/>
                  <a:pt x="9850355" y="1131375"/>
                </a:cubicBezTo>
                <a:cubicBezTo>
                  <a:pt x="9814641" y="1131375"/>
                  <a:pt x="9785689" y="1102424"/>
                  <a:pt x="9785689" y="1066709"/>
                </a:cubicBezTo>
                <a:cubicBezTo>
                  <a:pt x="9785689" y="1030995"/>
                  <a:pt x="9814641" y="1002044"/>
                  <a:pt x="9850355" y="1002044"/>
                </a:cubicBezTo>
                <a:close/>
                <a:moveTo>
                  <a:pt x="9693780" y="1002044"/>
                </a:moveTo>
                <a:cubicBezTo>
                  <a:pt x="9729494" y="1002044"/>
                  <a:pt x="9758446" y="1030995"/>
                  <a:pt x="9758446" y="1066709"/>
                </a:cubicBezTo>
                <a:cubicBezTo>
                  <a:pt x="9758446" y="1102424"/>
                  <a:pt x="9729494" y="1131375"/>
                  <a:pt x="9693780" y="1131375"/>
                </a:cubicBezTo>
                <a:cubicBezTo>
                  <a:pt x="9658066" y="1131375"/>
                  <a:pt x="9629114" y="1102424"/>
                  <a:pt x="9629114" y="1066709"/>
                </a:cubicBezTo>
                <a:cubicBezTo>
                  <a:pt x="9629114" y="1030995"/>
                  <a:pt x="9658066" y="1002044"/>
                  <a:pt x="9693780" y="1002044"/>
                </a:cubicBezTo>
                <a:close/>
                <a:moveTo>
                  <a:pt x="9541122" y="1002044"/>
                </a:moveTo>
                <a:cubicBezTo>
                  <a:pt x="9576836" y="1002044"/>
                  <a:pt x="9605788" y="1030995"/>
                  <a:pt x="9605788" y="1066709"/>
                </a:cubicBezTo>
                <a:cubicBezTo>
                  <a:pt x="9605788" y="1102424"/>
                  <a:pt x="9576836" y="1131375"/>
                  <a:pt x="9541122" y="1131375"/>
                </a:cubicBezTo>
                <a:cubicBezTo>
                  <a:pt x="9505408" y="1131375"/>
                  <a:pt x="9476456" y="1102424"/>
                  <a:pt x="9476456" y="1066709"/>
                </a:cubicBezTo>
                <a:cubicBezTo>
                  <a:pt x="9476456" y="1030995"/>
                  <a:pt x="9505408" y="1002044"/>
                  <a:pt x="9541122" y="1002044"/>
                </a:cubicBezTo>
                <a:close/>
                <a:moveTo>
                  <a:pt x="9384549" y="1002044"/>
                </a:moveTo>
                <a:cubicBezTo>
                  <a:pt x="9420263" y="1002044"/>
                  <a:pt x="9449215" y="1030995"/>
                  <a:pt x="9449215" y="1066709"/>
                </a:cubicBezTo>
                <a:cubicBezTo>
                  <a:pt x="9449215" y="1102424"/>
                  <a:pt x="9420263" y="1131375"/>
                  <a:pt x="9384549" y="1131375"/>
                </a:cubicBezTo>
                <a:cubicBezTo>
                  <a:pt x="9348835" y="1131375"/>
                  <a:pt x="9319883" y="1102424"/>
                  <a:pt x="9319883" y="1066709"/>
                </a:cubicBezTo>
                <a:cubicBezTo>
                  <a:pt x="9319883" y="1030995"/>
                  <a:pt x="9348835" y="1002044"/>
                  <a:pt x="9384549" y="1002044"/>
                </a:cubicBezTo>
                <a:close/>
                <a:moveTo>
                  <a:pt x="9227976" y="1002044"/>
                </a:moveTo>
                <a:cubicBezTo>
                  <a:pt x="9263690" y="1002044"/>
                  <a:pt x="9292642" y="1030995"/>
                  <a:pt x="9292642" y="1066709"/>
                </a:cubicBezTo>
                <a:cubicBezTo>
                  <a:pt x="9292642" y="1102424"/>
                  <a:pt x="9263690" y="1131375"/>
                  <a:pt x="9227976" y="1131375"/>
                </a:cubicBezTo>
                <a:cubicBezTo>
                  <a:pt x="9192262" y="1131375"/>
                  <a:pt x="9163310" y="1102424"/>
                  <a:pt x="9163310" y="1066709"/>
                </a:cubicBezTo>
                <a:cubicBezTo>
                  <a:pt x="9163310" y="1030995"/>
                  <a:pt x="9192262" y="1002044"/>
                  <a:pt x="9227976" y="1002044"/>
                </a:cubicBezTo>
                <a:close/>
                <a:moveTo>
                  <a:pt x="9075316" y="1002044"/>
                </a:moveTo>
                <a:cubicBezTo>
                  <a:pt x="9111030" y="1002044"/>
                  <a:pt x="9139982" y="1030995"/>
                  <a:pt x="9139982" y="1066709"/>
                </a:cubicBezTo>
                <a:cubicBezTo>
                  <a:pt x="9139982" y="1102424"/>
                  <a:pt x="9111030" y="1131375"/>
                  <a:pt x="9075316" y="1131375"/>
                </a:cubicBezTo>
                <a:cubicBezTo>
                  <a:pt x="9039602" y="1131375"/>
                  <a:pt x="9010650" y="1102424"/>
                  <a:pt x="9010650" y="1066709"/>
                </a:cubicBezTo>
                <a:cubicBezTo>
                  <a:pt x="9010650" y="1030995"/>
                  <a:pt x="9039602" y="1002044"/>
                  <a:pt x="9075316" y="1002044"/>
                </a:cubicBezTo>
                <a:close/>
                <a:moveTo>
                  <a:pt x="8914829" y="1002044"/>
                </a:moveTo>
                <a:cubicBezTo>
                  <a:pt x="8950543" y="1002044"/>
                  <a:pt x="8979495" y="1030995"/>
                  <a:pt x="8979495" y="1066709"/>
                </a:cubicBezTo>
                <a:cubicBezTo>
                  <a:pt x="8979495" y="1102424"/>
                  <a:pt x="8950543" y="1131375"/>
                  <a:pt x="8914829" y="1131375"/>
                </a:cubicBezTo>
                <a:cubicBezTo>
                  <a:pt x="8879115" y="1131375"/>
                  <a:pt x="8850163" y="1102424"/>
                  <a:pt x="8850163" y="1066709"/>
                </a:cubicBezTo>
                <a:cubicBezTo>
                  <a:pt x="8850163" y="1030995"/>
                  <a:pt x="8879115" y="1002044"/>
                  <a:pt x="8914829" y="1002044"/>
                </a:cubicBezTo>
                <a:close/>
                <a:moveTo>
                  <a:pt x="8766084" y="1002044"/>
                </a:moveTo>
                <a:cubicBezTo>
                  <a:pt x="8801798" y="1002044"/>
                  <a:pt x="8830750" y="1030995"/>
                  <a:pt x="8830750" y="1066709"/>
                </a:cubicBezTo>
                <a:cubicBezTo>
                  <a:pt x="8830750" y="1102424"/>
                  <a:pt x="8801798" y="1131375"/>
                  <a:pt x="8766084" y="1131375"/>
                </a:cubicBezTo>
                <a:cubicBezTo>
                  <a:pt x="8730370" y="1131375"/>
                  <a:pt x="8701418" y="1102424"/>
                  <a:pt x="8701418" y="1066709"/>
                </a:cubicBezTo>
                <a:cubicBezTo>
                  <a:pt x="8701418" y="1030995"/>
                  <a:pt x="8730370" y="1002044"/>
                  <a:pt x="8766084" y="1002044"/>
                </a:cubicBezTo>
                <a:close/>
                <a:moveTo>
                  <a:pt x="8601682" y="1002044"/>
                </a:moveTo>
                <a:cubicBezTo>
                  <a:pt x="8637396" y="1002044"/>
                  <a:pt x="8666348" y="1030995"/>
                  <a:pt x="8666348" y="1066709"/>
                </a:cubicBezTo>
                <a:cubicBezTo>
                  <a:pt x="8666348" y="1102424"/>
                  <a:pt x="8637396" y="1131375"/>
                  <a:pt x="8601682" y="1131375"/>
                </a:cubicBezTo>
                <a:cubicBezTo>
                  <a:pt x="8565968" y="1131375"/>
                  <a:pt x="8537016" y="1102424"/>
                  <a:pt x="8537016" y="1066709"/>
                </a:cubicBezTo>
                <a:cubicBezTo>
                  <a:pt x="8537016" y="1030995"/>
                  <a:pt x="8565968" y="1002044"/>
                  <a:pt x="8601682" y="1002044"/>
                </a:cubicBezTo>
                <a:close/>
                <a:moveTo>
                  <a:pt x="8449023" y="1002044"/>
                </a:moveTo>
                <a:cubicBezTo>
                  <a:pt x="8484737" y="1002044"/>
                  <a:pt x="8513689" y="1030995"/>
                  <a:pt x="8513689" y="1066709"/>
                </a:cubicBezTo>
                <a:cubicBezTo>
                  <a:pt x="8513689" y="1102424"/>
                  <a:pt x="8484737" y="1131375"/>
                  <a:pt x="8449023" y="1131375"/>
                </a:cubicBezTo>
                <a:cubicBezTo>
                  <a:pt x="8413309" y="1131375"/>
                  <a:pt x="8384357" y="1102424"/>
                  <a:pt x="8384357" y="1066709"/>
                </a:cubicBezTo>
                <a:cubicBezTo>
                  <a:pt x="8384357" y="1030995"/>
                  <a:pt x="8413309" y="1002044"/>
                  <a:pt x="8449023" y="1002044"/>
                </a:cubicBezTo>
                <a:close/>
                <a:moveTo>
                  <a:pt x="8296367" y="1002044"/>
                </a:moveTo>
                <a:cubicBezTo>
                  <a:pt x="8332081" y="1002044"/>
                  <a:pt x="8361033" y="1030995"/>
                  <a:pt x="8361033" y="1066709"/>
                </a:cubicBezTo>
                <a:cubicBezTo>
                  <a:pt x="8361033" y="1102424"/>
                  <a:pt x="8332081" y="1131375"/>
                  <a:pt x="8296367" y="1131375"/>
                </a:cubicBezTo>
                <a:cubicBezTo>
                  <a:pt x="8260653" y="1131375"/>
                  <a:pt x="8231701" y="1102424"/>
                  <a:pt x="8231701" y="1066709"/>
                </a:cubicBezTo>
                <a:cubicBezTo>
                  <a:pt x="8231701" y="1030995"/>
                  <a:pt x="8260653" y="1002044"/>
                  <a:pt x="8296367" y="1002044"/>
                </a:cubicBezTo>
                <a:close/>
                <a:moveTo>
                  <a:pt x="8139792" y="1002044"/>
                </a:moveTo>
                <a:cubicBezTo>
                  <a:pt x="8175506" y="1002044"/>
                  <a:pt x="8204458" y="1030995"/>
                  <a:pt x="8204458" y="1066709"/>
                </a:cubicBezTo>
                <a:cubicBezTo>
                  <a:pt x="8204458" y="1102424"/>
                  <a:pt x="8175506" y="1131375"/>
                  <a:pt x="8139792" y="1131375"/>
                </a:cubicBezTo>
                <a:cubicBezTo>
                  <a:pt x="8104078" y="1131375"/>
                  <a:pt x="8075126" y="1102424"/>
                  <a:pt x="8075126" y="1066709"/>
                </a:cubicBezTo>
                <a:cubicBezTo>
                  <a:pt x="8075126" y="1030995"/>
                  <a:pt x="8104078" y="1002044"/>
                  <a:pt x="8139792" y="1002044"/>
                </a:cubicBezTo>
                <a:close/>
                <a:moveTo>
                  <a:pt x="7987132" y="1002044"/>
                </a:moveTo>
                <a:cubicBezTo>
                  <a:pt x="8022846" y="1002044"/>
                  <a:pt x="8051798" y="1030995"/>
                  <a:pt x="8051798" y="1066709"/>
                </a:cubicBezTo>
                <a:cubicBezTo>
                  <a:pt x="8051798" y="1102424"/>
                  <a:pt x="8022846" y="1131375"/>
                  <a:pt x="7987132" y="1131375"/>
                </a:cubicBezTo>
                <a:cubicBezTo>
                  <a:pt x="7951418" y="1131375"/>
                  <a:pt x="7922466" y="1102424"/>
                  <a:pt x="7922466" y="1066709"/>
                </a:cubicBezTo>
                <a:cubicBezTo>
                  <a:pt x="7922466" y="1030995"/>
                  <a:pt x="7951418" y="1002044"/>
                  <a:pt x="7987132" y="1002044"/>
                </a:cubicBezTo>
                <a:close/>
                <a:moveTo>
                  <a:pt x="7830560" y="1002044"/>
                </a:moveTo>
                <a:cubicBezTo>
                  <a:pt x="7866274" y="1002044"/>
                  <a:pt x="7895226" y="1030995"/>
                  <a:pt x="7895226" y="1066709"/>
                </a:cubicBezTo>
                <a:cubicBezTo>
                  <a:pt x="7895226" y="1102424"/>
                  <a:pt x="7866274" y="1131375"/>
                  <a:pt x="7830560" y="1131375"/>
                </a:cubicBezTo>
                <a:cubicBezTo>
                  <a:pt x="7794846" y="1131375"/>
                  <a:pt x="7765894" y="1102424"/>
                  <a:pt x="7765894" y="1066709"/>
                </a:cubicBezTo>
                <a:cubicBezTo>
                  <a:pt x="7765894" y="1030995"/>
                  <a:pt x="7794846" y="1002044"/>
                  <a:pt x="7830560" y="1002044"/>
                </a:cubicBezTo>
                <a:close/>
                <a:moveTo>
                  <a:pt x="7677902" y="1002044"/>
                </a:moveTo>
                <a:cubicBezTo>
                  <a:pt x="7713616" y="1002044"/>
                  <a:pt x="7742568" y="1030995"/>
                  <a:pt x="7742568" y="1066709"/>
                </a:cubicBezTo>
                <a:cubicBezTo>
                  <a:pt x="7742568" y="1102424"/>
                  <a:pt x="7713616" y="1131375"/>
                  <a:pt x="7677902" y="1131375"/>
                </a:cubicBezTo>
                <a:cubicBezTo>
                  <a:pt x="7642188" y="1131375"/>
                  <a:pt x="7613236" y="1102424"/>
                  <a:pt x="7613236" y="1066709"/>
                </a:cubicBezTo>
                <a:cubicBezTo>
                  <a:pt x="7613236" y="1030995"/>
                  <a:pt x="7642188" y="1002044"/>
                  <a:pt x="7677902" y="1002044"/>
                </a:cubicBezTo>
                <a:close/>
                <a:moveTo>
                  <a:pt x="7521329" y="1002044"/>
                </a:moveTo>
                <a:cubicBezTo>
                  <a:pt x="7557043" y="1002044"/>
                  <a:pt x="7585995" y="1030995"/>
                  <a:pt x="7585995" y="1066709"/>
                </a:cubicBezTo>
                <a:cubicBezTo>
                  <a:pt x="7585995" y="1102424"/>
                  <a:pt x="7557043" y="1131375"/>
                  <a:pt x="7521329" y="1131375"/>
                </a:cubicBezTo>
                <a:cubicBezTo>
                  <a:pt x="7485615" y="1131375"/>
                  <a:pt x="7456663" y="1102424"/>
                  <a:pt x="7456663" y="1066709"/>
                </a:cubicBezTo>
                <a:cubicBezTo>
                  <a:pt x="7456663" y="1030995"/>
                  <a:pt x="7485615" y="1002044"/>
                  <a:pt x="7521329" y="1002044"/>
                </a:cubicBezTo>
                <a:close/>
                <a:moveTo>
                  <a:pt x="7368667" y="1002044"/>
                </a:moveTo>
                <a:cubicBezTo>
                  <a:pt x="7404381" y="1002044"/>
                  <a:pt x="7433333" y="1030995"/>
                  <a:pt x="7433333" y="1066709"/>
                </a:cubicBezTo>
                <a:cubicBezTo>
                  <a:pt x="7433333" y="1102424"/>
                  <a:pt x="7404381" y="1131375"/>
                  <a:pt x="7368667" y="1131375"/>
                </a:cubicBezTo>
                <a:cubicBezTo>
                  <a:pt x="7332953" y="1131375"/>
                  <a:pt x="7304001" y="1102424"/>
                  <a:pt x="7304001" y="1066709"/>
                </a:cubicBezTo>
                <a:cubicBezTo>
                  <a:pt x="7304001" y="1030995"/>
                  <a:pt x="7332953" y="1002044"/>
                  <a:pt x="7368667" y="1002044"/>
                </a:cubicBezTo>
                <a:close/>
                <a:moveTo>
                  <a:pt x="7212094" y="1002044"/>
                </a:moveTo>
                <a:cubicBezTo>
                  <a:pt x="7247808" y="1002044"/>
                  <a:pt x="7276760" y="1030995"/>
                  <a:pt x="7276760" y="1066709"/>
                </a:cubicBezTo>
                <a:cubicBezTo>
                  <a:pt x="7276760" y="1102424"/>
                  <a:pt x="7247808" y="1131375"/>
                  <a:pt x="7212094" y="1131375"/>
                </a:cubicBezTo>
                <a:cubicBezTo>
                  <a:pt x="7176380" y="1131375"/>
                  <a:pt x="7147428" y="1102424"/>
                  <a:pt x="7147428" y="1066709"/>
                </a:cubicBezTo>
                <a:cubicBezTo>
                  <a:pt x="7147428" y="1030995"/>
                  <a:pt x="7176380" y="1002044"/>
                  <a:pt x="7212094" y="1002044"/>
                </a:cubicBezTo>
                <a:close/>
                <a:moveTo>
                  <a:pt x="7055521" y="1002044"/>
                </a:moveTo>
                <a:cubicBezTo>
                  <a:pt x="7091235" y="1002044"/>
                  <a:pt x="7120187" y="1030995"/>
                  <a:pt x="7120187" y="1066709"/>
                </a:cubicBezTo>
                <a:cubicBezTo>
                  <a:pt x="7120187" y="1102424"/>
                  <a:pt x="7091235" y="1131375"/>
                  <a:pt x="7055521" y="1131375"/>
                </a:cubicBezTo>
                <a:cubicBezTo>
                  <a:pt x="7019807" y="1131375"/>
                  <a:pt x="6990855" y="1102424"/>
                  <a:pt x="6990855" y="1066709"/>
                </a:cubicBezTo>
                <a:cubicBezTo>
                  <a:pt x="6990855" y="1030995"/>
                  <a:pt x="7019807" y="1002044"/>
                  <a:pt x="7055521" y="1002044"/>
                </a:cubicBezTo>
                <a:close/>
                <a:moveTo>
                  <a:pt x="6895035" y="1002044"/>
                </a:moveTo>
                <a:cubicBezTo>
                  <a:pt x="6930749" y="1002044"/>
                  <a:pt x="6959701" y="1030995"/>
                  <a:pt x="6959701" y="1066709"/>
                </a:cubicBezTo>
                <a:cubicBezTo>
                  <a:pt x="6959701" y="1102424"/>
                  <a:pt x="6930749" y="1131375"/>
                  <a:pt x="6895035" y="1131375"/>
                </a:cubicBezTo>
                <a:cubicBezTo>
                  <a:pt x="6859321" y="1131375"/>
                  <a:pt x="6830369" y="1102424"/>
                  <a:pt x="6830369" y="1066709"/>
                </a:cubicBezTo>
                <a:cubicBezTo>
                  <a:pt x="6830369" y="1030995"/>
                  <a:pt x="6859321" y="1002044"/>
                  <a:pt x="6895035" y="1002044"/>
                </a:cubicBezTo>
                <a:close/>
                <a:moveTo>
                  <a:pt x="6742375" y="1002044"/>
                </a:moveTo>
                <a:cubicBezTo>
                  <a:pt x="6778089" y="1002044"/>
                  <a:pt x="6807041" y="1030995"/>
                  <a:pt x="6807041" y="1066709"/>
                </a:cubicBezTo>
                <a:cubicBezTo>
                  <a:pt x="6807041" y="1102424"/>
                  <a:pt x="6778089" y="1131375"/>
                  <a:pt x="6742375" y="1131375"/>
                </a:cubicBezTo>
                <a:cubicBezTo>
                  <a:pt x="6706661" y="1131375"/>
                  <a:pt x="6677709" y="1102424"/>
                  <a:pt x="6677709" y="1066709"/>
                </a:cubicBezTo>
                <a:cubicBezTo>
                  <a:pt x="6677709" y="1030995"/>
                  <a:pt x="6706661" y="1002044"/>
                  <a:pt x="6742375" y="1002044"/>
                </a:cubicBezTo>
                <a:close/>
                <a:moveTo>
                  <a:pt x="6585802" y="1002044"/>
                </a:moveTo>
                <a:cubicBezTo>
                  <a:pt x="6621516" y="1002044"/>
                  <a:pt x="6650468" y="1030995"/>
                  <a:pt x="6650468" y="1066709"/>
                </a:cubicBezTo>
                <a:cubicBezTo>
                  <a:pt x="6650468" y="1102424"/>
                  <a:pt x="6621516" y="1131375"/>
                  <a:pt x="6585802" y="1131375"/>
                </a:cubicBezTo>
                <a:cubicBezTo>
                  <a:pt x="6550088" y="1131375"/>
                  <a:pt x="6521136" y="1102424"/>
                  <a:pt x="6521136" y="1066709"/>
                </a:cubicBezTo>
                <a:cubicBezTo>
                  <a:pt x="6521136" y="1030995"/>
                  <a:pt x="6550088" y="1002044"/>
                  <a:pt x="6585802" y="1002044"/>
                </a:cubicBezTo>
                <a:close/>
                <a:moveTo>
                  <a:pt x="6429229" y="1002044"/>
                </a:moveTo>
                <a:cubicBezTo>
                  <a:pt x="6464943" y="1002044"/>
                  <a:pt x="6493895" y="1030995"/>
                  <a:pt x="6493895" y="1066709"/>
                </a:cubicBezTo>
                <a:cubicBezTo>
                  <a:pt x="6493895" y="1102424"/>
                  <a:pt x="6464943" y="1131375"/>
                  <a:pt x="6429229" y="1131375"/>
                </a:cubicBezTo>
                <a:cubicBezTo>
                  <a:pt x="6393515" y="1131375"/>
                  <a:pt x="6364563" y="1102424"/>
                  <a:pt x="6364563" y="1066709"/>
                </a:cubicBezTo>
                <a:cubicBezTo>
                  <a:pt x="6364563" y="1030995"/>
                  <a:pt x="6393515" y="1002044"/>
                  <a:pt x="6429229" y="1002044"/>
                </a:cubicBezTo>
                <a:close/>
                <a:moveTo>
                  <a:pt x="6276569" y="1002044"/>
                </a:moveTo>
                <a:cubicBezTo>
                  <a:pt x="6312283" y="1002044"/>
                  <a:pt x="6341235" y="1030995"/>
                  <a:pt x="6341235" y="1066709"/>
                </a:cubicBezTo>
                <a:cubicBezTo>
                  <a:pt x="6341235" y="1102424"/>
                  <a:pt x="6312283" y="1131375"/>
                  <a:pt x="6276569" y="1131375"/>
                </a:cubicBezTo>
                <a:cubicBezTo>
                  <a:pt x="6240855" y="1131375"/>
                  <a:pt x="6211903" y="1102424"/>
                  <a:pt x="6211903" y="1066709"/>
                </a:cubicBezTo>
                <a:cubicBezTo>
                  <a:pt x="6211903" y="1030995"/>
                  <a:pt x="6240855" y="1002044"/>
                  <a:pt x="6276569" y="1002044"/>
                </a:cubicBezTo>
                <a:close/>
                <a:moveTo>
                  <a:pt x="6119998" y="1002044"/>
                </a:moveTo>
                <a:cubicBezTo>
                  <a:pt x="6155712" y="1002044"/>
                  <a:pt x="6184664" y="1030995"/>
                  <a:pt x="6184664" y="1066709"/>
                </a:cubicBezTo>
                <a:cubicBezTo>
                  <a:pt x="6184664" y="1102424"/>
                  <a:pt x="6155712" y="1131375"/>
                  <a:pt x="6119998" y="1131375"/>
                </a:cubicBezTo>
                <a:cubicBezTo>
                  <a:pt x="6084284" y="1131375"/>
                  <a:pt x="6055332" y="1102424"/>
                  <a:pt x="6055332" y="1066709"/>
                </a:cubicBezTo>
                <a:cubicBezTo>
                  <a:pt x="6055332" y="1030995"/>
                  <a:pt x="6084284" y="1002044"/>
                  <a:pt x="6119998" y="1002044"/>
                </a:cubicBezTo>
                <a:close/>
                <a:moveTo>
                  <a:pt x="5967338" y="1002044"/>
                </a:moveTo>
                <a:cubicBezTo>
                  <a:pt x="6003052" y="1002044"/>
                  <a:pt x="6032004" y="1030995"/>
                  <a:pt x="6032004" y="1066709"/>
                </a:cubicBezTo>
                <a:cubicBezTo>
                  <a:pt x="6032004" y="1102424"/>
                  <a:pt x="6003052" y="1131375"/>
                  <a:pt x="5967338" y="1131375"/>
                </a:cubicBezTo>
                <a:cubicBezTo>
                  <a:pt x="5931624" y="1131375"/>
                  <a:pt x="5902672" y="1102424"/>
                  <a:pt x="5902672" y="1066709"/>
                </a:cubicBezTo>
                <a:cubicBezTo>
                  <a:pt x="5902672" y="1030995"/>
                  <a:pt x="5931624" y="1002044"/>
                  <a:pt x="5967338" y="1002044"/>
                </a:cubicBezTo>
                <a:close/>
                <a:moveTo>
                  <a:pt x="4875265" y="1002044"/>
                </a:moveTo>
                <a:cubicBezTo>
                  <a:pt x="4910983" y="1002044"/>
                  <a:pt x="4939939" y="1030995"/>
                  <a:pt x="4939939" y="1066709"/>
                </a:cubicBezTo>
                <a:cubicBezTo>
                  <a:pt x="4939939" y="1102424"/>
                  <a:pt x="4910983" y="1131375"/>
                  <a:pt x="4875265" y="1131375"/>
                </a:cubicBezTo>
                <a:cubicBezTo>
                  <a:pt x="4839542" y="1131375"/>
                  <a:pt x="4810599" y="1102424"/>
                  <a:pt x="4810599" y="1066709"/>
                </a:cubicBezTo>
                <a:cubicBezTo>
                  <a:pt x="4810599" y="1030995"/>
                  <a:pt x="4839542" y="1002044"/>
                  <a:pt x="4875265" y="1002044"/>
                </a:cubicBezTo>
                <a:close/>
                <a:moveTo>
                  <a:pt x="4256823" y="1002044"/>
                </a:moveTo>
                <a:cubicBezTo>
                  <a:pt x="4292539" y="1002044"/>
                  <a:pt x="4321467" y="1030995"/>
                  <a:pt x="4321467" y="1066709"/>
                </a:cubicBezTo>
                <a:cubicBezTo>
                  <a:pt x="4321467" y="1102424"/>
                  <a:pt x="4292539" y="1131375"/>
                  <a:pt x="4256823" y="1131375"/>
                </a:cubicBezTo>
                <a:cubicBezTo>
                  <a:pt x="4221103" y="1131375"/>
                  <a:pt x="4192125" y="1102424"/>
                  <a:pt x="4192125" y="1066709"/>
                </a:cubicBezTo>
                <a:cubicBezTo>
                  <a:pt x="4192125" y="1030995"/>
                  <a:pt x="4221103" y="1002044"/>
                  <a:pt x="4256823" y="1002044"/>
                </a:cubicBezTo>
                <a:close/>
                <a:moveTo>
                  <a:pt x="4100249" y="1002044"/>
                </a:moveTo>
                <a:cubicBezTo>
                  <a:pt x="4135950" y="1002044"/>
                  <a:pt x="4164920" y="1030995"/>
                  <a:pt x="4164920" y="1066709"/>
                </a:cubicBezTo>
                <a:cubicBezTo>
                  <a:pt x="4164920" y="1102424"/>
                  <a:pt x="4135950" y="1131375"/>
                  <a:pt x="4100249" y="1131375"/>
                </a:cubicBezTo>
                <a:cubicBezTo>
                  <a:pt x="4064526" y="1131375"/>
                  <a:pt x="4035594" y="1102424"/>
                  <a:pt x="4035594" y="1066709"/>
                </a:cubicBezTo>
                <a:cubicBezTo>
                  <a:pt x="4035594" y="1030995"/>
                  <a:pt x="4064526" y="1002044"/>
                  <a:pt x="4100249" y="1002044"/>
                </a:cubicBezTo>
                <a:close/>
                <a:moveTo>
                  <a:pt x="3947573" y="1002044"/>
                </a:moveTo>
                <a:cubicBezTo>
                  <a:pt x="3983297" y="1002044"/>
                  <a:pt x="4012257" y="1030995"/>
                  <a:pt x="4012257" y="1066709"/>
                </a:cubicBezTo>
                <a:cubicBezTo>
                  <a:pt x="4012257" y="1102424"/>
                  <a:pt x="3983297" y="1131375"/>
                  <a:pt x="3947573" y="1131375"/>
                </a:cubicBezTo>
                <a:cubicBezTo>
                  <a:pt x="3911987" y="1131375"/>
                  <a:pt x="3883039" y="1102424"/>
                  <a:pt x="3883039" y="1066709"/>
                </a:cubicBezTo>
                <a:cubicBezTo>
                  <a:pt x="3883039" y="1030995"/>
                  <a:pt x="3911987" y="1002044"/>
                  <a:pt x="3947573" y="1002044"/>
                </a:cubicBezTo>
                <a:close/>
                <a:moveTo>
                  <a:pt x="3321427" y="1002044"/>
                </a:moveTo>
                <a:cubicBezTo>
                  <a:pt x="3357137" y="1002044"/>
                  <a:pt x="3386066" y="1030995"/>
                  <a:pt x="3386066" y="1066709"/>
                </a:cubicBezTo>
                <a:cubicBezTo>
                  <a:pt x="3386066" y="1102424"/>
                  <a:pt x="3357137" y="1131375"/>
                  <a:pt x="3321427" y="1131375"/>
                </a:cubicBezTo>
                <a:cubicBezTo>
                  <a:pt x="3285704" y="1131375"/>
                  <a:pt x="3256763" y="1102424"/>
                  <a:pt x="3256763" y="1066709"/>
                </a:cubicBezTo>
                <a:cubicBezTo>
                  <a:pt x="3256763" y="1030995"/>
                  <a:pt x="3285704" y="1002044"/>
                  <a:pt x="3321427" y="1002044"/>
                </a:cubicBezTo>
                <a:close/>
                <a:moveTo>
                  <a:pt x="3172672" y="1002044"/>
                </a:moveTo>
                <a:cubicBezTo>
                  <a:pt x="3208395" y="1002044"/>
                  <a:pt x="3237345" y="1030995"/>
                  <a:pt x="3237345" y="1066709"/>
                </a:cubicBezTo>
                <a:cubicBezTo>
                  <a:pt x="3237345" y="1102424"/>
                  <a:pt x="3208395" y="1131375"/>
                  <a:pt x="3172672" y="1131375"/>
                </a:cubicBezTo>
                <a:cubicBezTo>
                  <a:pt x="3136946" y="1131375"/>
                  <a:pt x="3107984" y="1102424"/>
                  <a:pt x="3107984" y="1066709"/>
                </a:cubicBezTo>
                <a:cubicBezTo>
                  <a:pt x="3107984" y="1030995"/>
                  <a:pt x="3136946" y="1002044"/>
                  <a:pt x="3172672" y="1002044"/>
                </a:cubicBezTo>
                <a:close/>
                <a:moveTo>
                  <a:pt x="3012149" y="1002044"/>
                </a:moveTo>
                <a:cubicBezTo>
                  <a:pt x="3047859" y="1002044"/>
                  <a:pt x="3076821" y="1030995"/>
                  <a:pt x="3076821" y="1066709"/>
                </a:cubicBezTo>
                <a:cubicBezTo>
                  <a:pt x="3076821" y="1102424"/>
                  <a:pt x="3047859" y="1131375"/>
                  <a:pt x="3012149" y="1131375"/>
                </a:cubicBezTo>
                <a:cubicBezTo>
                  <a:pt x="2976439" y="1131375"/>
                  <a:pt x="2947494" y="1102424"/>
                  <a:pt x="2947494" y="1066709"/>
                </a:cubicBezTo>
                <a:cubicBezTo>
                  <a:pt x="2947494" y="1030995"/>
                  <a:pt x="2976439" y="1002044"/>
                  <a:pt x="3012149" y="1002044"/>
                </a:cubicBezTo>
                <a:close/>
                <a:moveTo>
                  <a:pt x="2699057" y="1002044"/>
                </a:moveTo>
                <a:cubicBezTo>
                  <a:pt x="2734764" y="1002044"/>
                  <a:pt x="2763710" y="1030995"/>
                  <a:pt x="2763710" y="1066709"/>
                </a:cubicBezTo>
                <a:cubicBezTo>
                  <a:pt x="2763710" y="1102424"/>
                  <a:pt x="2734764" y="1131375"/>
                  <a:pt x="2699057" y="1131375"/>
                </a:cubicBezTo>
                <a:cubicBezTo>
                  <a:pt x="2663349" y="1131375"/>
                  <a:pt x="2634401" y="1102424"/>
                  <a:pt x="2634401" y="1066709"/>
                </a:cubicBezTo>
                <a:cubicBezTo>
                  <a:pt x="2634401" y="1030995"/>
                  <a:pt x="2663349" y="1002044"/>
                  <a:pt x="2699057" y="1002044"/>
                </a:cubicBezTo>
                <a:close/>
                <a:moveTo>
                  <a:pt x="2546420" y="1002044"/>
                </a:moveTo>
                <a:cubicBezTo>
                  <a:pt x="2582131" y="1002044"/>
                  <a:pt x="2611080" y="1030995"/>
                  <a:pt x="2611080" y="1066709"/>
                </a:cubicBezTo>
                <a:cubicBezTo>
                  <a:pt x="2611080" y="1102424"/>
                  <a:pt x="2582131" y="1131375"/>
                  <a:pt x="2546420" y="1131375"/>
                </a:cubicBezTo>
                <a:cubicBezTo>
                  <a:pt x="2510700" y="1131375"/>
                  <a:pt x="2481765" y="1102424"/>
                  <a:pt x="2481765" y="1066709"/>
                </a:cubicBezTo>
                <a:cubicBezTo>
                  <a:pt x="2481765" y="1030995"/>
                  <a:pt x="2510700" y="1002044"/>
                  <a:pt x="2546420" y="1002044"/>
                </a:cubicBezTo>
                <a:close/>
                <a:moveTo>
                  <a:pt x="2389845" y="1002044"/>
                </a:moveTo>
                <a:cubicBezTo>
                  <a:pt x="2425581" y="1002044"/>
                  <a:pt x="2454531" y="1030995"/>
                  <a:pt x="2454531" y="1066709"/>
                </a:cubicBezTo>
                <a:cubicBezTo>
                  <a:pt x="2454531" y="1102424"/>
                  <a:pt x="2425581" y="1131375"/>
                  <a:pt x="2389845" y="1131375"/>
                </a:cubicBezTo>
                <a:cubicBezTo>
                  <a:pt x="2354152" y="1131375"/>
                  <a:pt x="2325192" y="1102424"/>
                  <a:pt x="2325192" y="1066709"/>
                </a:cubicBezTo>
                <a:cubicBezTo>
                  <a:pt x="2325192" y="1030995"/>
                  <a:pt x="2354152" y="1002044"/>
                  <a:pt x="2389845" y="1002044"/>
                </a:cubicBezTo>
                <a:close/>
                <a:moveTo>
                  <a:pt x="2237166" y="1002044"/>
                </a:moveTo>
                <a:cubicBezTo>
                  <a:pt x="2272894" y="1002044"/>
                  <a:pt x="2301856" y="1030995"/>
                  <a:pt x="2301856" y="1066709"/>
                </a:cubicBezTo>
                <a:cubicBezTo>
                  <a:pt x="2301856" y="1102424"/>
                  <a:pt x="2272894" y="1131375"/>
                  <a:pt x="2237166" y="1131375"/>
                </a:cubicBezTo>
                <a:cubicBezTo>
                  <a:pt x="2201442" y="1131375"/>
                  <a:pt x="2172482" y="1102424"/>
                  <a:pt x="2172482" y="1066709"/>
                </a:cubicBezTo>
                <a:cubicBezTo>
                  <a:pt x="2172482" y="1030995"/>
                  <a:pt x="2201442" y="1002044"/>
                  <a:pt x="2237166" y="1002044"/>
                </a:cubicBezTo>
                <a:close/>
                <a:moveTo>
                  <a:pt x="2084488" y="1002044"/>
                </a:moveTo>
                <a:cubicBezTo>
                  <a:pt x="2120200" y="1002044"/>
                  <a:pt x="2149149" y="1030995"/>
                  <a:pt x="2149149" y="1066709"/>
                </a:cubicBezTo>
                <a:cubicBezTo>
                  <a:pt x="2149149" y="1102424"/>
                  <a:pt x="2120200" y="1131375"/>
                  <a:pt x="2084488" y="1131375"/>
                </a:cubicBezTo>
                <a:cubicBezTo>
                  <a:pt x="2048757" y="1131375"/>
                  <a:pt x="2019843" y="1102424"/>
                  <a:pt x="2019843" y="1066709"/>
                </a:cubicBezTo>
                <a:cubicBezTo>
                  <a:pt x="2019843" y="1030995"/>
                  <a:pt x="2048757" y="1002044"/>
                  <a:pt x="2084488" y="1002044"/>
                </a:cubicBezTo>
                <a:close/>
                <a:moveTo>
                  <a:pt x="1927899" y="1002044"/>
                </a:moveTo>
                <a:cubicBezTo>
                  <a:pt x="1963608" y="1002044"/>
                  <a:pt x="1992589" y="1030995"/>
                  <a:pt x="1992589" y="1066709"/>
                </a:cubicBezTo>
                <a:cubicBezTo>
                  <a:pt x="1992589" y="1102424"/>
                  <a:pt x="1963608" y="1131375"/>
                  <a:pt x="1927899" y="1131375"/>
                </a:cubicBezTo>
                <a:cubicBezTo>
                  <a:pt x="1892221" y="1131375"/>
                  <a:pt x="1863266" y="1102424"/>
                  <a:pt x="1863266" y="1066709"/>
                </a:cubicBezTo>
                <a:cubicBezTo>
                  <a:pt x="1863266" y="1030995"/>
                  <a:pt x="1892221" y="1002044"/>
                  <a:pt x="1927899" y="1002044"/>
                </a:cubicBezTo>
                <a:close/>
                <a:moveTo>
                  <a:pt x="1775247" y="1002044"/>
                </a:moveTo>
                <a:cubicBezTo>
                  <a:pt x="1810950" y="1002044"/>
                  <a:pt x="1839934" y="1030995"/>
                  <a:pt x="1839934" y="1066709"/>
                </a:cubicBezTo>
                <a:cubicBezTo>
                  <a:pt x="1839934" y="1102424"/>
                  <a:pt x="1810950" y="1131375"/>
                  <a:pt x="1775247" y="1131375"/>
                </a:cubicBezTo>
                <a:cubicBezTo>
                  <a:pt x="1739525" y="1131375"/>
                  <a:pt x="1710575" y="1102424"/>
                  <a:pt x="1710575" y="1066709"/>
                </a:cubicBezTo>
                <a:cubicBezTo>
                  <a:pt x="1710575" y="1030995"/>
                  <a:pt x="1739525" y="1002044"/>
                  <a:pt x="1775247" y="1002044"/>
                </a:cubicBezTo>
                <a:close/>
                <a:moveTo>
                  <a:pt x="1618661" y="1002044"/>
                </a:moveTo>
                <a:cubicBezTo>
                  <a:pt x="1654383" y="1002044"/>
                  <a:pt x="1683332" y="1030995"/>
                  <a:pt x="1683332" y="1066709"/>
                </a:cubicBezTo>
                <a:cubicBezTo>
                  <a:pt x="1683332" y="1102424"/>
                  <a:pt x="1654383" y="1131375"/>
                  <a:pt x="1618661" y="1131375"/>
                </a:cubicBezTo>
                <a:cubicBezTo>
                  <a:pt x="1582951" y="1131375"/>
                  <a:pt x="1554000" y="1102424"/>
                  <a:pt x="1554000" y="1066709"/>
                </a:cubicBezTo>
                <a:cubicBezTo>
                  <a:pt x="1554000" y="1030995"/>
                  <a:pt x="1582951" y="1002044"/>
                  <a:pt x="1618661" y="1002044"/>
                </a:cubicBezTo>
                <a:close/>
                <a:moveTo>
                  <a:pt x="1466007" y="1002044"/>
                </a:moveTo>
                <a:cubicBezTo>
                  <a:pt x="1501719" y="1002044"/>
                  <a:pt x="1530672" y="1030995"/>
                  <a:pt x="1530672" y="1066709"/>
                </a:cubicBezTo>
                <a:cubicBezTo>
                  <a:pt x="1530672" y="1102424"/>
                  <a:pt x="1501719" y="1131375"/>
                  <a:pt x="1466007" y="1131375"/>
                </a:cubicBezTo>
                <a:cubicBezTo>
                  <a:pt x="1430293" y="1131375"/>
                  <a:pt x="1401343" y="1102424"/>
                  <a:pt x="1401343" y="1066709"/>
                </a:cubicBezTo>
                <a:cubicBezTo>
                  <a:pt x="1401343" y="1030995"/>
                  <a:pt x="1430293" y="1002044"/>
                  <a:pt x="1466007" y="1002044"/>
                </a:cubicBezTo>
                <a:close/>
                <a:moveTo>
                  <a:pt x="1309433" y="1002044"/>
                </a:moveTo>
                <a:cubicBezTo>
                  <a:pt x="1345147" y="1002044"/>
                  <a:pt x="1374099" y="1030995"/>
                  <a:pt x="1374099" y="1066709"/>
                </a:cubicBezTo>
                <a:cubicBezTo>
                  <a:pt x="1374099" y="1102424"/>
                  <a:pt x="1345147" y="1131375"/>
                  <a:pt x="1309433" y="1131375"/>
                </a:cubicBezTo>
                <a:cubicBezTo>
                  <a:pt x="1273720" y="1131375"/>
                  <a:pt x="1244768" y="1102424"/>
                  <a:pt x="1244768" y="1066709"/>
                </a:cubicBezTo>
                <a:cubicBezTo>
                  <a:pt x="1244768" y="1030995"/>
                  <a:pt x="1273720" y="1002044"/>
                  <a:pt x="1309433" y="1002044"/>
                </a:cubicBezTo>
                <a:close/>
                <a:moveTo>
                  <a:pt x="1148949" y="1002044"/>
                </a:moveTo>
                <a:cubicBezTo>
                  <a:pt x="1184663" y="1002044"/>
                  <a:pt x="1213614" y="1030995"/>
                  <a:pt x="1213614" y="1066709"/>
                </a:cubicBezTo>
                <a:cubicBezTo>
                  <a:pt x="1213614" y="1102424"/>
                  <a:pt x="1184663" y="1131375"/>
                  <a:pt x="1148949" y="1131375"/>
                </a:cubicBezTo>
                <a:cubicBezTo>
                  <a:pt x="1113236" y="1131375"/>
                  <a:pt x="1084284" y="1102424"/>
                  <a:pt x="1084284" y="1066709"/>
                </a:cubicBezTo>
                <a:cubicBezTo>
                  <a:pt x="1084284" y="1030995"/>
                  <a:pt x="1113236" y="1002044"/>
                  <a:pt x="1148949" y="1002044"/>
                </a:cubicBezTo>
                <a:close/>
                <a:moveTo>
                  <a:pt x="992376" y="1002044"/>
                </a:moveTo>
                <a:cubicBezTo>
                  <a:pt x="1028090" y="1002044"/>
                  <a:pt x="1057041" y="1030995"/>
                  <a:pt x="1057041" y="1066709"/>
                </a:cubicBezTo>
                <a:cubicBezTo>
                  <a:pt x="1057041" y="1102424"/>
                  <a:pt x="1028090" y="1131375"/>
                  <a:pt x="992376" y="1131375"/>
                </a:cubicBezTo>
                <a:cubicBezTo>
                  <a:pt x="956663" y="1131375"/>
                  <a:pt x="927711" y="1102424"/>
                  <a:pt x="927711" y="1066709"/>
                </a:cubicBezTo>
                <a:cubicBezTo>
                  <a:pt x="927711" y="1030995"/>
                  <a:pt x="956663" y="1002044"/>
                  <a:pt x="992376" y="1002044"/>
                </a:cubicBezTo>
                <a:close/>
                <a:moveTo>
                  <a:pt x="839721" y="1002044"/>
                </a:moveTo>
                <a:cubicBezTo>
                  <a:pt x="875434" y="1002044"/>
                  <a:pt x="904386" y="1030995"/>
                  <a:pt x="904386" y="1066709"/>
                </a:cubicBezTo>
                <a:cubicBezTo>
                  <a:pt x="904386" y="1102424"/>
                  <a:pt x="875434" y="1131375"/>
                  <a:pt x="839721" y="1131375"/>
                </a:cubicBezTo>
                <a:cubicBezTo>
                  <a:pt x="804007" y="1131375"/>
                  <a:pt x="775056" y="1102424"/>
                  <a:pt x="775056" y="1066709"/>
                </a:cubicBezTo>
                <a:cubicBezTo>
                  <a:pt x="775056" y="1030995"/>
                  <a:pt x="804007" y="1002044"/>
                  <a:pt x="839721" y="1002044"/>
                </a:cubicBezTo>
                <a:close/>
                <a:moveTo>
                  <a:pt x="683148" y="1002044"/>
                </a:moveTo>
                <a:cubicBezTo>
                  <a:pt x="718862" y="1002044"/>
                  <a:pt x="747813" y="1030995"/>
                  <a:pt x="747813" y="1066709"/>
                </a:cubicBezTo>
                <a:cubicBezTo>
                  <a:pt x="747813" y="1102424"/>
                  <a:pt x="718862" y="1131375"/>
                  <a:pt x="683148" y="1131375"/>
                </a:cubicBezTo>
                <a:cubicBezTo>
                  <a:pt x="647435" y="1131375"/>
                  <a:pt x="618483" y="1102424"/>
                  <a:pt x="618483" y="1066709"/>
                </a:cubicBezTo>
                <a:cubicBezTo>
                  <a:pt x="618483" y="1030995"/>
                  <a:pt x="647435" y="1002044"/>
                  <a:pt x="683148" y="1002044"/>
                </a:cubicBezTo>
                <a:close/>
                <a:moveTo>
                  <a:pt x="11560917" y="1002040"/>
                </a:moveTo>
                <a:cubicBezTo>
                  <a:pt x="11596631" y="1002040"/>
                  <a:pt x="11625583" y="1030994"/>
                  <a:pt x="11625583" y="1066706"/>
                </a:cubicBezTo>
                <a:cubicBezTo>
                  <a:pt x="11625583" y="1102421"/>
                  <a:pt x="11596631" y="1131374"/>
                  <a:pt x="11560917" y="1131374"/>
                </a:cubicBezTo>
                <a:cubicBezTo>
                  <a:pt x="11525203" y="1131374"/>
                  <a:pt x="11496251" y="1102421"/>
                  <a:pt x="11496251" y="1066706"/>
                </a:cubicBezTo>
                <a:cubicBezTo>
                  <a:pt x="11496251" y="1030994"/>
                  <a:pt x="11525203" y="1002040"/>
                  <a:pt x="11560917" y="1002040"/>
                </a:cubicBezTo>
                <a:close/>
                <a:moveTo>
                  <a:pt x="11404343" y="1002040"/>
                </a:moveTo>
                <a:cubicBezTo>
                  <a:pt x="11440057" y="1002040"/>
                  <a:pt x="11469009" y="1030994"/>
                  <a:pt x="11469009" y="1066706"/>
                </a:cubicBezTo>
                <a:cubicBezTo>
                  <a:pt x="11469009" y="1102421"/>
                  <a:pt x="11440057" y="1131374"/>
                  <a:pt x="11404343" y="1131374"/>
                </a:cubicBezTo>
                <a:cubicBezTo>
                  <a:pt x="11368629" y="1131374"/>
                  <a:pt x="11339677" y="1102421"/>
                  <a:pt x="11339677" y="1066706"/>
                </a:cubicBezTo>
                <a:cubicBezTo>
                  <a:pt x="11339677" y="1030994"/>
                  <a:pt x="11368629" y="1002040"/>
                  <a:pt x="11404343" y="1002040"/>
                </a:cubicBezTo>
                <a:close/>
                <a:moveTo>
                  <a:pt x="11251683" y="1002040"/>
                </a:moveTo>
                <a:cubicBezTo>
                  <a:pt x="11287397" y="1002040"/>
                  <a:pt x="11316349" y="1030994"/>
                  <a:pt x="11316349" y="1066706"/>
                </a:cubicBezTo>
                <a:cubicBezTo>
                  <a:pt x="11316349" y="1102421"/>
                  <a:pt x="11287397" y="1131374"/>
                  <a:pt x="11251683" y="1131374"/>
                </a:cubicBezTo>
                <a:cubicBezTo>
                  <a:pt x="11215969" y="1131374"/>
                  <a:pt x="11187017" y="1102421"/>
                  <a:pt x="11187017" y="1066706"/>
                </a:cubicBezTo>
                <a:cubicBezTo>
                  <a:pt x="11187017" y="1030994"/>
                  <a:pt x="11215969" y="1002040"/>
                  <a:pt x="11251683" y="1002040"/>
                </a:cubicBezTo>
                <a:close/>
                <a:moveTo>
                  <a:pt x="526568" y="1002040"/>
                </a:moveTo>
                <a:cubicBezTo>
                  <a:pt x="562282" y="1002040"/>
                  <a:pt x="591233" y="1030994"/>
                  <a:pt x="591233" y="1066706"/>
                </a:cubicBezTo>
                <a:cubicBezTo>
                  <a:pt x="591233" y="1102421"/>
                  <a:pt x="562282" y="1131374"/>
                  <a:pt x="526568" y="1131374"/>
                </a:cubicBezTo>
                <a:cubicBezTo>
                  <a:pt x="490855" y="1131374"/>
                  <a:pt x="461903" y="1102421"/>
                  <a:pt x="461903" y="1066706"/>
                </a:cubicBezTo>
                <a:cubicBezTo>
                  <a:pt x="461903" y="1030994"/>
                  <a:pt x="490855" y="1002040"/>
                  <a:pt x="526568" y="1002040"/>
                </a:cubicBezTo>
                <a:close/>
                <a:moveTo>
                  <a:pt x="373912" y="1002040"/>
                </a:moveTo>
                <a:cubicBezTo>
                  <a:pt x="409626" y="1002040"/>
                  <a:pt x="438577" y="1030994"/>
                  <a:pt x="438577" y="1066706"/>
                </a:cubicBezTo>
                <a:cubicBezTo>
                  <a:pt x="438577" y="1102421"/>
                  <a:pt x="409626" y="1131374"/>
                  <a:pt x="373912" y="1131374"/>
                </a:cubicBezTo>
                <a:cubicBezTo>
                  <a:pt x="338199" y="1131374"/>
                  <a:pt x="309247" y="1102421"/>
                  <a:pt x="309247" y="1066706"/>
                </a:cubicBezTo>
                <a:cubicBezTo>
                  <a:pt x="309247" y="1030994"/>
                  <a:pt x="338199" y="1002040"/>
                  <a:pt x="373912" y="1002040"/>
                </a:cubicBezTo>
                <a:close/>
                <a:moveTo>
                  <a:pt x="217342" y="1002040"/>
                </a:moveTo>
                <a:cubicBezTo>
                  <a:pt x="253055" y="1002040"/>
                  <a:pt x="282007" y="1030994"/>
                  <a:pt x="282007" y="1066706"/>
                </a:cubicBezTo>
                <a:cubicBezTo>
                  <a:pt x="282007" y="1102421"/>
                  <a:pt x="253055" y="1131374"/>
                  <a:pt x="217342" y="1131374"/>
                </a:cubicBezTo>
                <a:cubicBezTo>
                  <a:pt x="181628" y="1131374"/>
                  <a:pt x="152676" y="1102421"/>
                  <a:pt x="152676" y="1066706"/>
                </a:cubicBezTo>
                <a:cubicBezTo>
                  <a:pt x="152676" y="1030994"/>
                  <a:pt x="181628" y="1002040"/>
                  <a:pt x="217342" y="1002040"/>
                </a:cubicBezTo>
                <a:close/>
                <a:moveTo>
                  <a:pt x="992384" y="849416"/>
                </a:moveTo>
                <a:cubicBezTo>
                  <a:pt x="1028098" y="849416"/>
                  <a:pt x="1057050" y="878368"/>
                  <a:pt x="1057050" y="914081"/>
                </a:cubicBezTo>
                <a:cubicBezTo>
                  <a:pt x="1057050" y="949766"/>
                  <a:pt x="1028098" y="978717"/>
                  <a:pt x="992384" y="978717"/>
                </a:cubicBezTo>
                <a:cubicBezTo>
                  <a:pt x="956671" y="978717"/>
                  <a:pt x="927719" y="949766"/>
                  <a:pt x="927719" y="914081"/>
                </a:cubicBezTo>
                <a:cubicBezTo>
                  <a:pt x="927719" y="878368"/>
                  <a:pt x="956671" y="849416"/>
                  <a:pt x="992384" y="849416"/>
                </a:cubicBezTo>
                <a:close/>
                <a:moveTo>
                  <a:pt x="839729" y="849416"/>
                </a:moveTo>
                <a:cubicBezTo>
                  <a:pt x="875442" y="849416"/>
                  <a:pt x="904394" y="878368"/>
                  <a:pt x="904394" y="914081"/>
                </a:cubicBezTo>
                <a:cubicBezTo>
                  <a:pt x="904394" y="949766"/>
                  <a:pt x="875442" y="978717"/>
                  <a:pt x="839729" y="978717"/>
                </a:cubicBezTo>
                <a:cubicBezTo>
                  <a:pt x="804016" y="978717"/>
                  <a:pt x="775064" y="949766"/>
                  <a:pt x="775064" y="914081"/>
                </a:cubicBezTo>
                <a:cubicBezTo>
                  <a:pt x="775064" y="878368"/>
                  <a:pt x="804016" y="849416"/>
                  <a:pt x="839729" y="849416"/>
                </a:cubicBezTo>
                <a:close/>
                <a:moveTo>
                  <a:pt x="683158" y="849416"/>
                </a:moveTo>
                <a:cubicBezTo>
                  <a:pt x="718872" y="849416"/>
                  <a:pt x="747824" y="878368"/>
                  <a:pt x="747824" y="914081"/>
                </a:cubicBezTo>
                <a:cubicBezTo>
                  <a:pt x="747824" y="949766"/>
                  <a:pt x="718872" y="978717"/>
                  <a:pt x="683158" y="978717"/>
                </a:cubicBezTo>
                <a:cubicBezTo>
                  <a:pt x="647445" y="978717"/>
                  <a:pt x="618493" y="949766"/>
                  <a:pt x="618493" y="914081"/>
                </a:cubicBezTo>
                <a:cubicBezTo>
                  <a:pt x="618493" y="878368"/>
                  <a:pt x="647445" y="849416"/>
                  <a:pt x="683158" y="849416"/>
                </a:cubicBezTo>
                <a:close/>
                <a:moveTo>
                  <a:pt x="7677904" y="849415"/>
                </a:moveTo>
                <a:cubicBezTo>
                  <a:pt x="7713618" y="849415"/>
                  <a:pt x="7742570" y="878366"/>
                  <a:pt x="7742570" y="914080"/>
                </a:cubicBezTo>
                <a:cubicBezTo>
                  <a:pt x="7742570" y="949766"/>
                  <a:pt x="7713618" y="978717"/>
                  <a:pt x="7677904" y="978717"/>
                </a:cubicBezTo>
                <a:cubicBezTo>
                  <a:pt x="7642190" y="978717"/>
                  <a:pt x="7613238" y="949766"/>
                  <a:pt x="7613238" y="914080"/>
                </a:cubicBezTo>
                <a:cubicBezTo>
                  <a:pt x="7613238" y="878366"/>
                  <a:pt x="7642190" y="849415"/>
                  <a:pt x="7677904" y="849415"/>
                </a:cubicBezTo>
                <a:close/>
                <a:moveTo>
                  <a:pt x="7521331" y="849415"/>
                </a:moveTo>
                <a:cubicBezTo>
                  <a:pt x="7557045" y="849415"/>
                  <a:pt x="7585997" y="878366"/>
                  <a:pt x="7585997" y="914080"/>
                </a:cubicBezTo>
                <a:cubicBezTo>
                  <a:pt x="7585997" y="949766"/>
                  <a:pt x="7557045" y="978717"/>
                  <a:pt x="7521331" y="978717"/>
                </a:cubicBezTo>
                <a:cubicBezTo>
                  <a:pt x="7485617" y="978717"/>
                  <a:pt x="7456665" y="949766"/>
                  <a:pt x="7456665" y="914080"/>
                </a:cubicBezTo>
                <a:cubicBezTo>
                  <a:pt x="7456665" y="878366"/>
                  <a:pt x="7485617" y="849415"/>
                  <a:pt x="7521331" y="849415"/>
                </a:cubicBezTo>
                <a:close/>
                <a:moveTo>
                  <a:pt x="7368669" y="849415"/>
                </a:moveTo>
                <a:cubicBezTo>
                  <a:pt x="7404383" y="849415"/>
                  <a:pt x="7433335" y="878366"/>
                  <a:pt x="7433335" y="914080"/>
                </a:cubicBezTo>
                <a:cubicBezTo>
                  <a:pt x="7433335" y="949766"/>
                  <a:pt x="7404383" y="978717"/>
                  <a:pt x="7368669" y="978717"/>
                </a:cubicBezTo>
                <a:cubicBezTo>
                  <a:pt x="7332955" y="978717"/>
                  <a:pt x="7304003" y="949766"/>
                  <a:pt x="7304003" y="914080"/>
                </a:cubicBezTo>
                <a:cubicBezTo>
                  <a:pt x="7304003" y="878366"/>
                  <a:pt x="7332955" y="849415"/>
                  <a:pt x="7368669" y="849415"/>
                </a:cubicBezTo>
                <a:close/>
                <a:moveTo>
                  <a:pt x="7212096" y="849415"/>
                </a:moveTo>
                <a:cubicBezTo>
                  <a:pt x="7247810" y="849415"/>
                  <a:pt x="7276762" y="878366"/>
                  <a:pt x="7276762" y="914080"/>
                </a:cubicBezTo>
                <a:cubicBezTo>
                  <a:pt x="7276762" y="949766"/>
                  <a:pt x="7247810" y="978717"/>
                  <a:pt x="7212096" y="978717"/>
                </a:cubicBezTo>
                <a:cubicBezTo>
                  <a:pt x="7176382" y="978717"/>
                  <a:pt x="7147430" y="949766"/>
                  <a:pt x="7147430" y="914080"/>
                </a:cubicBezTo>
                <a:cubicBezTo>
                  <a:pt x="7147430" y="878366"/>
                  <a:pt x="7176382" y="849415"/>
                  <a:pt x="7212096" y="849415"/>
                </a:cubicBezTo>
                <a:close/>
                <a:moveTo>
                  <a:pt x="6585804" y="849415"/>
                </a:moveTo>
                <a:cubicBezTo>
                  <a:pt x="6621518" y="849415"/>
                  <a:pt x="6650470" y="878366"/>
                  <a:pt x="6650470" y="914080"/>
                </a:cubicBezTo>
                <a:cubicBezTo>
                  <a:pt x="6650470" y="949766"/>
                  <a:pt x="6621518" y="978717"/>
                  <a:pt x="6585804" y="978717"/>
                </a:cubicBezTo>
                <a:cubicBezTo>
                  <a:pt x="6550090" y="978717"/>
                  <a:pt x="6521138" y="949766"/>
                  <a:pt x="6521138" y="914080"/>
                </a:cubicBezTo>
                <a:cubicBezTo>
                  <a:pt x="6521138" y="878366"/>
                  <a:pt x="6550090" y="849415"/>
                  <a:pt x="6585804" y="849415"/>
                </a:cubicBezTo>
                <a:close/>
                <a:moveTo>
                  <a:pt x="6429229" y="849415"/>
                </a:moveTo>
                <a:cubicBezTo>
                  <a:pt x="6464943" y="849415"/>
                  <a:pt x="6493895" y="878366"/>
                  <a:pt x="6493895" y="914080"/>
                </a:cubicBezTo>
                <a:cubicBezTo>
                  <a:pt x="6493895" y="949766"/>
                  <a:pt x="6464943" y="978717"/>
                  <a:pt x="6429229" y="978717"/>
                </a:cubicBezTo>
                <a:cubicBezTo>
                  <a:pt x="6393515" y="978717"/>
                  <a:pt x="6364563" y="949766"/>
                  <a:pt x="6364563" y="914080"/>
                </a:cubicBezTo>
                <a:cubicBezTo>
                  <a:pt x="6364563" y="878366"/>
                  <a:pt x="6393515" y="849415"/>
                  <a:pt x="6429229" y="849415"/>
                </a:cubicBezTo>
                <a:close/>
                <a:moveTo>
                  <a:pt x="6276571" y="849415"/>
                </a:moveTo>
                <a:cubicBezTo>
                  <a:pt x="6312285" y="849415"/>
                  <a:pt x="6341237" y="878366"/>
                  <a:pt x="6341237" y="914080"/>
                </a:cubicBezTo>
                <a:cubicBezTo>
                  <a:pt x="6341237" y="949766"/>
                  <a:pt x="6312285" y="978717"/>
                  <a:pt x="6276571" y="978717"/>
                </a:cubicBezTo>
                <a:cubicBezTo>
                  <a:pt x="6240857" y="978717"/>
                  <a:pt x="6211905" y="949766"/>
                  <a:pt x="6211905" y="914080"/>
                </a:cubicBezTo>
                <a:cubicBezTo>
                  <a:pt x="6211905" y="878366"/>
                  <a:pt x="6240857" y="849415"/>
                  <a:pt x="6276571" y="849415"/>
                </a:cubicBezTo>
                <a:close/>
                <a:moveTo>
                  <a:pt x="6119999" y="849415"/>
                </a:moveTo>
                <a:cubicBezTo>
                  <a:pt x="6155713" y="849415"/>
                  <a:pt x="6184665" y="878366"/>
                  <a:pt x="6184665" y="914080"/>
                </a:cubicBezTo>
                <a:cubicBezTo>
                  <a:pt x="6184665" y="949766"/>
                  <a:pt x="6155713" y="978717"/>
                  <a:pt x="6119999" y="978717"/>
                </a:cubicBezTo>
                <a:cubicBezTo>
                  <a:pt x="6084285" y="978717"/>
                  <a:pt x="6055333" y="949766"/>
                  <a:pt x="6055333" y="914080"/>
                </a:cubicBezTo>
                <a:cubicBezTo>
                  <a:pt x="6055333" y="878366"/>
                  <a:pt x="6084285" y="849415"/>
                  <a:pt x="6119999" y="849415"/>
                </a:cubicBezTo>
                <a:close/>
                <a:moveTo>
                  <a:pt x="5967339" y="849415"/>
                </a:moveTo>
                <a:cubicBezTo>
                  <a:pt x="6003053" y="849415"/>
                  <a:pt x="6032005" y="878366"/>
                  <a:pt x="6032005" y="914080"/>
                </a:cubicBezTo>
                <a:cubicBezTo>
                  <a:pt x="6032005" y="949766"/>
                  <a:pt x="6003053" y="978717"/>
                  <a:pt x="5967339" y="978717"/>
                </a:cubicBezTo>
                <a:cubicBezTo>
                  <a:pt x="5931625" y="978717"/>
                  <a:pt x="5902673" y="949766"/>
                  <a:pt x="5902673" y="914080"/>
                </a:cubicBezTo>
                <a:cubicBezTo>
                  <a:pt x="5902673" y="878366"/>
                  <a:pt x="5931625" y="849415"/>
                  <a:pt x="5967339" y="849415"/>
                </a:cubicBezTo>
                <a:close/>
                <a:moveTo>
                  <a:pt x="4566030" y="849415"/>
                </a:moveTo>
                <a:cubicBezTo>
                  <a:pt x="4601751" y="849415"/>
                  <a:pt x="4630712" y="878366"/>
                  <a:pt x="4630712" y="914081"/>
                </a:cubicBezTo>
                <a:cubicBezTo>
                  <a:pt x="4630712" y="949766"/>
                  <a:pt x="4601751" y="978717"/>
                  <a:pt x="4566030" y="978717"/>
                </a:cubicBezTo>
                <a:cubicBezTo>
                  <a:pt x="4530304" y="978717"/>
                  <a:pt x="4501345" y="949766"/>
                  <a:pt x="4501345" y="914081"/>
                </a:cubicBezTo>
                <a:cubicBezTo>
                  <a:pt x="4501345" y="878366"/>
                  <a:pt x="4530304" y="849415"/>
                  <a:pt x="4566030" y="849415"/>
                </a:cubicBezTo>
                <a:close/>
                <a:moveTo>
                  <a:pt x="4409471" y="849415"/>
                </a:moveTo>
                <a:cubicBezTo>
                  <a:pt x="4445169" y="849415"/>
                  <a:pt x="4474113" y="878366"/>
                  <a:pt x="4474113" y="914081"/>
                </a:cubicBezTo>
                <a:cubicBezTo>
                  <a:pt x="4474113" y="949766"/>
                  <a:pt x="4445169" y="978717"/>
                  <a:pt x="4409471" y="978717"/>
                </a:cubicBezTo>
                <a:cubicBezTo>
                  <a:pt x="4373772" y="978717"/>
                  <a:pt x="4344809" y="949766"/>
                  <a:pt x="4344809" y="914081"/>
                </a:cubicBezTo>
                <a:cubicBezTo>
                  <a:pt x="4344809" y="878366"/>
                  <a:pt x="4373772" y="849415"/>
                  <a:pt x="4409471" y="849415"/>
                </a:cubicBezTo>
                <a:close/>
                <a:moveTo>
                  <a:pt x="4256823" y="849415"/>
                </a:moveTo>
                <a:cubicBezTo>
                  <a:pt x="4292543" y="849415"/>
                  <a:pt x="4321471" y="878366"/>
                  <a:pt x="4321471" y="914081"/>
                </a:cubicBezTo>
                <a:cubicBezTo>
                  <a:pt x="4321471" y="949766"/>
                  <a:pt x="4292543" y="978717"/>
                  <a:pt x="4256823" y="978717"/>
                </a:cubicBezTo>
                <a:cubicBezTo>
                  <a:pt x="4221105" y="978717"/>
                  <a:pt x="4192125" y="949766"/>
                  <a:pt x="4192125" y="914081"/>
                </a:cubicBezTo>
                <a:cubicBezTo>
                  <a:pt x="4192125" y="878366"/>
                  <a:pt x="4221105" y="849415"/>
                  <a:pt x="4256823" y="849415"/>
                </a:cubicBezTo>
                <a:close/>
                <a:moveTo>
                  <a:pt x="4100249" y="849415"/>
                </a:moveTo>
                <a:cubicBezTo>
                  <a:pt x="4135950" y="849415"/>
                  <a:pt x="4164920" y="878366"/>
                  <a:pt x="4164920" y="914081"/>
                </a:cubicBezTo>
                <a:cubicBezTo>
                  <a:pt x="4164920" y="949766"/>
                  <a:pt x="4135950" y="978717"/>
                  <a:pt x="4100249" y="978717"/>
                </a:cubicBezTo>
                <a:cubicBezTo>
                  <a:pt x="4064526" y="978717"/>
                  <a:pt x="4035594" y="949766"/>
                  <a:pt x="4035594" y="914081"/>
                </a:cubicBezTo>
                <a:cubicBezTo>
                  <a:pt x="4035594" y="878366"/>
                  <a:pt x="4064526" y="849415"/>
                  <a:pt x="4100249" y="849415"/>
                </a:cubicBezTo>
                <a:close/>
                <a:moveTo>
                  <a:pt x="3947579" y="849415"/>
                </a:moveTo>
                <a:cubicBezTo>
                  <a:pt x="3983297" y="849415"/>
                  <a:pt x="4012257" y="878366"/>
                  <a:pt x="4012257" y="914081"/>
                </a:cubicBezTo>
                <a:cubicBezTo>
                  <a:pt x="4012257" y="949766"/>
                  <a:pt x="3983297" y="978717"/>
                  <a:pt x="3947579" y="978717"/>
                </a:cubicBezTo>
                <a:cubicBezTo>
                  <a:pt x="3911999" y="978717"/>
                  <a:pt x="3883050" y="949766"/>
                  <a:pt x="3883050" y="914081"/>
                </a:cubicBezTo>
                <a:cubicBezTo>
                  <a:pt x="3883050" y="878366"/>
                  <a:pt x="3911999" y="849415"/>
                  <a:pt x="3947579" y="849415"/>
                </a:cubicBezTo>
                <a:close/>
                <a:moveTo>
                  <a:pt x="3321438" y="849415"/>
                </a:moveTo>
                <a:cubicBezTo>
                  <a:pt x="3357150" y="849415"/>
                  <a:pt x="3386080" y="878366"/>
                  <a:pt x="3386080" y="914081"/>
                </a:cubicBezTo>
                <a:cubicBezTo>
                  <a:pt x="3386080" y="949766"/>
                  <a:pt x="3357150" y="978717"/>
                  <a:pt x="3321438" y="978717"/>
                </a:cubicBezTo>
                <a:cubicBezTo>
                  <a:pt x="3285716" y="978717"/>
                  <a:pt x="3256776" y="949766"/>
                  <a:pt x="3256776" y="914081"/>
                </a:cubicBezTo>
                <a:cubicBezTo>
                  <a:pt x="3256776" y="878366"/>
                  <a:pt x="3285716" y="849415"/>
                  <a:pt x="3321438" y="849415"/>
                </a:cubicBezTo>
                <a:close/>
                <a:moveTo>
                  <a:pt x="3172684" y="849415"/>
                </a:moveTo>
                <a:cubicBezTo>
                  <a:pt x="3208407" y="849415"/>
                  <a:pt x="3237355" y="878366"/>
                  <a:pt x="3237355" y="914081"/>
                </a:cubicBezTo>
                <a:cubicBezTo>
                  <a:pt x="3237355" y="949766"/>
                  <a:pt x="3208407" y="978717"/>
                  <a:pt x="3172684" y="978717"/>
                </a:cubicBezTo>
                <a:cubicBezTo>
                  <a:pt x="3136959" y="978717"/>
                  <a:pt x="3107997" y="949766"/>
                  <a:pt x="3107997" y="914081"/>
                </a:cubicBezTo>
                <a:cubicBezTo>
                  <a:pt x="3107997" y="878366"/>
                  <a:pt x="3136959" y="849415"/>
                  <a:pt x="3172684" y="849415"/>
                </a:cubicBezTo>
                <a:close/>
                <a:moveTo>
                  <a:pt x="3012161" y="849415"/>
                </a:moveTo>
                <a:cubicBezTo>
                  <a:pt x="3047872" y="849415"/>
                  <a:pt x="3076833" y="878366"/>
                  <a:pt x="3076833" y="914081"/>
                </a:cubicBezTo>
                <a:cubicBezTo>
                  <a:pt x="3076833" y="949766"/>
                  <a:pt x="3047872" y="978717"/>
                  <a:pt x="3012161" y="978717"/>
                </a:cubicBezTo>
                <a:cubicBezTo>
                  <a:pt x="2976453" y="978717"/>
                  <a:pt x="2947506" y="949766"/>
                  <a:pt x="2947506" y="914081"/>
                </a:cubicBezTo>
                <a:cubicBezTo>
                  <a:pt x="2947506" y="878366"/>
                  <a:pt x="2976453" y="849415"/>
                  <a:pt x="3012161" y="849415"/>
                </a:cubicBezTo>
                <a:close/>
                <a:moveTo>
                  <a:pt x="2855618" y="849415"/>
                </a:moveTo>
                <a:cubicBezTo>
                  <a:pt x="2891321" y="849415"/>
                  <a:pt x="2920269" y="878366"/>
                  <a:pt x="2920269" y="914081"/>
                </a:cubicBezTo>
                <a:cubicBezTo>
                  <a:pt x="2920269" y="949766"/>
                  <a:pt x="2891321" y="978717"/>
                  <a:pt x="2855618" y="978717"/>
                </a:cubicBezTo>
                <a:cubicBezTo>
                  <a:pt x="2819907" y="978717"/>
                  <a:pt x="2790958" y="949766"/>
                  <a:pt x="2790958" y="914081"/>
                </a:cubicBezTo>
                <a:cubicBezTo>
                  <a:pt x="2790958" y="878366"/>
                  <a:pt x="2819907" y="849415"/>
                  <a:pt x="2855618" y="849415"/>
                </a:cubicBezTo>
                <a:close/>
                <a:moveTo>
                  <a:pt x="2699069" y="849415"/>
                </a:moveTo>
                <a:cubicBezTo>
                  <a:pt x="2734777" y="849415"/>
                  <a:pt x="2763723" y="878366"/>
                  <a:pt x="2763723" y="914081"/>
                </a:cubicBezTo>
                <a:cubicBezTo>
                  <a:pt x="2763723" y="949766"/>
                  <a:pt x="2734777" y="978717"/>
                  <a:pt x="2699069" y="978717"/>
                </a:cubicBezTo>
                <a:cubicBezTo>
                  <a:pt x="2663361" y="978717"/>
                  <a:pt x="2634414" y="949766"/>
                  <a:pt x="2634414" y="914081"/>
                </a:cubicBezTo>
                <a:cubicBezTo>
                  <a:pt x="2634414" y="878366"/>
                  <a:pt x="2663361" y="849415"/>
                  <a:pt x="2699069" y="849415"/>
                </a:cubicBezTo>
                <a:close/>
                <a:moveTo>
                  <a:pt x="2546436" y="849415"/>
                </a:moveTo>
                <a:cubicBezTo>
                  <a:pt x="2582142" y="849415"/>
                  <a:pt x="2611091" y="878366"/>
                  <a:pt x="2611091" y="914081"/>
                </a:cubicBezTo>
                <a:cubicBezTo>
                  <a:pt x="2611091" y="949766"/>
                  <a:pt x="2582142" y="978717"/>
                  <a:pt x="2546436" y="978717"/>
                </a:cubicBezTo>
                <a:cubicBezTo>
                  <a:pt x="2510712" y="978717"/>
                  <a:pt x="2481777" y="949766"/>
                  <a:pt x="2481777" y="914081"/>
                </a:cubicBezTo>
                <a:cubicBezTo>
                  <a:pt x="2481777" y="878366"/>
                  <a:pt x="2510712" y="849415"/>
                  <a:pt x="2546436" y="849415"/>
                </a:cubicBezTo>
                <a:close/>
                <a:moveTo>
                  <a:pt x="2389845" y="849415"/>
                </a:moveTo>
                <a:cubicBezTo>
                  <a:pt x="2425594" y="849415"/>
                  <a:pt x="2454543" y="878366"/>
                  <a:pt x="2454543" y="914081"/>
                </a:cubicBezTo>
                <a:cubicBezTo>
                  <a:pt x="2454543" y="949766"/>
                  <a:pt x="2425594" y="978717"/>
                  <a:pt x="2389845" y="978717"/>
                </a:cubicBezTo>
                <a:cubicBezTo>
                  <a:pt x="2354165" y="978717"/>
                  <a:pt x="2325205" y="949766"/>
                  <a:pt x="2325205" y="914081"/>
                </a:cubicBezTo>
                <a:cubicBezTo>
                  <a:pt x="2325205" y="878366"/>
                  <a:pt x="2354165" y="849415"/>
                  <a:pt x="2389845" y="849415"/>
                </a:cubicBezTo>
                <a:close/>
                <a:moveTo>
                  <a:pt x="2237181" y="849415"/>
                </a:moveTo>
                <a:cubicBezTo>
                  <a:pt x="2272906" y="849415"/>
                  <a:pt x="2301870" y="878366"/>
                  <a:pt x="2301870" y="914081"/>
                </a:cubicBezTo>
                <a:cubicBezTo>
                  <a:pt x="2301870" y="949766"/>
                  <a:pt x="2272906" y="978717"/>
                  <a:pt x="2237181" y="978717"/>
                </a:cubicBezTo>
                <a:cubicBezTo>
                  <a:pt x="2201458" y="978717"/>
                  <a:pt x="2172494" y="949766"/>
                  <a:pt x="2172494" y="914081"/>
                </a:cubicBezTo>
                <a:cubicBezTo>
                  <a:pt x="2172494" y="878366"/>
                  <a:pt x="2201458" y="849415"/>
                  <a:pt x="2237181" y="849415"/>
                </a:cubicBezTo>
                <a:close/>
                <a:moveTo>
                  <a:pt x="2084492" y="849415"/>
                </a:moveTo>
                <a:cubicBezTo>
                  <a:pt x="2120215" y="849415"/>
                  <a:pt x="2149161" y="878366"/>
                  <a:pt x="2149161" y="914081"/>
                </a:cubicBezTo>
                <a:cubicBezTo>
                  <a:pt x="2149161" y="949766"/>
                  <a:pt x="2120215" y="978717"/>
                  <a:pt x="2084492" y="978717"/>
                </a:cubicBezTo>
                <a:cubicBezTo>
                  <a:pt x="2048764" y="978717"/>
                  <a:pt x="2019859" y="949766"/>
                  <a:pt x="2019859" y="914081"/>
                </a:cubicBezTo>
                <a:cubicBezTo>
                  <a:pt x="2019859" y="878366"/>
                  <a:pt x="2048764" y="849415"/>
                  <a:pt x="2084492" y="849415"/>
                </a:cubicBezTo>
                <a:close/>
                <a:moveTo>
                  <a:pt x="1927912" y="849415"/>
                </a:moveTo>
                <a:cubicBezTo>
                  <a:pt x="1963627" y="849415"/>
                  <a:pt x="1992599" y="878366"/>
                  <a:pt x="1992599" y="914081"/>
                </a:cubicBezTo>
                <a:cubicBezTo>
                  <a:pt x="1992599" y="949766"/>
                  <a:pt x="1963627" y="978717"/>
                  <a:pt x="1927912" y="978717"/>
                </a:cubicBezTo>
                <a:cubicBezTo>
                  <a:pt x="1892231" y="978717"/>
                  <a:pt x="1863278" y="949766"/>
                  <a:pt x="1863278" y="914081"/>
                </a:cubicBezTo>
                <a:cubicBezTo>
                  <a:pt x="1863278" y="878366"/>
                  <a:pt x="1892231" y="849415"/>
                  <a:pt x="1927912" y="849415"/>
                </a:cubicBezTo>
                <a:close/>
                <a:moveTo>
                  <a:pt x="1775257" y="849415"/>
                </a:moveTo>
                <a:cubicBezTo>
                  <a:pt x="1810960" y="849415"/>
                  <a:pt x="1839946" y="878366"/>
                  <a:pt x="1839946" y="914081"/>
                </a:cubicBezTo>
                <a:cubicBezTo>
                  <a:pt x="1839946" y="949766"/>
                  <a:pt x="1810960" y="978717"/>
                  <a:pt x="1775257" y="978717"/>
                </a:cubicBezTo>
                <a:cubicBezTo>
                  <a:pt x="1739536" y="978717"/>
                  <a:pt x="1710583" y="949766"/>
                  <a:pt x="1710583" y="914081"/>
                </a:cubicBezTo>
                <a:cubicBezTo>
                  <a:pt x="1710583" y="878366"/>
                  <a:pt x="1739536" y="849415"/>
                  <a:pt x="1775257" y="849415"/>
                </a:cubicBezTo>
                <a:close/>
                <a:moveTo>
                  <a:pt x="1618671" y="849415"/>
                </a:moveTo>
                <a:cubicBezTo>
                  <a:pt x="1654394" y="849415"/>
                  <a:pt x="1683342" y="878366"/>
                  <a:pt x="1683342" y="914081"/>
                </a:cubicBezTo>
                <a:cubicBezTo>
                  <a:pt x="1683342" y="949766"/>
                  <a:pt x="1654394" y="978717"/>
                  <a:pt x="1618671" y="978717"/>
                </a:cubicBezTo>
                <a:cubicBezTo>
                  <a:pt x="1582962" y="978717"/>
                  <a:pt x="1554009" y="949766"/>
                  <a:pt x="1554009" y="914081"/>
                </a:cubicBezTo>
                <a:cubicBezTo>
                  <a:pt x="1554009" y="878366"/>
                  <a:pt x="1582962" y="849415"/>
                  <a:pt x="1618671" y="849415"/>
                </a:cubicBezTo>
                <a:close/>
                <a:moveTo>
                  <a:pt x="1466016" y="849415"/>
                </a:moveTo>
                <a:cubicBezTo>
                  <a:pt x="1501729" y="849415"/>
                  <a:pt x="1530681" y="878366"/>
                  <a:pt x="1530681" y="914081"/>
                </a:cubicBezTo>
                <a:cubicBezTo>
                  <a:pt x="1530681" y="949766"/>
                  <a:pt x="1501729" y="978717"/>
                  <a:pt x="1466016" y="978717"/>
                </a:cubicBezTo>
                <a:cubicBezTo>
                  <a:pt x="1430302" y="978717"/>
                  <a:pt x="1401353" y="949766"/>
                  <a:pt x="1401353" y="914081"/>
                </a:cubicBezTo>
                <a:cubicBezTo>
                  <a:pt x="1401353" y="878366"/>
                  <a:pt x="1430302" y="849415"/>
                  <a:pt x="1466016" y="849415"/>
                </a:cubicBezTo>
                <a:close/>
                <a:moveTo>
                  <a:pt x="1309444" y="849415"/>
                </a:moveTo>
                <a:cubicBezTo>
                  <a:pt x="1345157" y="849415"/>
                  <a:pt x="1374109" y="878366"/>
                  <a:pt x="1374109" y="914081"/>
                </a:cubicBezTo>
                <a:cubicBezTo>
                  <a:pt x="1374109" y="949766"/>
                  <a:pt x="1345157" y="978717"/>
                  <a:pt x="1309444" y="978717"/>
                </a:cubicBezTo>
                <a:cubicBezTo>
                  <a:pt x="1273729" y="978717"/>
                  <a:pt x="1244778" y="949766"/>
                  <a:pt x="1244778" y="914081"/>
                </a:cubicBezTo>
                <a:cubicBezTo>
                  <a:pt x="1244778" y="878366"/>
                  <a:pt x="1273729" y="849415"/>
                  <a:pt x="1309444" y="849415"/>
                </a:cubicBezTo>
                <a:close/>
                <a:moveTo>
                  <a:pt x="1148959" y="849415"/>
                </a:moveTo>
                <a:cubicBezTo>
                  <a:pt x="1184673" y="849415"/>
                  <a:pt x="1213624" y="878366"/>
                  <a:pt x="1213624" y="914081"/>
                </a:cubicBezTo>
                <a:cubicBezTo>
                  <a:pt x="1213624" y="949766"/>
                  <a:pt x="1184673" y="978717"/>
                  <a:pt x="1148959" y="978717"/>
                </a:cubicBezTo>
                <a:cubicBezTo>
                  <a:pt x="1113245" y="978717"/>
                  <a:pt x="1084294" y="949766"/>
                  <a:pt x="1084294" y="914081"/>
                </a:cubicBezTo>
                <a:cubicBezTo>
                  <a:pt x="1084294" y="878366"/>
                  <a:pt x="1113245" y="849415"/>
                  <a:pt x="1148959" y="849415"/>
                </a:cubicBezTo>
                <a:close/>
                <a:moveTo>
                  <a:pt x="10625392" y="849414"/>
                </a:moveTo>
                <a:cubicBezTo>
                  <a:pt x="10661106" y="849414"/>
                  <a:pt x="10690058" y="878365"/>
                  <a:pt x="10690058" y="914079"/>
                </a:cubicBezTo>
                <a:cubicBezTo>
                  <a:pt x="10690058" y="949766"/>
                  <a:pt x="10661106" y="978717"/>
                  <a:pt x="10625392" y="978717"/>
                </a:cubicBezTo>
                <a:cubicBezTo>
                  <a:pt x="10589678" y="978717"/>
                  <a:pt x="10560726" y="949766"/>
                  <a:pt x="10560726" y="914079"/>
                </a:cubicBezTo>
                <a:cubicBezTo>
                  <a:pt x="10560726" y="878365"/>
                  <a:pt x="10589678" y="849414"/>
                  <a:pt x="10625392" y="849414"/>
                </a:cubicBezTo>
                <a:close/>
                <a:moveTo>
                  <a:pt x="10468818" y="849414"/>
                </a:moveTo>
                <a:cubicBezTo>
                  <a:pt x="10504532" y="849414"/>
                  <a:pt x="10533484" y="878365"/>
                  <a:pt x="10533484" y="914079"/>
                </a:cubicBezTo>
                <a:cubicBezTo>
                  <a:pt x="10533484" y="949766"/>
                  <a:pt x="10504532" y="978717"/>
                  <a:pt x="10468818" y="978717"/>
                </a:cubicBezTo>
                <a:cubicBezTo>
                  <a:pt x="10433104" y="978717"/>
                  <a:pt x="10404152" y="949766"/>
                  <a:pt x="10404152" y="914079"/>
                </a:cubicBezTo>
                <a:cubicBezTo>
                  <a:pt x="10404152" y="878365"/>
                  <a:pt x="10433104" y="849414"/>
                  <a:pt x="10468818" y="849414"/>
                </a:cubicBezTo>
                <a:close/>
                <a:moveTo>
                  <a:pt x="10312244" y="849414"/>
                </a:moveTo>
                <a:cubicBezTo>
                  <a:pt x="10347958" y="849414"/>
                  <a:pt x="10376910" y="878365"/>
                  <a:pt x="10376910" y="914079"/>
                </a:cubicBezTo>
                <a:cubicBezTo>
                  <a:pt x="10376910" y="949766"/>
                  <a:pt x="10347958" y="978717"/>
                  <a:pt x="10312244" y="978717"/>
                </a:cubicBezTo>
                <a:cubicBezTo>
                  <a:pt x="10276530" y="978717"/>
                  <a:pt x="10247578" y="949766"/>
                  <a:pt x="10247578" y="914079"/>
                </a:cubicBezTo>
                <a:cubicBezTo>
                  <a:pt x="10247578" y="878365"/>
                  <a:pt x="10276530" y="849414"/>
                  <a:pt x="10312244" y="849414"/>
                </a:cubicBezTo>
                <a:close/>
                <a:moveTo>
                  <a:pt x="10159586" y="849414"/>
                </a:moveTo>
                <a:cubicBezTo>
                  <a:pt x="10195300" y="849414"/>
                  <a:pt x="10224252" y="878365"/>
                  <a:pt x="10224252" y="914079"/>
                </a:cubicBezTo>
                <a:cubicBezTo>
                  <a:pt x="10224252" y="949766"/>
                  <a:pt x="10195300" y="978717"/>
                  <a:pt x="10159586" y="978717"/>
                </a:cubicBezTo>
                <a:cubicBezTo>
                  <a:pt x="10123872" y="978717"/>
                  <a:pt x="10094920" y="949766"/>
                  <a:pt x="10094920" y="914079"/>
                </a:cubicBezTo>
                <a:cubicBezTo>
                  <a:pt x="10094920" y="878365"/>
                  <a:pt x="10123872" y="849414"/>
                  <a:pt x="10159586" y="849414"/>
                </a:cubicBezTo>
                <a:close/>
                <a:moveTo>
                  <a:pt x="10003016" y="849414"/>
                </a:moveTo>
                <a:cubicBezTo>
                  <a:pt x="10038730" y="849414"/>
                  <a:pt x="10067682" y="878365"/>
                  <a:pt x="10067682" y="914079"/>
                </a:cubicBezTo>
                <a:cubicBezTo>
                  <a:pt x="10067682" y="949766"/>
                  <a:pt x="10038730" y="978717"/>
                  <a:pt x="10003016" y="978717"/>
                </a:cubicBezTo>
                <a:cubicBezTo>
                  <a:pt x="9967302" y="978717"/>
                  <a:pt x="9938350" y="949766"/>
                  <a:pt x="9938350" y="914079"/>
                </a:cubicBezTo>
                <a:cubicBezTo>
                  <a:pt x="9938350" y="878365"/>
                  <a:pt x="9967302" y="849414"/>
                  <a:pt x="10003016" y="849414"/>
                </a:cubicBezTo>
                <a:close/>
                <a:moveTo>
                  <a:pt x="9850358" y="849414"/>
                </a:moveTo>
                <a:cubicBezTo>
                  <a:pt x="9886072" y="849414"/>
                  <a:pt x="9915024" y="878365"/>
                  <a:pt x="9915024" y="914079"/>
                </a:cubicBezTo>
                <a:cubicBezTo>
                  <a:pt x="9915024" y="949766"/>
                  <a:pt x="9886072" y="978717"/>
                  <a:pt x="9850358" y="978717"/>
                </a:cubicBezTo>
                <a:cubicBezTo>
                  <a:pt x="9814644" y="978717"/>
                  <a:pt x="9785692" y="949766"/>
                  <a:pt x="9785692" y="914079"/>
                </a:cubicBezTo>
                <a:cubicBezTo>
                  <a:pt x="9785692" y="878365"/>
                  <a:pt x="9814644" y="849414"/>
                  <a:pt x="9850358" y="849414"/>
                </a:cubicBezTo>
                <a:close/>
                <a:moveTo>
                  <a:pt x="9693783" y="849414"/>
                </a:moveTo>
                <a:cubicBezTo>
                  <a:pt x="9729497" y="849414"/>
                  <a:pt x="9758449" y="878365"/>
                  <a:pt x="9758449" y="914079"/>
                </a:cubicBezTo>
                <a:cubicBezTo>
                  <a:pt x="9758449" y="949766"/>
                  <a:pt x="9729497" y="978717"/>
                  <a:pt x="9693783" y="978717"/>
                </a:cubicBezTo>
                <a:cubicBezTo>
                  <a:pt x="9658069" y="978717"/>
                  <a:pt x="9629117" y="949766"/>
                  <a:pt x="9629117" y="914079"/>
                </a:cubicBezTo>
                <a:cubicBezTo>
                  <a:pt x="9629117" y="878365"/>
                  <a:pt x="9658069" y="849414"/>
                  <a:pt x="9693783" y="849414"/>
                </a:cubicBezTo>
                <a:close/>
                <a:moveTo>
                  <a:pt x="9541123" y="849414"/>
                </a:moveTo>
                <a:cubicBezTo>
                  <a:pt x="9576837" y="849414"/>
                  <a:pt x="9605789" y="878365"/>
                  <a:pt x="9605789" y="914079"/>
                </a:cubicBezTo>
                <a:cubicBezTo>
                  <a:pt x="9605789" y="949766"/>
                  <a:pt x="9576837" y="978717"/>
                  <a:pt x="9541123" y="978717"/>
                </a:cubicBezTo>
                <a:cubicBezTo>
                  <a:pt x="9505409" y="978717"/>
                  <a:pt x="9476457" y="949766"/>
                  <a:pt x="9476457" y="914079"/>
                </a:cubicBezTo>
                <a:cubicBezTo>
                  <a:pt x="9476457" y="878365"/>
                  <a:pt x="9505409" y="849414"/>
                  <a:pt x="9541123" y="849414"/>
                </a:cubicBezTo>
                <a:close/>
                <a:moveTo>
                  <a:pt x="9384550" y="849414"/>
                </a:moveTo>
                <a:cubicBezTo>
                  <a:pt x="9420264" y="849414"/>
                  <a:pt x="9449216" y="878365"/>
                  <a:pt x="9449216" y="914079"/>
                </a:cubicBezTo>
                <a:cubicBezTo>
                  <a:pt x="9449216" y="949766"/>
                  <a:pt x="9420264" y="978717"/>
                  <a:pt x="9384550" y="978717"/>
                </a:cubicBezTo>
                <a:cubicBezTo>
                  <a:pt x="9348836" y="978717"/>
                  <a:pt x="9319884" y="949766"/>
                  <a:pt x="9319884" y="914079"/>
                </a:cubicBezTo>
                <a:cubicBezTo>
                  <a:pt x="9319884" y="878365"/>
                  <a:pt x="9348836" y="849414"/>
                  <a:pt x="9384550" y="849414"/>
                </a:cubicBezTo>
                <a:close/>
                <a:moveTo>
                  <a:pt x="9227977" y="849414"/>
                </a:moveTo>
                <a:cubicBezTo>
                  <a:pt x="9263691" y="849414"/>
                  <a:pt x="9292643" y="878365"/>
                  <a:pt x="9292643" y="914079"/>
                </a:cubicBezTo>
                <a:cubicBezTo>
                  <a:pt x="9292643" y="949766"/>
                  <a:pt x="9263691" y="978717"/>
                  <a:pt x="9227977" y="978717"/>
                </a:cubicBezTo>
                <a:cubicBezTo>
                  <a:pt x="9192263" y="978717"/>
                  <a:pt x="9163311" y="949766"/>
                  <a:pt x="9163311" y="914079"/>
                </a:cubicBezTo>
                <a:cubicBezTo>
                  <a:pt x="9163311" y="878365"/>
                  <a:pt x="9192263" y="849414"/>
                  <a:pt x="9227977" y="849414"/>
                </a:cubicBezTo>
                <a:close/>
                <a:moveTo>
                  <a:pt x="9075319" y="849414"/>
                </a:moveTo>
                <a:cubicBezTo>
                  <a:pt x="9111033" y="849414"/>
                  <a:pt x="9139985" y="878365"/>
                  <a:pt x="9139985" y="914079"/>
                </a:cubicBezTo>
                <a:cubicBezTo>
                  <a:pt x="9139985" y="949766"/>
                  <a:pt x="9111033" y="978717"/>
                  <a:pt x="9075319" y="978717"/>
                </a:cubicBezTo>
                <a:cubicBezTo>
                  <a:pt x="9039605" y="978717"/>
                  <a:pt x="9010653" y="949766"/>
                  <a:pt x="9010653" y="914079"/>
                </a:cubicBezTo>
                <a:cubicBezTo>
                  <a:pt x="9010653" y="878365"/>
                  <a:pt x="9039605" y="849414"/>
                  <a:pt x="9075319" y="849414"/>
                </a:cubicBezTo>
                <a:close/>
                <a:moveTo>
                  <a:pt x="8914831" y="849414"/>
                </a:moveTo>
                <a:cubicBezTo>
                  <a:pt x="8950545" y="849414"/>
                  <a:pt x="8979497" y="878365"/>
                  <a:pt x="8979497" y="914079"/>
                </a:cubicBezTo>
                <a:cubicBezTo>
                  <a:pt x="8979497" y="949766"/>
                  <a:pt x="8950545" y="978717"/>
                  <a:pt x="8914831" y="978717"/>
                </a:cubicBezTo>
                <a:cubicBezTo>
                  <a:pt x="8879117" y="978717"/>
                  <a:pt x="8850165" y="949766"/>
                  <a:pt x="8850165" y="914079"/>
                </a:cubicBezTo>
                <a:cubicBezTo>
                  <a:pt x="8850165" y="878365"/>
                  <a:pt x="8879117" y="849414"/>
                  <a:pt x="8914831" y="849414"/>
                </a:cubicBezTo>
                <a:close/>
                <a:moveTo>
                  <a:pt x="8766086" y="849414"/>
                </a:moveTo>
                <a:cubicBezTo>
                  <a:pt x="8801800" y="849414"/>
                  <a:pt x="8830752" y="878366"/>
                  <a:pt x="8830752" y="914079"/>
                </a:cubicBezTo>
                <a:cubicBezTo>
                  <a:pt x="8830752" y="949766"/>
                  <a:pt x="8801800" y="978717"/>
                  <a:pt x="8766086" y="978717"/>
                </a:cubicBezTo>
                <a:cubicBezTo>
                  <a:pt x="8730372" y="978717"/>
                  <a:pt x="8701420" y="949766"/>
                  <a:pt x="8701420" y="914079"/>
                </a:cubicBezTo>
                <a:cubicBezTo>
                  <a:pt x="8701420" y="878366"/>
                  <a:pt x="8730372" y="849414"/>
                  <a:pt x="8766086" y="849414"/>
                </a:cubicBezTo>
                <a:close/>
                <a:moveTo>
                  <a:pt x="8601683" y="849414"/>
                </a:moveTo>
                <a:cubicBezTo>
                  <a:pt x="8637397" y="849414"/>
                  <a:pt x="8666349" y="878366"/>
                  <a:pt x="8666349" y="914079"/>
                </a:cubicBezTo>
                <a:cubicBezTo>
                  <a:pt x="8666349" y="949766"/>
                  <a:pt x="8637397" y="978717"/>
                  <a:pt x="8601683" y="978717"/>
                </a:cubicBezTo>
                <a:cubicBezTo>
                  <a:pt x="8565969" y="978717"/>
                  <a:pt x="8537017" y="949766"/>
                  <a:pt x="8537017" y="914079"/>
                </a:cubicBezTo>
                <a:cubicBezTo>
                  <a:pt x="8537017" y="878366"/>
                  <a:pt x="8565969" y="849414"/>
                  <a:pt x="8601683" y="849414"/>
                </a:cubicBezTo>
                <a:close/>
                <a:moveTo>
                  <a:pt x="8449025" y="849414"/>
                </a:moveTo>
                <a:cubicBezTo>
                  <a:pt x="8484739" y="849414"/>
                  <a:pt x="8513691" y="878366"/>
                  <a:pt x="8513691" y="914079"/>
                </a:cubicBezTo>
                <a:cubicBezTo>
                  <a:pt x="8513691" y="949766"/>
                  <a:pt x="8484739" y="978717"/>
                  <a:pt x="8449025" y="978717"/>
                </a:cubicBezTo>
                <a:cubicBezTo>
                  <a:pt x="8413311" y="978717"/>
                  <a:pt x="8384359" y="949766"/>
                  <a:pt x="8384359" y="914079"/>
                </a:cubicBezTo>
                <a:cubicBezTo>
                  <a:pt x="8384359" y="878366"/>
                  <a:pt x="8413311" y="849414"/>
                  <a:pt x="8449025" y="849414"/>
                </a:cubicBezTo>
                <a:close/>
                <a:moveTo>
                  <a:pt x="8296368" y="849414"/>
                </a:moveTo>
                <a:cubicBezTo>
                  <a:pt x="8332082" y="849414"/>
                  <a:pt x="8361034" y="878366"/>
                  <a:pt x="8361034" y="914079"/>
                </a:cubicBezTo>
                <a:cubicBezTo>
                  <a:pt x="8361034" y="949766"/>
                  <a:pt x="8332082" y="978717"/>
                  <a:pt x="8296368" y="978717"/>
                </a:cubicBezTo>
                <a:cubicBezTo>
                  <a:pt x="8260654" y="978717"/>
                  <a:pt x="8231702" y="949766"/>
                  <a:pt x="8231702" y="914079"/>
                </a:cubicBezTo>
                <a:cubicBezTo>
                  <a:pt x="8231702" y="878366"/>
                  <a:pt x="8260654" y="849414"/>
                  <a:pt x="8296368" y="849414"/>
                </a:cubicBezTo>
                <a:close/>
                <a:moveTo>
                  <a:pt x="8139793" y="849414"/>
                </a:moveTo>
                <a:cubicBezTo>
                  <a:pt x="8175507" y="849414"/>
                  <a:pt x="8204459" y="878366"/>
                  <a:pt x="8204459" y="914079"/>
                </a:cubicBezTo>
                <a:cubicBezTo>
                  <a:pt x="8204459" y="949766"/>
                  <a:pt x="8175507" y="978717"/>
                  <a:pt x="8139793" y="978717"/>
                </a:cubicBezTo>
                <a:cubicBezTo>
                  <a:pt x="8104079" y="978717"/>
                  <a:pt x="8075127" y="949766"/>
                  <a:pt x="8075127" y="914079"/>
                </a:cubicBezTo>
                <a:cubicBezTo>
                  <a:pt x="8075127" y="878366"/>
                  <a:pt x="8104079" y="849414"/>
                  <a:pt x="8139793" y="849414"/>
                </a:cubicBezTo>
                <a:close/>
                <a:moveTo>
                  <a:pt x="7987133" y="849414"/>
                </a:moveTo>
                <a:cubicBezTo>
                  <a:pt x="8022847" y="849414"/>
                  <a:pt x="8051799" y="878366"/>
                  <a:pt x="8051799" y="914079"/>
                </a:cubicBezTo>
                <a:cubicBezTo>
                  <a:pt x="8051799" y="949766"/>
                  <a:pt x="8022847" y="978717"/>
                  <a:pt x="7987133" y="978717"/>
                </a:cubicBezTo>
                <a:cubicBezTo>
                  <a:pt x="7951419" y="978717"/>
                  <a:pt x="7922467" y="949766"/>
                  <a:pt x="7922467" y="914079"/>
                </a:cubicBezTo>
                <a:cubicBezTo>
                  <a:pt x="7922467" y="878366"/>
                  <a:pt x="7951419" y="849414"/>
                  <a:pt x="7987133" y="849414"/>
                </a:cubicBezTo>
                <a:close/>
                <a:moveTo>
                  <a:pt x="7830562" y="849414"/>
                </a:moveTo>
                <a:cubicBezTo>
                  <a:pt x="7866276" y="849414"/>
                  <a:pt x="7895228" y="878366"/>
                  <a:pt x="7895228" y="914079"/>
                </a:cubicBezTo>
                <a:cubicBezTo>
                  <a:pt x="7895228" y="949766"/>
                  <a:pt x="7866276" y="978717"/>
                  <a:pt x="7830562" y="978717"/>
                </a:cubicBezTo>
                <a:cubicBezTo>
                  <a:pt x="7794848" y="978717"/>
                  <a:pt x="7765896" y="949766"/>
                  <a:pt x="7765896" y="914079"/>
                </a:cubicBezTo>
                <a:cubicBezTo>
                  <a:pt x="7765896" y="878366"/>
                  <a:pt x="7794848" y="849414"/>
                  <a:pt x="7830562" y="849414"/>
                </a:cubicBezTo>
                <a:close/>
                <a:moveTo>
                  <a:pt x="11404343" y="849412"/>
                </a:moveTo>
                <a:cubicBezTo>
                  <a:pt x="11440057" y="849412"/>
                  <a:pt x="11469009" y="878364"/>
                  <a:pt x="11469009" y="914079"/>
                </a:cubicBezTo>
                <a:cubicBezTo>
                  <a:pt x="11469009" y="949766"/>
                  <a:pt x="11440057" y="978717"/>
                  <a:pt x="11404343" y="978717"/>
                </a:cubicBezTo>
                <a:cubicBezTo>
                  <a:pt x="11368629" y="978717"/>
                  <a:pt x="11339677" y="949766"/>
                  <a:pt x="11339677" y="914079"/>
                </a:cubicBezTo>
                <a:cubicBezTo>
                  <a:pt x="11339677" y="878364"/>
                  <a:pt x="11368629" y="849412"/>
                  <a:pt x="11404343" y="849412"/>
                </a:cubicBezTo>
                <a:close/>
                <a:moveTo>
                  <a:pt x="11251684" y="849412"/>
                </a:moveTo>
                <a:cubicBezTo>
                  <a:pt x="11287398" y="849412"/>
                  <a:pt x="11316350" y="878365"/>
                  <a:pt x="11316350" y="914079"/>
                </a:cubicBezTo>
                <a:cubicBezTo>
                  <a:pt x="11316350" y="949766"/>
                  <a:pt x="11287398" y="978717"/>
                  <a:pt x="11251684" y="978717"/>
                </a:cubicBezTo>
                <a:cubicBezTo>
                  <a:pt x="11215970" y="978717"/>
                  <a:pt x="11187018" y="949766"/>
                  <a:pt x="11187018" y="914079"/>
                </a:cubicBezTo>
                <a:cubicBezTo>
                  <a:pt x="11187018" y="878365"/>
                  <a:pt x="11215970" y="849412"/>
                  <a:pt x="11251684" y="849412"/>
                </a:cubicBezTo>
                <a:close/>
                <a:moveTo>
                  <a:pt x="11095111" y="849412"/>
                </a:moveTo>
                <a:cubicBezTo>
                  <a:pt x="11130825" y="849412"/>
                  <a:pt x="11159777" y="878365"/>
                  <a:pt x="11159777" y="914079"/>
                </a:cubicBezTo>
                <a:cubicBezTo>
                  <a:pt x="11159777" y="949766"/>
                  <a:pt x="11130825" y="978717"/>
                  <a:pt x="11095111" y="978717"/>
                </a:cubicBezTo>
                <a:cubicBezTo>
                  <a:pt x="11059397" y="978717"/>
                  <a:pt x="11030445" y="949766"/>
                  <a:pt x="11030445" y="914079"/>
                </a:cubicBezTo>
                <a:cubicBezTo>
                  <a:pt x="11030445" y="878365"/>
                  <a:pt x="11059397" y="849412"/>
                  <a:pt x="11095111" y="849412"/>
                </a:cubicBezTo>
                <a:close/>
                <a:moveTo>
                  <a:pt x="10938538" y="849412"/>
                </a:moveTo>
                <a:cubicBezTo>
                  <a:pt x="10974252" y="849412"/>
                  <a:pt x="11003204" y="878365"/>
                  <a:pt x="11003204" y="914079"/>
                </a:cubicBezTo>
                <a:cubicBezTo>
                  <a:pt x="11003204" y="949766"/>
                  <a:pt x="10974252" y="978717"/>
                  <a:pt x="10938538" y="978717"/>
                </a:cubicBezTo>
                <a:cubicBezTo>
                  <a:pt x="10902824" y="978717"/>
                  <a:pt x="10873872" y="949766"/>
                  <a:pt x="10873872" y="914079"/>
                </a:cubicBezTo>
                <a:cubicBezTo>
                  <a:pt x="10873872" y="878365"/>
                  <a:pt x="10902824" y="849412"/>
                  <a:pt x="10938538" y="849412"/>
                </a:cubicBezTo>
                <a:close/>
                <a:moveTo>
                  <a:pt x="10778051" y="849412"/>
                </a:moveTo>
                <a:cubicBezTo>
                  <a:pt x="10813765" y="849412"/>
                  <a:pt x="10842717" y="878365"/>
                  <a:pt x="10842717" y="914079"/>
                </a:cubicBezTo>
                <a:cubicBezTo>
                  <a:pt x="10842717" y="949766"/>
                  <a:pt x="10813765" y="978717"/>
                  <a:pt x="10778051" y="978717"/>
                </a:cubicBezTo>
                <a:cubicBezTo>
                  <a:pt x="10742337" y="978717"/>
                  <a:pt x="10713385" y="949766"/>
                  <a:pt x="10713385" y="914079"/>
                </a:cubicBezTo>
                <a:cubicBezTo>
                  <a:pt x="10713385" y="878365"/>
                  <a:pt x="10742337" y="849412"/>
                  <a:pt x="10778051" y="849412"/>
                </a:cubicBezTo>
                <a:close/>
                <a:moveTo>
                  <a:pt x="526578" y="849412"/>
                </a:moveTo>
                <a:cubicBezTo>
                  <a:pt x="562291" y="849412"/>
                  <a:pt x="591243" y="878364"/>
                  <a:pt x="591243" y="914079"/>
                </a:cubicBezTo>
                <a:cubicBezTo>
                  <a:pt x="591243" y="949766"/>
                  <a:pt x="562291" y="978717"/>
                  <a:pt x="526578" y="978717"/>
                </a:cubicBezTo>
                <a:cubicBezTo>
                  <a:pt x="490864" y="978717"/>
                  <a:pt x="461913" y="949766"/>
                  <a:pt x="461913" y="914079"/>
                </a:cubicBezTo>
                <a:cubicBezTo>
                  <a:pt x="461913" y="878364"/>
                  <a:pt x="490864" y="849412"/>
                  <a:pt x="526578" y="849412"/>
                </a:cubicBezTo>
                <a:close/>
                <a:moveTo>
                  <a:pt x="373922" y="849412"/>
                </a:moveTo>
                <a:cubicBezTo>
                  <a:pt x="409635" y="849412"/>
                  <a:pt x="438587" y="878364"/>
                  <a:pt x="438587" y="914079"/>
                </a:cubicBezTo>
                <a:cubicBezTo>
                  <a:pt x="438587" y="949766"/>
                  <a:pt x="409635" y="978717"/>
                  <a:pt x="373922" y="978717"/>
                </a:cubicBezTo>
                <a:cubicBezTo>
                  <a:pt x="338208" y="978717"/>
                  <a:pt x="309257" y="949766"/>
                  <a:pt x="309257" y="914079"/>
                </a:cubicBezTo>
                <a:cubicBezTo>
                  <a:pt x="309257" y="878364"/>
                  <a:pt x="338208" y="849412"/>
                  <a:pt x="373922" y="849412"/>
                </a:cubicBezTo>
                <a:close/>
                <a:moveTo>
                  <a:pt x="217353" y="849412"/>
                </a:moveTo>
                <a:cubicBezTo>
                  <a:pt x="253067" y="849412"/>
                  <a:pt x="282019" y="878364"/>
                  <a:pt x="282019" y="914079"/>
                </a:cubicBezTo>
                <a:cubicBezTo>
                  <a:pt x="282019" y="949766"/>
                  <a:pt x="253067" y="978717"/>
                  <a:pt x="217353" y="978717"/>
                </a:cubicBezTo>
                <a:cubicBezTo>
                  <a:pt x="181640" y="978717"/>
                  <a:pt x="152688" y="949766"/>
                  <a:pt x="152688" y="914079"/>
                </a:cubicBezTo>
                <a:cubicBezTo>
                  <a:pt x="152688" y="878364"/>
                  <a:pt x="181640" y="849412"/>
                  <a:pt x="217353" y="849412"/>
                </a:cubicBezTo>
                <a:close/>
                <a:moveTo>
                  <a:pt x="9384550" y="712411"/>
                </a:moveTo>
                <a:cubicBezTo>
                  <a:pt x="9420264" y="712411"/>
                  <a:pt x="9449216" y="741365"/>
                  <a:pt x="9449216" y="777076"/>
                </a:cubicBezTo>
                <a:cubicBezTo>
                  <a:pt x="9449216" y="812789"/>
                  <a:pt x="9420264" y="841744"/>
                  <a:pt x="9384550" y="841744"/>
                </a:cubicBezTo>
                <a:cubicBezTo>
                  <a:pt x="9348836" y="841744"/>
                  <a:pt x="9319884" y="812789"/>
                  <a:pt x="9319884" y="777076"/>
                </a:cubicBezTo>
                <a:cubicBezTo>
                  <a:pt x="9319884" y="741365"/>
                  <a:pt x="9348836" y="712411"/>
                  <a:pt x="9384550" y="712411"/>
                </a:cubicBezTo>
                <a:close/>
                <a:moveTo>
                  <a:pt x="9227977" y="712411"/>
                </a:moveTo>
                <a:cubicBezTo>
                  <a:pt x="9263691" y="712411"/>
                  <a:pt x="9292643" y="741365"/>
                  <a:pt x="9292643" y="777076"/>
                </a:cubicBezTo>
                <a:cubicBezTo>
                  <a:pt x="9292643" y="812789"/>
                  <a:pt x="9263691" y="841744"/>
                  <a:pt x="9227977" y="841744"/>
                </a:cubicBezTo>
                <a:cubicBezTo>
                  <a:pt x="9192263" y="841744"/>
                  <a:pt x="9163311" y="812789"/>
                  <a:pt x="9163311" y="777076"/>
                </a:cubicBezTo>
                <a:cubicBezTo>
                  <a:pt x="9163311" y="741365"/>
                  <a:pt x="9192263" y="712411"/>
                  <a:pt x="9227977" y="712411"/>
                </a:cubicBezTo>
                <a:close/>
                <a:moveTo>
                  <a:pt x="9075319" y="712411"/>
                </a:moveTo>
                <a:cubicBezTo>
                  <a:pt x="9111033" y="712411"/>
                  <a:pt x="9139985" y="741365"/>
                  <a:pt x="9139985" y="777076"/>
                </a:cubicBezTo>
                <a:cubicBezTo>
                  <a:pt x="9139985" y="812789"/>
                  <a:pt x="9111033" y="841744"/>
                  <a:pt x="9075319" y="841744"/>
                </a:cubicBezTo>
                <a:cubicBezTo>
                  <a:pt x="9039605" y="841744"/>
                  <a:pt x="9010653" y="812789"/>
                  <a:pt x="9010653" y="777076"/>
                </a:cubicBezTo>
                <a:cubicBezTo>
                  <a:pt x="9010653" y="741365"/>
                  <a:pt x="9039605" y="712411"/>
                  <a:pt x="9075319" y="712411"/>
                </a:cubicBezTo>
                <a:close/>
                <a:moveTo>
                  <a:pt x="8914831" y="712411"/>
                </a:moveTo>
                <a:cubicBezTo>
                  <a:pt x="8950545" y="712411"/>
                  <a:pt x="8979497" y="741365"/>
                  <a:pt x="8979497" y="777076"/>
                </a:cubicBezTo>
                <a:cubicBezTo>
                  <a:pt x="8979497" y="812789"/>
                  <a:pt x="8950545" y="841744"/>
                  <a:pt x="8914831" y="841744"/>
                </a:cubicBezTo>
                <a:cubicBezTo>
                  <a:pt x="8879117" y="841744"/>
                  <a:pt x="8850165" y="812789"/>
                  <a:pt x="8850165" y="777076"/>
                </a:cubicBezTo>
                <a:cubicBezTo>
                  <a:pt x="8850165" y="741365"/>
                  <a:pt x="8879117" y="712411"/>
                  <a:pt x="8914831" y="712411"/>
                </a:cubicBezTo>
                <a:close/>
                <a:moveTo>
                  <a:pt x="8766086" y="712411"/>
                </a:moveTo>
                <a:cubicBezTo>
                  <a:pt x="8801800" y="712411"/>
                  <a:pt x="8830752" y="741365"/>
                  <a:pt x="8830752" y="777076"/>
                </a:cubicBezTo>
                <a:cubicBezTo>
                  <a:pt x="8830752" y="812789"/>
                  <a:pt x="8801800" y="841744"/>
                  <a:pt x="8766086" y="841744"/>
                </a:cubicBezTo>
                <a:cubicBezTo>
                  <a:pt x="8730372" y="841744"/>
                  <a:pt x="8701420" y="812789"/>
                  <a:pt x="8701420" y="777076"/>
                </a:cubicBezTo>
                <a:cubicBezTo>
                  <a:pt x="8701420" y="741365"/>
                  <a:pt x="8730372" y="712411"/>
                  <a:pt x="8766086" y="712411"/>
                </a:cubicBezTo>
                <a:close/>
                <a:moveTo>
                  <a:pt x="8601683" y="712411"/>
                </a:moveTo>
                <a:cubicBezTo>
                  <a:pt x="8637397" y="712411"/>
                  <a:pt x="8666349" y="741365"/>
                  <a:pt x="8666349" y="777076"/>
                </a:cubicBezTo>
                <a:cubicBezTo>
                  <a:pt x="8666349" y="812789"/>
                  <a:pt x="8637397" y="841744"/>
                  <a:pt x="8601683" y="841744"/>
                </a:cubicBezTo>
                <a:cubicBezTo>
                  <a:pt x="8565969" y="841744"/>
                  <a:pt x="8537017" y="812789"/>
                  <a:pt x="8537017" y="777076"/>
                </a:cubicBezTo>
                <a:cubicBezTo>
                  <a:pt x="8537017" y="741365"/>
                  <a:pt x="8565969" y="712411"/>
                  <a:pt x="8601683" y="712411"/>
                </a:cubicBezTo>
                <a:close/>
                <a:moveTo>
                  <a:pt x="8449025" y="712411"/>
                </a:moveTo>
                <a:cubicBezTo>
                  <a:pt x="8484739" y="712411"/>
                  <a:pt x="8513691" y="741365"/>
                  <a:pt x="8513691" y="777076"/>
                </a:cubicBezTo>
                <a:cubicBezTo>
                  <a:pt x="8513691" y="812789"/>
                  <a:pt x="8484739" y="841744"/>
                  <a:pt x="8449025" y="841744"/>
                </a:cubicBezTo>
                <a:cubicBezTo>
                  <a:pt x="8413311" y="841744"/>
                  <a:pt x="8384359" y="812789"/>
                  <a:pt x="8384359" y="777076"/>
                </a:cubicBezTo>
                <a:cubicBezTo>
                  <a:pt x="8384359" y="741365"/>
                  <a:pt x="8413311" y="712411"/>
                  <a:pt x="8449025" y="712411"/>
                </a:cubicBezTo>
                <a:close/>
                <a:moveTo>
                  <a:pt x="8296368" y="712411"/>
                </a:moveTo>
                <a:cubicBezTo>
                  <a:pt x="8332082" y="712411"/>
                  <a:pt x="8361034" y="741365"/>
                  <a:pt x="8361034" y="777076"/>
                </a:cubicBezTo>
                <a:cubicBezTo>
                  <a:pt x="8361034" y="812789"/>
                  <a:pt x="8332082" y="841744"/>
                  <a:pt x="8296368" y="841744"/>
                </a:cubicBezTo>
                <a:cubicBezTo>
                  <a:pt x="8260654" y="841744"/>
                  <a:pt x="8231702" y="812789"/>
                  <a:pt x="8231702" y="777076"/>
                </a:cubicBezTo>
                <a:cubicBezTo>
                  <a:pt x="8231702" y="741365"/>
                  <a:pt x="8260654" y="712411"/>
                  <a:pt x="8296368" y="712411"/>
                </a:cubicBezTo>
                <a:close/>
                <a:moveTo>
                  <a:pt x="8139793" y="712411"/>
                </a:moveTo>
                <a:cubicBezTo>
                  <a:pt x="8175507" y="712411"/>
                  <a:pt x="8204459" y="741365"/>
                  <a:pt x="8204459" y="777076"/>
                </a:cubicBezTo>
                <a:cubicBezTo>
                  <a:pt x="8204459" y="812789"/>
                  <a:pt x="8175507" y="841744"/>
                  <a:pt x="8139793" y="841744"/>
                </a:cubicBezTo>
                <a:cubicBezTo>
                  <a:pt x="8104079" y="841744"/>
                  <a:pt x="8075127" y="812789"/>
                  <a:pt x="8075127" y="777076"/>
                </a:cubicBezTo>
                <a:cubicBezTo>
                  <a:pt x="8075127" y="741365"/>
                  <a:pt x="8104079" y="712411"/>
                  <a:pt x="8139793" y="712411"/>
                </a:cubicBezTo>
                <a:close/>
                <a:moveTo>
                  <a:pt x="7987133" y="712411"/>
                </a:moveTo>
                <a:cubicBezTo>
                  <a:pt x="8022847" y="712411"/>
                  <a:pt x="8051799" y="741365"/>
                  <a:pt x="8051799" y="777076"/>
                </a:cubicBezTo>
                <a:cubicBezTo>
                  <a:pt x="8051799" y="812789"/>
                  <a:pt x="8022847" y="841744"/>
                  <a:pt x="7987133" y="841744"/>
                </a:cubicBezTo>
                <a:cubicBezTo>
                  <a:pt x="7951419" y="841744"/>
                  <a:pt x="7922467" y="812789"/>
                  <a:pt x="7922467" y="777076"/>
                </a:cubicBezTo>
                <a:cubicBezTo>
                  <a:pt x="7922467" y="741365"/>
                  <a:pt x="7951419" y="712411"/>
                  <a:pt x="7987133" y="712411"/>
                </a:cubicBezTo>
                <a:close/>
                <a:moveTo>
                  <a:pt x="7830562" y="712411"/>
                </a:moveTo>
                <a:cubicBezTo>
                  <a:pt x="7866276" y="712411"/>
                  <a:pt x="7895228" y="741365"/>
                  <a:pt x="7895228" y="777076"/>
                </a:cubicBezTo>
                <a:cubicBezTo>
                  <a:pt x="7895228" y="812789"/>
                  <a:pt x="7866276" y="841744"/>
                  <a:pt x="7830562" y="841744"/>
                </a:cubicBezTo>
                <a:cubicBezTo>
                  <a:pt x="7794848" y="841744"/>
                  <a:pt x="7765896" y="812789"/>
                  <a:pt x="7765896" y="777076"/>
                </a:cubicBezTo>
                <a:cubicBezTo>
                  <a:pt x="7765896" y="741365"/>
                  <a:pt x="7794848" y="712411"/>
                  <a:pt x="7830562" y="712411"/>
                </a:cubicBezTo>
                <a:close/>
                <a:moveTo>
                  <a:pt x="7212096" y="712411"/>
                </a:moveTo>
                <a:cubicBezTo>
                  <a:pt x="7247810" y="712411"/>
                  <a:pt x="7276762" y="741365"/>
                  <a:pt x="7276762" y="777076"/>
                </a:cubicBezTo>
                <a:cubicBezTo>
                  <a:pt x="7276762" y="812789"/>
                  <a:pt x="7247810" y="841744"/>
                  <a:pt x="7212096" y="841744"/>
                </a:cubicBezTo>
                <a:cubicBezTo>
                  <a:pt x="7176382" y="841744"/>
                  <a:pt x="7147430" y="812789"/>
                  <a:pt x="7147430" y="777076"/>
                </a:cubicBezTo>
                <a:cubicBezTo>
                  <a:pt x="7147430" y="741365"/>
                  <a:pt x="7176382" y="712411"/>
                  <a:pt x="7212096" y="712411"/>
                </a:cubicBezTo>
                <a:close/>
                <a:moveTo>
                  <a:pt x="6429229" y="712411"/>
                </a:moveTo>
                <a:cubicBezTo>
                  <a:pt x="6464943" y="712411"/>
                  <a:pt x="6493895" y="741365"/>
                  <a:pt x="6493895" y="777076"/>
                </a:cubicBezTo>
                <a:cubicBezTo>
                  <a:pt x="6493895" y="812789"/>
                  <a:pt x="6464943" y="841745"/>
                  <a:pt x="6429229" y="841745"/>
                </a:cubicBezTo>
                <a:cubicBezTo>
                  <a:pt x="6393515" y="841745"/>
                  <a:pt x="6364563" y="812789"/>
                  <a:pt x="6364563" y="777076"/>
                </a:cubicBezTo>
                <a:cubicBezTo>
                  <a:pt x="6364563" y="741365"/>
                  <a:pt x="6393515" y="712411"/>
                  <a:pt x="6429229" y="712411"/>
                </a:cubicBezTo>
                <a:close/>
                <a:moveTo>
                  <a:pt x="6276571" y="712411"/>
                </a:moveTo>
                <a:cubicBezTo>
                  <a:pt x="6312285" y="712411"/>
                  <a:pt x="6341237" y="741365"/>
                  <a:pt x="6341237" y="777076"/>
                </a:cubicBezTo>
                <a:cubicBezTo>
                  <a:pt x="6341237" y="812789"/>
                  <a:pt x="6312285" y="841745"/>
                  <a:pt x="6276571" y="841745"/>
                </a:cubicBezTo>
                <a:cubicBezTo>
                  <a:pt x="6240857" y="841745"/>
                  <a:pt x="6211905" y="812789"/>
                  <a:pt x="6211905" y="777076"/>
                </a:cubicBezTo>
                <a:cubicBezTo>
                  <a:pt x="6211905" y="741365"/>
                  <a:pt x="6240857" y="712411"/>
                  <a:pt x="6276571" y="712411"/>
                </a:cubicBezTo>
                <a:close/>
                <a:moveTo>
                  <a:pt x="10312248" y="712410"/>
                </a:moveTo>
                <a:cubicBezTo>
                  <a:pt x="10347962" y="712410"/>
                  <a:pt x="10376914" y="741365"/>
                  <a:pt x="10376914" y="777076"/>
                </a:cubicBezTo>
                <a:cubicBezTo>
                  <a:pt x="10376914" y="812788"/>
                  <a:pt x="10347962" y="841743"/>
                  <a:pt x="10312248" y="841743"/>
                </a:cubicBezTo>
                <a:cubicBezTo>
                  <a:pt x="10276534" y="841743"/>
                  <a:pt x="10247582" y="812788"/>
                  <a:pt x="10247582" y="777076"/>
                </a:cubicBezTo>
                <a:cubicBezTo>
                  <a:pt x="10247582" y="741365"/>
                  <a:pt x="10276534" y="712410"/>
                  <a:pt x="10312248" y="712410"/>
                </a:cubicBezTo>
                <a:close/>
                <a:moveTo>
                  <a:pt x="10159588" y="712410"/>
                </a:moveTo>
                <a:cubicBezTo>
                  <a:pt x="10195302" y="712410"/>
                  <a:pt x="10224254" y="741365"/>
                  <a:pt x="10224254" y="777076"/>
                </a:cubicBezTo>
                <a:cubicBezTo>
                  <a:pt x="10224254" y="812788"/>
                  <a:pt x="10195302" y="841744"/>
                  <a:pt x="10159588" y="841744"/>
                </a:cubicBezTo>
                <a:cubicBezTo>
                  <a:pt x="10123874" y="841744"/>
                  <a:pt x="10094922" y="812788"/>
                  <a:pt x="10094922" y="777076"/>
                </a:cubicBezTo>
                <a:cubicBezTo>
                  <a:pt x="10094922" y="741365"/>
                  <a:pt x="10123874" y="712410"/>
                  <a:pt x="10159588" y="712410"/>
                </a:cubicBezTo>
                <a:close/>
                <a:moveTo>
                  <a:pt x="10003016" y="712410"/>
                </a:moveTo>
                <a:cubicBezTo>
                  <a:pt x="10038730" y="712410"/>
                  <a:pt x="10067682" y="741365"/>
                  <a:pt x="10067682" y="777076"/>
                </a:cubicBezTo>
                <a:cubicBezTo>
                  <a:pt x="10067682" y="812789"/>
                  <a:pt x="10038730" y="841744"/>
                  <a:pt x="10003016" y="841744"/>
                </a:cubicBezTo>
                <a:cubicBezTo>
                  <a:pt x="9967302" y="841744"/>
                  <a:pt x="9938350" y="812789"/>
                  <a:pt x="9938350" y="777076"/>
                </a:cubicBezTo>
                <a:cubicBezTo>
                  <a:pt x="9938350" y="741365"/>
                  <a:pt x="9967302" y="712410"/>
                  <a:pt x="10003016" y="712410"/>
                </a:cubicBezTo>
                <a:close/>
                <a:moveTo>
                  <a:pt x="9850358" y="712410"/>
                </a:moveTo>
                <a:cubicBezTo>
                  <a:pt x="9886072" y="712410"/>
                  <a:pt x="9915024" y="741365"/>
                  <a:pt x="9915024" y="777076"/>
                </a:cubicBezTo>
                <a:cubicBezTo>
                  <a:pt x="9915024" y="812789"/>
                  <a:pt x="9886072" y="841744"/>
                  <a:pt x="9850358" y="841744"/>
                </a:cubicBezTo>
                <a:cubicBezTo>
                  <a:pt x="9814644" y="841744"/>
                  <a:pt x="9785692" y="812789"/>
                  <a:pt x="9785692" y="777076"/>
                </a:cubicBezTo>
                <a:cubicBezTo>
                  <a:pt x="9785692" y="741365"/>
                  <a:pt x="9814644" y="712410"/>
                  <a:pt x="9850358" y="712410"/>
                </a:cubicBezTo>
                <a:close/>
                <a:moveTo>
                  <a:pt x="9693783" y="712410"/>
                </a:moveTo>
                <a:cubicBezTo>
                  <a:pt x="9729497" y="712410"/>
                  <a:pt x="9758449" y="741365"/>
                  <a:pt x="9758449" y="777076"/>
                </a:cubicBezTo>
                <a:cubicBezTo>
                  <a:pt x="9758449" y="812789"/>
                  <a:pt x="9729497" y="841744"/>
                  <a:pt x="9693783" y="841744"/>
                </a:cubicBezTo>
                <a:cubicBezTo>
                  <a:pt x="9658069" y="841744"/>
                  <a:pt x="9629117" y="812789"/>
                  <a:pt x="9629117" y="777076"/>
                </a:cubicBezTo>
                <a:cubicBezTo>
                  <a:pt x="9629117" y="741365"/>
                  <a:pt x="9658069" y="712410"/>
                  <a:pt x="9693783" y="712410"/>
                </a:cubicBezTo>
                <a:close/>
                <a:moveTo>
                  <a:pt x="9541123" y="712410"/>
                </a:moveTo>
                <a:cubicBezTo>
                  <a:pt x="9576837" y="712410"/>
                  <a:pt x="9605789" y="741365"/>
                  <a:pt x="9605789" y="777076"/>
                </a:cubicBezTo>
                <a:cubicBezTo>
                  <a:pt x="9605789" y="812789"/>
                  <a:pt x="9576837" y="841744"/>
                  <a:pt x="9541123" y="841744"/>
                </a:cubicBezTo>
                <a:cubicBezTo>
                  <a:pt x="9505409" y="841744"/>
                  <a:pt x="9476457" y="812789"/>
                  <a:pt x="9476457" y="777076"/>
                </a:cubicBezTo>
                <a:cubicBezTo>
                  <a:pt x="9476457" y="741365"/>
                  <a:pt x="9505409" y="712410"/>
                  <a:pt x="9541123" y="712410"/>
                </a:cubicBezTo>
                <a:close/>
                <a:moveTo>
                  <a:pt x="4409471" y="712409"/>
                </a:moveTo>
                <a:cubicBezTo>
                  <a:pt x="4445169" y="712409"/>
                  <a:pt x="4474113" y="741363"/>
                  <a:pt x="4474113" y="777074"/>
                </a:cubicBezTo>
                <a:cubicBezTo>
                  <a:pt x="4474113" y="812788"/>
                  <a:pt x="4445169" y="841743"/>
                  <a:pt x="4409471" y="841743"/>
                </a:cubicBezTo>
                <a:cubicBezTo>
                  <a:pt x="4373772" y="841743"/>
                  <a:pt x="4344809" y="812788"/>
                  <a:pt x="4344809" y="777074"/>
                </a:cubicBezTo>
                <a:cubicBezTo>
                  <a:pt x="4344809" y="741363"/>
                  <a:pt x="4373772" y="712409"/>
                  <a:pt x="4409471" y="712409"/>
                </a:cubicBezTo>
                <a:close/>
                <a:moveTo>
                  <a:pt x="4256823" y="712409"/>
                </a:moveTo>
                <a:cubicBezTo>
                  <a:pt x="4292543" y="712409"/>
                  <a:pt x="4321471" y="741363"/>
                  <a:pt x="4321471" y="777074"/>
                </a:cubicBezTo>
                <a:cubicBezTo>
                  <a:pt x="4321471" y="812788"/>
                  <a:pt x="4292543" y="841743"/>
                  <a:pt x="4256823" y="841743"/>
                </a:cubicBezTo>
                <a:cubicBezTo>
                  <a:pt x="4221105" y="841743"/>
                  <a:pt x="4192125" y="812788"/>
                  <a:pt x="4192125" y="777074"/>
                </a:cubicBezTo>
                <a:cubicBezTo>
                  <a:pt x="4192125" y="741363"/>
                  <a:pt x="4221105" y="712409"/>
                  <a:pt x="4256823" y="712409"/>
                </a:cubicBezTo>
                <a:close/>
                <a:moveTo>
                  <a:pt x="4100255" y="712409"/>
                </a:moveTo>
                <a:cubicBezTo>
                  <a:pt x="4135957" y="712409"/>
                  <a:pt x="4164923" y="741363"/>
                  <a:pt x="4164923" y="777074"/>
                </a:cubicBezTo>
                <a:cubicBezTo>
                  <a:pt x="4164923" y="812788"/>
                  <a:pt x="4135957" y="841743"/>
                  <a:pt x="4100255" y="841743"/>
                </a:cubicBezTo>
                <a:cubicBezTo>
                  <a:pt x="4064528" y="841743"/>
                  <a:pt x="4035594" y="812788"/>
                  <a:pt x="4035594" y="777074"/>
                </a:cubicBezTo>
                <a:cubicBezTo>
                  <a:pt x="4035594" y="741363"/>
                  <a:pt x="4064528" y="712409"/>
                  <a:pt x="4100255" y="712409"/>
                </a:cubicBezTo>
                <a:close/>
                <a:moveTo>
                  <a:pt x="3947579" y="712409"/>
                </a:moveTo>
                <a:cubicBezTo>
                  <a:pt x="3983297" y="712409"/>
                  <a:pt x="4012257" y="741363"/>
                  <a:pt x="4012257" y="777074"/>
                </a:cubicBezTo>
                <a:cubicBezTo>
                  <a:pt x="4012257" y="812788"/>
                  <a:pt x="3983297" y="841743"/>
                  <a:pt x="3947579" y="841743"/>
                </a:cubicBezTo>
                <a:cubicBezTo>
                  <a:pt x="3912007" y="841743"/>
                  <a:pt x="3883058" y="812788"/>
                  <a:pt x="3883058" y="777074"/>
                </a:cubicBezTo>
                <a:cubicBezTo>
                  <a:pt x="3883058" y="741363"/>
                  <a:pt x="3912007" y="712409"/>
                  <a:pt x="3947579" y="712409"/>
                </a:cubicBezTo>
                <a:close/>
                <a:moveTo>
                  <a:pt x="3791150" y="712409"/>
                </a:moveTo>
                <a:cubicBezTo>
                  <a:pt x="3826861" y="712409"/>
                  <a:pt x="3855819" y="741363"/>
                  <a:pt x="3855819" y="777074"/>
                </a:cubicBezTo>
                <a:cubicBezTo>
                  <a:pt x="3855819" y="812788"/>
                  <a:pt x="3826861" y="841743"/>
                  <a:pt x="3791150" y="841743"/>
                </a:cubicBezTo>
                <a:cubicBezTo>
                  <a:pt x="3755431" y="841743"/>
                  <a:pt x="3726477" y="812788"/>
                  <a:pt x="3726477" y="777074"/>
                </a:cubicBezTo>
                <a:cubicBezTo>
                  <a:pt x="3726477" y="741363"/>
                  <a:pt x="3755431" y="712409"/>
                  <a:pt x="3791150" y="712409"/>
                </a:cubicBezTo>
                <a:close/>
                <a:moveTo>
                  <a:pt x="3012174" y="712409"/>
                </a:moveTo>
                <a:cubicBezTo>
                  <a:pt x="3047883" y="712409"/>
                  <a:pt x="3076841" y="741363"/>
                  <a:pt x="3076841" y="777074"/>
                </a:cubicBezTo>
                <a:cubicBezTo>
                  <a:pt x="3076841" y="812788"/>
                  <a:pt x="3047883" y="841743"/>
                  <a:pt x="3012174" y="841743"/>
                </a:cubicBezTo>
                <a:cubicBezTo>
                  <a:pt x="2976463" y="841743"/>
                  <a:pt x="2947515" y="812788"/>
                  <a:pt x="2947515" y="777074"/>
                </a:cubicBezTo>
                <a:cubicBezTo>
                  <a:pt x="2947515" y="741363"/>
                  <a:pt x="2976463" y="712409"/>
                  <a:pt x="3012174" y="712409"/>
                </a:cubicBezTo>
                <a:close/>
                <a:moveTo>
                  <a:pt x="2855626" y="712409"/>
                </a:moveTo>
                <a:cubicBezTo>
                  <a:pt x="2891329" y="712409"/>
                  <a:pt x="2920277" y="741363"/>
                  <a:pt x="2920277" y="777074"/>
                </a:cubicBezTo>
                <a:cubicBezTo>
                  <a:pt x="2920277" y="812788"/>
                  <a:pt x="2891329" y="841743"/>
                  <a:pt x="2855626" y="841743"/>
                </a:cubicBezTo>
                <a:cubicBezTo>
                  <a:pt x="2819918" y="841743"/>
                  <a:pt x="2790967" y="812788"/>
                  <a:pt x="2790967" y="777074"/>
                </a:cubicBezTo>
                <a:cubicBezTo>
                  <a:pt x="2790967" y="741363"/>
                  <a:pt x="2819918" y="712409"/>
                  <a:pt x="2855626" y="712409"/>
                </a:cubicBezTo>
                <a:close/>
                <a:moveTo>
                  <a:pt x="2699077" y="712409"/>
                </a:moveTo>
                <a:cubicBezTo>
                  <a:pt x="2734785" y="712409"/>
                  <a:pt x="2763730" y="741365"/>
                  <a:pt x="2763730" y="777074"/>
                </a:cubicBezTo>
                <a:cubicBezTo>
                  <a:pt x="2763730" y="812788"/>
                  <a:pt x="2734785" y="841743"/>
                  <a:pt x="2699077" y="841743"/>
                </a:cubicBezTo>
                <a:cubicBezTo>
                  <a:pt x="2663369" y="841743"/>
                  <a:pt x="2634422" y="812788"/>
                  <a:pt x="2634422" y="777074"/>
                </a:cubicBezTo>
                <a:cubicBezTo>
                  <a:pt x="2634422" y="741365"/>
                  <a:pt x="2663369" y="712409"/>
                  <a:pt x="2699077" y="712409"/>
                </a:cubicBezTo>
                <a:close/>
                <a:moveTo>
                  <a:pt x="2546443" y="712409"/>
                </a:moveTo>
                <a:cubicBezTo>
                  <a:pt x="2582152" y="712409"/>
                  <a:pt x="2611099" y="741365"/>
                  <a:pt x="2611099" y="777074"/>
                </a:cubicBezTo>
                <a:cubicBezTo>
                  <a:pt x="2611099" y="812788"/>
                  <a:pt x="2582152" y="841743"/>
                  <a:pt x="2546443" y="841743"/>
                </a:cubicBezTo>
                <a:cubicBezTo>
                  <a:pt x="2510718" y="841743"/>
                  <a:pt x="2481784" y="812788"/>
                  <a:pt x="2481784" y="777074"/>
                </a:cubicBezTo>
                <a:cubicBezTo>
                  <a:pt x="2481784" y="741365"/>
                  <a:pt x="2510718" y="712409"/>
                  <a:pt x="2546443" y="712409"/>
                </a:cubicBezTo>
                <a:close/>
                <a:moveTo>
                  <a:pt x="2389866" y="712409"/>
                </a:moveTo>
                <a:cubicBezTo>
                  <a:pt x="2425605" y="712409"/>
                  <a:pt x="2454550" y="741365"/>
                  <a:pt x="2454550" y="777074"/>
                </a:cubicBezTo>
                <a:cubicBezTo>
                  <a:pt x="2454550" y="812788"/>
                  <a:pt x="2425605" y="841743"/>
                  <a:pt x="2389866" y="841743"/>
                </a:cubicBezTo>
                <a:cubicBezTo>
                  <a:pt x="2354173" y="841743"/>
                  <a:pt x="2325211" y="812788"/>
                  <a:pt x="2325211" y="777074"/>
                </a:cubicBezTo>
                <a:cubicBezTo>
                  <a:pt x="2325211" y="741365"/>
                  <a:pt x="2354173" y="712409"/>
                  <a:pt x="2389866" y="712409"/>
                </a:cubicBezTo>
                <a:close/>
                <a:moveTo>
                  <a:pt x="2237188" y="712409"/>
                </a:moveTo>
                <a:cubicBezTo>
                  <a:pt x="2272914" y="712409"/>
                  <a:pt x="2301876" y="741365"/>
                  <a:pt x="2301876" y="777075"/>
                </a:cubicBezTo>
                <a:cubicBezTo>
                  <a:pt x="2301876" y="812788"/>
                  <a:pt x="2272914" y="841743"/>
                  <a:pt x="2237188" y="841743"/>
                </a:cubicBezTo>
                <a:cubicBezTo>
                  <a:pt x="2201464" y="841743"/>
                  <a:pt x="2172504" y="812788"/>
                  <a:pt x="2172504" y="777075"/>
                </a:cubicBezTo>
                <a:cubicBezTo>
                  <a:pt x="2172504" y="741365"/>
                  <a:pt x="2201464" y="712409"/>
                  <a:pt x="2237188" y="712409"/>
                </a:cubicBezTo>
                <a:close/>
                <a:moveTo>
                  <a:pt x="2084508" y="712409"/>
                </a:moveTo>
                <a:cubicBezTo>
                  <a:pt x="2120222" y="712409"/>
                  <a:pt x="2149169" y="741365"/>
                  <a:pt x="2149169" y="777075"/>
                </a:cubicBezTo>
                <a:cubicBezTo>
                  <a:pt x="2149169" y="812788"/>
                  <a:pt x="2120222" y="841743"/>
                  <a:pt x="2084508" y="841743"/>
                </a:cubicBezTo>
                <a:cubicBezTo>
                  <a:pt x="2048776" y="841743"/>
                  <a:pt x="2019865" y="812788"/>
                  <a:pt x="2019865" y="777075"/>
                </a:cubicBezTo>
                <a:cubicBezTo>
                  <a:pt x="2019865" y="741365"/>
                  <a:pt x="2048776" y="712409"/>
                  <a:pt x="2084508" y="712409"/>
                </a:cubicBezTo>
                <a:close/>
                <a:moveTo>
                  <a:pt x="1927912" y="712409"/>
                </a:moveTo>
                <a:cubicBezTo>
                  <a:pt x="1963627" y="712409"/>
                  <a:pt x="1992606" y="741365"/>
                  <a:pt x="1992606" y="777075"/>
                </a:cubicBezTo>
                <a:cubicBezTo>
                  <a:pt x="1992606" y="812788"/>
                  <a:pt x="1963627" y="841743"/>
                  <a:pt x="1927912" y="841743"/>
                </a:cubicBezTo>
                <a:cubicBezTo>
                  <a:pt x="1892243" y="841743"/>
                  <a:pt x="1863284" y="812788"/>
                  <a:pt x="1863284" y="777075"/>
                </a:cubicBezTo>
                <a:cubicBezTo>
                  <a:pt x="1863284" y="741365"/>
                  <a:pt x="1892243" y="712409"/>
                  <a:pt x="1927912" y="712409"/>
                </a:cubicBezTo>
                <a:close/>
                <a:moveTo>
                  <a:pt x="1775266" y="712409"/>
                </a:moveTo>
                <a:cubicBezTo>
                  <a:pt x="1810968" y="712409"/>
                  <a:pt x="1839957" y="741365"/>
                  <a:pt x="1839957" y="777075"/>
                </a:cubicBezTo>
                <a:cubicBezTo>
                  <a:pt x="1839957" y="812788"/>
                  <a:pt x="1810968" y="841743"/>
                  <a:pt x="1775266" y="841743"/>
                </a:cubicBezTo>
                <a:cubicBezTo>
                  <a:pt x="1739546" y="841743"/>
                  <a:pt x="1710593" y="812788"/>
                  <a:pt x="1710593" y="777075"/>
                </a:cubicBezTo>
                <a:cubicBezTo>
                  <a:pt x="1710593" y="741365"/>
                  <a:pt x="1739546" y="712409"/>
                  <a:pt x="1775266" y="712409"/>
                </a:cubicBezTo>
                <a:close/>
                <a:moveTo>
                  <a:pt x="1618680" y="712409"/>
                </a:moveTo>
                <a:cubicBezTo>
                  <a:pt x="1654401" y="712409"/>
                  <a:pt x="1683351" y="741365"/>
                  <a:pt x="1683351" y="777075"/>
                </a:cubicBezTo>
                <a:cubicBezTo>
                  <a:pt x="1683351" y="812788"/>
                  <a:pt x="1654401" y="841743"/>
                  <a:pt x="1618680" y="841743"/>
                </a:cubicBezTo>
                <a:cubicBezTo>
                  <a:pt x="1582969" y="841743"/>
                  <a:pt x="1554018" y="812788"/>
                  <a:pt x="1554018" y="777075"/>
                </a:cubicBezTo>
                <a:cubicBezTo>
                  <a:pt x="1554018" y="741365"/>
                  <a:pt x="1582969" y="712409"/>
                  <a:pt x="1618680" y="712409"/>
                </a:cubicBezTo>
                <a:close/>
                <a:moveTo>
                  <a:pt x="1466022" y="712409"/>
                </a:moveTo>
                <a:cubicBezTo>
                  <a:pt x="1501736" y="712409"/>
                  <a:pt x="1530689" y="741365"/>
                  <a:pt x="1530689" y="777075"/>
                </a:cubicBezTo>
                <a:cubicBezTo>
                  <a:pt x="1530689" y="812788"/>
                  <a:pt x="1501736" y="841743"/>
                  <a:pt x="1466022" y="841743"/>
                </a:cubicBezTo>
                <a:cubicBezTo>
                  <a:pt x="1430309" y="841743"/>
                  <a:pt x="1401359" y="812788"/>
                  <a:pt x="1401359" y="777075"/>
                </a:cubicBezTo>
                <a:cubicBezTo>
                  <a:pt x="1401359" y="741365"/>
                  <a:pt x="1430309" y="712409"/>
                  <a:pt x="1466022" y="712409"/>
                </a:cubicBezTo>
                <a:close/>
                <a:moveTo>
                  <a:pt x="6119999" y="712409"/>
                </a:moveTo>
                <a:cubicBezTo>
                  <a:pt x="6155713" y="712409"/>
                  <a:pt x="6184665" y="741363"/>
                  <a:pt x="6184665" y="777074"/>
                </a:cubicBezTo>
                <a:cubicBezTo>
                  <a:pt x="6184665" y="812788"/>
                  <a:pt x="6155713" y="841743"/>
                  <a:pt x="6119999" y="841743"/>
                </a:cubicBezTo>
                <a:cubicBezTo>
                  <a:pt x="6084285" y="841743"/>
                  <a:pt x="6055333" y="812788"/>
                  <a:pt x="6055333" y="777074"/>
                </a:cubicBezTo>
                <a:cubicBezTo>
                  <a:pt x="6055333" y="741363"/>
                  <a:pt x="6084285" y="712409"/>
                  <a:pt x="6119999" y="712409"/>
                </a:cubicBezTo>
                <a:close/>
                <a:moveTo>
                  <a:pt x="4722614" y="712409"/>
                </a:moveTo>
                <a:cubicBezTo>
                  <a:pt x="4758338" y="712409"/>
                  <a:pt x="4787277" y="741363"/>
                  <a:pt x="4787277" y="777074"/>
                </a:cubicBezTo>
                <a:cubicBezTo>
                  <a:pt x="4787277" y="812788"/>
                  <a:pt x="4758338" y="841743"/>
                  <a:pt x="4722614" y="841743"/>
                </a:cubicBezTo>
                <a:cubicBezTo>
                  <a:pt x="4686908" y="841743"/>
                  <a:pt x="4657957" y="812788"/>
                  <a:pt x="4657957" y="777074"/>
                </a:cubicBezTo>
                <a:cubicBezTo>
                  <a:pt x="4657957" y="741363"/>
                  <a:pt x="4686908" y="712409"/>
                  <a:pt x="4722614" y="712409"/>
                </a:cubicBezTo>
                <a:close/>
                <a:moveTo>
                  <a:pt x="4566030" y="712409"/>
                </a:moveTo>
                <a:cubicBezTo>
                  <a:pt x="4601751" y="712409"/>
                  <a:pt x="4630712" y="741363"/>
                  <a:pt x="4630712" y="777074"/>
                </a:cubicBezTo>
                <a:cubicBezTo>
                  <a:pt x="4630712" y="812788"/>
                  <a:pt x="4601751" y="841743"/>
                  <a:pt x="4566030" y="841743"/>
                </a:cubicBezTo>
                <a:cubicBezTo>
                  <a:pt x="4530304" y="841743"/>
                  <a:pt x="4501345" y="812788"/>
                  <a:pt x="4501345" y="777074"/>
                </a:cubicBezTo>
                <a:cubicBezTo>
                  <a:pt x="4501345" y="741363"/>
                  <a:pt x="4530304" y="712409"/>
                  <a:pt x="4566030" y="712409"/>
                </a:cubicBezTo>
                <a:close/>
                <a:moveTo>
                  <a:pt x="9541123" y="579326"/>
                </a:moveTo>
                <a:cubicBezTo>
                  <a:pt x="9576837" y="579326"/>
                  <a:pt x="9605789" y="608276"/>
                  <a:pt x="9605789" y="643991"/>
                </a:cubicBezTo>
                <a:cubicBezTo>
                  <a:pt x="9605789" y="679704"/>
                  <a:pt x="9576837" y="708656"/>
                  <a:pt x="9541123" y="708656"/>
                </a:cubicBezTo>
                <a:cubicBezTo>
                  <a:pt x="9505409" y="708656"/>
                  <a:pt x="9476457" y="679704"/>
                  <a:pt x="9476457" y="643991"/>
                </a:cubicBezTo>
                <a:cubicBezTo>
                  <a:pt x="9476457" y="608276"/>
                  <a:pt x="9505409" y="579326"/>
                  <a:pt x="9541123" y="579326"/>
                </a:cubicBezTo>
                <a:close/>
                <a:moveTo>
                  <a:pt x="9384550" y="579326"/>
                </a:moveTo>
                <a:cubicBezTo>
                  <a:pt x="9420264" y="579326"/>
                  <a:pt x="9449216" y="608276"/>
                  <a:pt x="9449216" y="643991"/>
                </a:cubicBezTo>
                <a:cubicBezTo>
                  <a:pt x="9449216" y="679704"/>
                  <a:pt x="9420264" y="708656"/>
                  <a:pt x="9384550" y="708656"/>
                </a:cubicBezTo>
                <a:cubicBezTo>
                  <a:pt x="9348836" y="708656"/>
                  <a:pt x="9319884" y="679704"/>
                  <a:pt x="9319884" y="643991"/>
                </a:cubicBezTo>
                <a:cubicBezTo>
                  <a:pt x="9319884" y="608276"/>
                  <a:pt x="9348836" y="579326"/>
                  <a:pt x="9384550" y="579326"/>
                </a:cubicBezTo>
                <a:close/>
                <a:moveTo>
                  <a:pt x="9227977" y="579326"/>
                </a:moveTo>
                <a:cubicBezTo>
                  <a:pt x="9263691" y="579326"/>
                  <a:pt x="9292643" y="608276"/>
                  <a:pt x="9292643" y="643991"/>
                </a:cubicBezTo>
                <a:cubicBezTo>
                  <a:pt x="9292643" y="679704"/>
                  <a:pt x="9263691" y="708656"/>
                  <a:pt x="9227977" y="708656"/>
                </a:cubicBezTo>
                <a:cubicBezTo>
                  <a:pt x="9192263" y="708656"/>
                  <a:pt x="9163311" y="679704"/>
                  <a:pt x="9163311" y="643991"/>
                </a:cubicBezTo>
                <a:cubicBezTo>
                  <a:pt x="9163311" y="608276"/>
                  <a:pt x="9192263" y="579326"/>
                  <a:pt x="9227977" y="579326"/>
                </a:cubicBezTo>
                <a:close/>
                <a:moveTo>
                  <a:pt x="9075319" y="579326"/>
                </a:moveTo>
                <a:cubicBezTo>
                  <a:pt x="9111033" y="579326"/>
                  <a:pt x="9139985" y="608276"/>
                  <a:pt x="9139985" y="643992"/>
                </a:cubicBezTo>
                <a:cubicBezTo>
                  <a:pt x="9139985" y="679704"/>
                  <a:pt x="9111033" y="708656"/>
                  <a:pt x="9075319" y="708656"/>
                </a:cubicBezTo>
                <a:cubicBezTo>
                  <a:pt x="9039605" y="708656"/>
                  <a:pt x="9010653" y="679704"/>
                  <a:pt x="9010653" y="643992"/>
                </a:cubicBezTo>
                <a:cubicBezTo>
                  <a:pt x="9010653" y="608276"/>
                  <a:pt x="9039605" y="579326"/>
                  <a:pt x="9075319" y="579326"/>
                </a:cubicBezTo>
                <a:close/>
                <a:moveTo>
                  <a:pt x="8914831" y="579326"/>
                </a:moveTo>
                <a:cubicBezTo>
                  <a:pt x="8950545" y="579326"/>
                  <a:pt x="8979497" y="608276"/>
                  <a:pt x="8979497" y="643992"/>
                </a:cubicBezTo>
                <a:cubicBezTo>
                  <a:pt x="8979497" y="679704"/>
                  <a:pt x="8950545" y="708656"/>
                  <a:pt x="8914831" y="708656"/>
                </a:cubicBezTo>
                <a:cubicBezTo>
                  <a:pt x="8879117" y="708656"/>
                  <a:pt x="8850165" y="679704"/>
                  <a:pt x="8850165" y="643992"/>
                </a:cubicBezTo>
                <a:cubicBezTo>
                  <a:pt x="8850165" y="608276"/>
                  <a:pt x="8879117" y="579326"/>
                  <a:pt x="8914831" y="579326"/>
                </a:cubicBezTo>
                <a:close/>
                <a:moveTo>
                  <a:pt x="8766086" y="579326"/>
                </a:moveTo>
                <a:cubicBezTo>
                  <a:pt x="8801800" y="579326"/>
                  <a:pt x="8830752" y="608276"/>
                  <a:pt x="8830752" y="643992"/>
                </a:cubicBezTo>
                <a:cubicBezTo>
                  <a:pt x="8830752" y="679704"/>
                  <a:pt x="8801800" y="708656"/>
                  <a:pt x="8766086" y="708656"/>
                </a:cubicBezTo>
                <a:cubicBezTo>
                  <a:pt x="8730372" y="708656"/>
                  <a:pt x="8701420" y="679704"/>
                  <a:pt x="8701420" y="643992"/>
                </a:cubicBezTo>
                <a:cubicBezTo>
                  <a:pt x="8701420" y="608276"/>
                  <a:pt x="8730372" y="579326"/>
                  <a:pt x="8766086" y="579326"/>
                </a:cubicBezTo>
                <a:close/>
                <a:moveTo>
                  <a:pt x="8601685" y="579326"/>
                </a:moveTo>
                <a:cubicBezTo>
                  <a:pt x="8637399" y="579326"/>
                  <a:pt x="8666351" y="608276"/>
                  <a:pt x="8666351" y="643992"/>
                </a:cubicBezTo>
                <a:cubicBezTo>
                  <a:pt x="8666351" y="679704"/>
                  <a:pt x="8637399" y="708656"/>
                  <a:pt x="8601685" y="708656"/>
                </a:cubicBezTo>
                <a:cubicBezTo>
                  <a:pt x="8565971" y="708656"/>
                  <a:pt x="8537019" y="679704"/>
                  <a:pt x="8537019" y="643992"/>
                </a:cubicBezTo>
                <a:cubicBezTo>
                  <a:pt x="8537019" y="608276"/>
                  <a:pt x="8565971" y="579326"/>
                  <a:pt x="8601685" y="579326"/>
                </a:cubicBezTo>
                <a:close/>
                <a:moveTo>
                  <a:pt x="8449025" y="579326"/>
                </a:moveTo>
                <a:cubicBezTo>
                  <a:pt x="8484739" y="579326"/>
                  <a:pt x="8513691" y="608276"/>
                  <a:pt x="8513691" y="643992"/>
                </a:cubicBezTo>
                <a:cubicBezTo>
                  <a:pt x="8513691" y="679704"/>
                  <a:pt x="8484739" y="708656"/>
                  <a:pt x="8449025" y="708656"/>
                </a:cubicBezTo>
                <a:cubicBezTo>
                  <a:pt x="8413311" y="708656"/>
                  <a:pt x="8384359" y="679704"/>
                  <a:pt x="8384359" y="643992"/>
                </a:cubicBezTo>
                <a:cubicBezTo>
                  <a:pt x="8384359" y="608276"/>
                  <a:pt x="8413311" y="579326"/>
                  <a:pt x="8449025" y="579326"/>
                </a:cubicBezTo>
                <a:close/>
                <a:moveTo>
                  <a:pt x="8296368" y="579326"/>
                </a:moveTo>
                <a:cubicBezTo>
                  <a:pt x="8332082" y="579326"/>
                  <a:pt x="8361034" y="608276"/>
                  <a:pt x="8361034" y="643992"/>
                </a:cubicBezTo>
                <a:cubicBezTo>
                  <a:pt x="8361034" y="679704"/>
                  <a:pt x="8332082" y="708656"/>
                  <a:pt x="8296368" y="708656"/>
                </a:cubicBezTo>
                <a:cubicBezTo>
                  <a:pt x="8260654" y="708656"/>
                  <a:pt x="8231702" y="679704"/>
                  <a:pt x="8231702" y="643992"/>
                </a:cubicBezTo>
                <a:cubicBezTo>
                  <a:pt x="8231702" y="608276"/>
                  <a:pt x="8260654" y="579326"/>
                  <a:pt x="8296368" y="579326"/>
                </a:cubicBezTo>
                <a:close/>
                <a:moveTo>
                  <a:pt x="8139793" y="579326"/>
                </a:moveTo>
                <a:cubicBezTo>
                  <a:pt x="8175507" y="579326"/>
                  <a:pt x="8204459" y="608276"/>
                  <a:pt x="8204459" y="643992"/>
                </a:cubicBezTo>
                <a:cubicBezTo>
                  <a:pt x="8204459" y="679704"/>
                  <a:pt x="8175507" y="708656"/>
                  <a:pt x="8139793" y="708656"/>
                </a:cubicBezTo>
                <a:cubicBezTo>
                  <a:pt x="8104079" y="708656"/>
                  <a:pt x="8075127" y="679704"/>
                  <a:pt x="8075127" y="643992"/>
                </a:cubicBezTo>
                <a:cubicBezTo>
                  <a:pt x="8075127" y="608276"/>
                  <a:pt x="8104079" y="579326"/>
                  <a:pt x="8139793" y="579326"/>
                </a:cubicBezTo>
                <a:close/>
                <a:moveTo>
                  <a:pt x="7368669" y="579326"/>
                </a:moveTo>
                <a:cubicBezTo>
                  <a:pt x="7404383" y="579326"/>
                  <a:pt x="7433335" y="608276"/>
                  <a:pt x="7433335" y="643992"/>
                </a:cubicBezTo>
                <a:cubicBezTo>
                  <a:pt x="7433335" y="679704"/>
                  <a:pt x="7404383" y="708658"/>
                  <a:pt x="7368669" y="708658"/>
                </a:cubicBezTo>
                <a:cubicBezTo>
                  <a:pt x="7332955" y="708658"/>
                  <a:pt x="7304003" y="679704"/>
                  <a:pt x="7304003" y="643992"/>
                </a:cubicBezTo>
                <a:cubicBezTo>
                  <a:pt x="7304003" y="608276"/>
                  <a:pt x="7332955" y="579326"/>
                  <a:pt x="7368669" y="579326"/>
                </a:cubicBezTo>
                <a:close/>
                <a:moveTo>
                  <a:pt x="4722614" y="579326"/>
                </a:moveTo>
                <a:cubicBezTo>
                  <a:pt x="4758338" y="579326"/>
                  <a:pt x="4787277" y="608276"/>
                  <a:pt x="4787277" y="643992"/>
                </a:cubicBezTo>
                <a:cubicBezTo>
                  <a:pt x="4787277" y="679704"/>
                  <a:pt x="4758338" y="708658"/>
                  <a:pt x="4722614" y="708658"/>
                </a:cubicBezTo>
                <a:cubicBezTo>
                  <a:pt x="4686908" y="708658"/>
                  <a:pt x="4657957" y="679704"/>
                  <a:pt x="4657957" y="643992"/>
                </a:cubicBezTo>
                <a:cubicBezTo>
                  <a:pt x="4657957" y="608276"/>
                  <a:pt x="4686908" y="579326"/>
                  <a:pt x="4722614" y="579326"/>
                </a:cubicBezTo>
                <a:close/>
                <a:moveTo>
                  <a:pt x="4566030" y="579326"/>
                </a:moveTo>
                <a:cubicBezTo>
                  <a:pt x="4601751" y="579326"/>
                  <a:pt x="4630712" y="608276"/>
                  <a:pt x="4630712" y="643992"/>
                </a:cubicBezTo>
                <a:cubicBezTo>
                  <a:pt x="4630712" y="679704"/>
                  <a:pt x="4601751" y="708658"/>
                  <a:pt x="4566030" y="708658"/>
                </a:cubicBezTo>
                <a:cubicBezTo>
                  <a:pt x="4530304" y="708658"/>
                  <a:pt x="4501345" y="679704"/>
                  <a:pt x="4501345" y="643992"/>
                </a:cubicBezTo>
                <a:cubicBezTo>
                  <a:pt x="4501345" y="608276"/>
                  <a:pt x="4530304" y="579326"/>
                  <a:pt x="4566030" y="579326"/>
                </a:cubicBezTo>
                <a:close/>
                <a:moveTo>
                  <a:pt x="4409471" y="579326"/>
                </a:moveTo>
                <a:cubicBezTo>
                  <a:pt x="4445169" y="579326"/>
                  <a:pt x="4474113" y="608276"/>
                  <a:pt x="4474113" y="643992"/>
                </a:cubicBezTo>
                <a:cubicBezTo>
                  <a:pt x="4474113" y="679704"/>
                  <a:pt x="4445169" y="708658"/>
                  <a:pt x="4409471" y="708658"/>
                </a:cubicBezTo>
                <a:cubicBezTo>
                  <a:pt x="4373772" y="708658"/>
                  <a:pt x="4344809" y="679704"/>
                  <a:pt x="4344809" y="643992"/>
                </a:cubicBezTo>
                <a:cubicBezTo>
                  <a:pt x="4344809" y="608276"/>
                  <a:pt x="4373772" y="579326"/>
                  <a:pt x="4409471" y="579326"/>
                </a:cubicBezTo>
                <a:close/>
                <a:moveTo>
                  <a:pt x="4256823" y="579326"/>
                </a:moveTo>
                <a:cubicBezTo>
                  <a:pt x="4292543" y="579326"/>
                  <a:pt x="4321471" y="608276"/>
                  <a:pt x="4321471" y="643992"/>
                </a:cubicBezTo>
                <a:cubicBezTo>
                  <a:pt x="4321471" y="679704"/>
                  <a:pt x="4292543" y="708658"/>
                  <a:pt x="4256823" y="708658"/>
                </a:cubicBezTo>
                <a:cubicBezTo>
                  <a:pt x="4221105" y="708658"/>
                  <a:pt x="4192125" y="679704"/>
                  <a:pt x="4192125" y="643992"/>
                </a:cubicBezTo>
                <a:cubicBezTo>
                  <a:pt x="4192125" y="608276"/>
                  <a:pt x="4221105" y="579326"/>
                  <a:pt x="4256823" y="579326"/>
                </a:cubicBezTo>
                <a:close/>
                <a:moveTo>
                  <a:pt x="4100255" y="579326"/>
                </a:moveTo>
                <a:cubicBezTo>
                  <a:pt x="4135957" y="579326"/>
                  <a:pt x="4164923" y="608276"/>
                  <a:pt x="4164923" y="643992"/>
                </a:cubicBezTo>
                <a:cubicBezTo>
                  <a:pt x="4164923" y="679704"/>
                  <a:pt x="4135957" y="708658"/>
                  <a:pt x="4100255" y="708658"/>
                </a:cubicBezTo>
                <a:cubicBezTo>
                  <a:pt x="4064528" y="708658"/>
                  <a:pt x="4035594" y="679704"/>
                  <a:pt x="4035594" y="643992"/>
                </a:cubicBezTo>
                <a:cubicBezTo>
                  <a:pt x="4035594" y="608276"/>
                  <a:pt x="4064528" y="579326"/>
                  <a:pt x="4100255" y="579326"/>
                </a:cubicBezTo>
                <a:close/>
                <a:moveTo>
                  <a:pt x="3947579" y="579326"/>
                </a:moveTo>
                <a:cubicBezTo>
                  <a:pt x="3983297" y="579326"/>
                  <a:pt x="4012257" y="608276"/>
                  <a:pt x="4012257" y="643992"/>
                </a:cubicBezTo>
                <a:cubicBezTo>
                  <a:pt x="4012257" y="679704"/>
                  <a:pt x="3983297" y="708658"/>
                  <a:pt x="3947579" y="708658"/>
                </a:cubicBezTo>
                <a:cubicBezTo>
                  <a:pt x="3912011" y="708658"/>
                  <a:pt x="3883063" y="679704"/>
                  <a:pt x="3883063" y="643992"/>
                </a:cubicBezTo>
                <a:cubicBezTo>
                  <a:pt x="3883063" y="608276"/>
                  <a:pt x="3912011" y="579326"/>
                  <a:pt x="3947579" y="579326"/>
                </a:cubicBezTo>
                <a:close/>
                <a:moveTo>
                  <a:pt x="3791157" y="579326"/>
                </a:moveTo>
                <a:cubicBezTo>
                  <a:pt x="3826864" y="579326"/>
                  <a:pt x="3855823" y="608276"/>
                  <a:pt x="3855823" y="643992"/>
                </a:cubicBezTo>
                <a:cubicBezTo>
                  <a:pt x="3855823" y="679704"/>
                  <a:pt x="3826864" y="708658"/>
                  <a:pt x="3791157" y="708658"/>
                </a:cubicBezTo>
                <a:cubicBezTo>
                  <a:pt x="3755435" y="708658"/>
                  <a:pt x="3726482" y="679704"/>
                  <a:pt x="3726482" y="643992"/>
                </a:cubicBezTo>
                <a:cubicBezTo>
                  <a:pt x="3726482" y="608276"/>
                  <a:pt x="3755435" y="579326"/>
                  <a:pt x="3791157" y="579326"/>
                </a:cubicBezTo>
                <a:close/>
                <a:moveTo>
                  <a:pt x="2855626" y="579326"/>
                </a:moveTo>
                <a:cubicBezTo>
                  <a:pt x="2891335" y="579326"/>
                  <a:pt x="2920280" y="608276"/>
                  <a:pt x="2920280" y="643992"/>
                </a:cubicBezTo>
                <a:cubicBezTo>
                  <a:pt x="2920280" y="679704"/>
                  <a:pt x="2891335" y="708658"/>
                  <a:pt x="2855626" y="708658"/>
                </a:cubicBezTo>
                <a:cubicBezTo>
                  <a:pt x="2819922" y="708658"/>
                  <a:pt x="2790969" y="679704"/>
                  <a:pt x="2790969" y="643992"/>
                </a:cubicBezTo>
                <a:cubicBezTo>
                  <a:pt x="2790969" y="608276"/>
                  <a:pt x="2819922" y="579326"/>
                  <a:pt x="2855626" y="579326"/>
                </a:cubicBezTo>
                <a:close/>
                <a:moveTo>
                  <a:pt x="2699081" y="579326"/>
                </a:moveTo>
                <a:cubicBezTo>
                  <a:pt x="2734789" y="579326"/>
                  <a:pt x="2763735" y="608276"/>
                  <a:pt x="2763735" y="643992"/>
                </a:cubicBezTo>
                <a:cubicBezTo>
                  <a:pt x="2763735" y="679704"/>
                  <a:pt x="2734789" y="708658"/>
                  <a:pt x="2699081" y="708658"/>
                </a:cubicBezTo>
                <a:cubicBezTo>
                  <a:pt x="2663374" y="708658"/>
                  <a:pt x="2634426" y="679704"/>
                  <a:pt x="2634426" y="643992"/>
                </a:cubicBezTo>
                <a:cubicBezTo>
                  <a:pt x="2634426" y="608276"/>
                  <a:pt x="2663374" y="579326"/>
                  <a:pt x="2699081" y="579326"/>
                </a:cubicBezTo>
                <a:close/>
                <a:moveTo>
                  <a:pt x="2546449" y="579326"/>
                </a:moveTo>
                <a:cubicBezTo>
                  <a:pt x="2582156" y="579326"/>
                  <a:pt x="2611104" y="608277"/>
                  <a:pt x="2611104" y="643992"/>
                </a:cubicBezTo>
                <a:cubicBezTo>
                  <a:pt x="2611104" y="679704"/>
                  <a:pt x="2582156" y="708658"/>
                  <a:pt x="2546449" y="708658"/>
                </a:cubicBezTo>
                <a:cubicBezTo>
                  <a:pt x="2510726" y="708658"/>
                  <a:pt x="2481790" y="679704"/>
                  <a:pt x="2481790" y="643992"/>
                </a:cubicBezTo>
                <a:cubicBezTo>
                  <a:pt x="2481790" y="608277"/>
                  <a:pt x="2510726" y="579326"/>
                  <a:pt x="2546449" y="579326"/>
                </a:cubicBezTo>
                <a:close/>
                <a:moveTo>
                  <a:pt x="2389866" y="579326"/>
                </a:moveTo>
                <a:cubicBezTo>
                  <a:pt x="2425606" y="579326"/>
                  <a:pt x="2454554" y="608277"/>
                  <a:pt x="2454554" y="643992"/>
                </a:cubicBezTo>
                <a:cubicBezTo>
                  <a:pt x="2454554" y="679704"/>
                  <a:pt x="2425606" y="708658"/>
                  <a:pt x="2389866" y="708658"/>
                </a:cubicBezTo>
                <a:cubicBezTo>
                  <a:pt x="2354175" y="708658"/>
                  <a:pt x="2325215" y="679704"/>
                  <a:pt x="2325215" y="643992"/>
                </a:cubicBezTo>
                <a:cubicBezTo>
                  <a:pt x="2325215" y="608277"/>
                  <a:pt x="2354175" y="579326"/>
                  <a:pt x="2389866" y="579326"/>
                </a:cubicBezTo>
                <a:close/>
                <a:moveTo>
                  <a:pt x="2237196" y="579326"/>
                </a:moveTo>
                <a:cubicBezTo>
                  <a:pt x="2272920" y="579326"/>
                  <a:pt x="2301879" y="608277"/>
                  <a:pt x="2301879" y="643992"/>
                </a:cubicBezTo>
                <a:cubicBezTo>
                  <a:pt x="2301879" y="679704"/>
                  <a:pt x="2272920" y="708658"/>
                  <a:pt x="2237196" y="708658"/>
                </a:cubicBezTo>
                <a:cubicBezTo>
                  <a:pt x="2201469" y="708658"/>
                  <a:pt x="2172508" y="679704"/>
                  <a:pt x="2172508" y="643992"/>
                </a:cubicBezTo>
                <a:cubicBezTo>
                  <a:pt x="2172508" y="608277"/>
                  <a:pt x="2201469" y="579326"/>
                  <a:pt x="2237196" y="579326"/>
                </a:cubicBezTo>
                <a:close/>
                <a:moveTo>
                  <a:pt x="2084510" y="579326"/>
                </a:moveTo>
                <a:cubicBezTo>
                  <a:pt x="2120226" y="579326"/>
                  <a:pt x="2149173" y="608277"/>
                  <a:pt x="2149173" y="643992"/>
                </a:cubicBezTo>
                <a:cubicBezTo>
                  <a:pt x="2149173" y="679704"/>
                  <a:pt x="2120226" y="708658"/>
                  <a:pt x="2084510" y="708658"/>
                </a:cubicBezTo>
                <a:cubicBezTo>
                  <a:pt x="2048780" y="708658"/>
                  <a:pt x="2019873" y="679704"/>
                  <a:pt x="2019873" y="643992"/>
                </a:cubicBezTo>
                <a:cubicBezTo>
                  <a:pt x="2019873" y="608277"/>
                  <a:pt x="2048780" y="579326"/>
                  <a:pt x="2084510" y="579326"/>
                </a:cubicBezTo>
                <a:close/>
                <a:moveTo>
                  <a:pt x="1927912" y="579326"/>
                </a:moveTo>
                <a:cubicBezTo>
                  <a:pt x="1963649" y="579326"/>
                  <a:pt x="1992614" y="608277"/>
                  <a:pt x="1992614" y="643992"/>
                </a:cubicBezTo>
                <a:cubicBezTo>
                  <a:pt x="1992614" y="679704"/>
                  <a:pt x="1963649" y="708658"/>
                  <a:pt x="1927912" y="708658"/>
                </a:cubicBezTo>
                <a:cubicBezTo>
                  <a:pt x="1892243" y="708658"/>
                  <a:pt x="1863289" y="679704"/>
                  <a:pt x="1863289" y="643992"/>
                </a:cubicBezTo>
                <a:cubicBezTo>
                  <a:pt x="1863289" y="608277"/>
                  <a:pt x="1892243" y="579326"/>
                  <a:pt x="1927912" y="579326"/>
                </a:cubicBezTo>
                <a:close/>
                <a:moveTo>
                  <a:pt x="1775269" y="579326"/>
                </a:moveTo>
                <a:cubicBezTo>
                  <a:pt x="1810972" y="579326"/>
                  <a:pt x="1839963" y="608277"/>
                  <a:pt x="1839963" y="643992"/>
                </a:cubicBezTo>
                <a:cubicBezTo>
                  <a:pt x="1839963" y="679704"/>
                  <a:pt x="1810972" y="708658"/>
                  <a:pt x="1775269" y="708658"/>
                </a:cubicBezTo>
                <a:cubicBezTo>
                  <a:pt x="1739546" y="708658"/>
                  <a:pt x="1710597" y="679704"/>
                  <a:pt x="1710597" y="643992"/>
                </a:cubicBezTo>
                <a:cubicBezTo>
                  <a:pt x="1710597" y="608277"/>
                  <a:pt x="1739546" y="579326"/>
                  <a:pt x="1775269" y="579326"/>
                </a:cubicBezTo>
                <a:close/>
                <a:moveTo>
                  <a:pt x="1618682" y="579326"/>
                </a:moveTo>
                <a:cubicBezTo>
                  <a:pt x="1654406" y="579326"/>
                  <a:pt x="1683355" y="608277"/>
                  <a:pt x="1683355" y="643992"/>
                </a:cubicBezTo>
                <a:cubicBezTo>
                  <a:pt x="1683355" y="679704"/>
                  <a:pt x="1654406" y="708658"/>
                  <a:pt x="1618682" y="708658"/>
                </a:cubicBezTo>
                <a:cubicBezTo>
                  <a:pt x="1582974" y="708658"/>
                  <a:pt x="1554022" y="679704"/>
                  <a:pt x="1554022" y="643992"/>
                </a:cubicBezTo>
                <a:cubicBezTo>
                  <a:pt x="1554022" y="608277"/>
                  <a:pt x="1582974" y="579326"/>
                  <a:pt x="1618682" y="579326"/>
                </a:cubicBezTo>
                <a:close/>
                <a:moveTo>
                  <a:pt x="1466025" y="579326"/>
                </a:moveTo>
                <a:cubicBezTo>
                  <a:pt x="1501741" y="579326"/>
                  <a:pt x="1530692" y="608277"/>
                  <a:pt x="1530692" y="643992"/>
                </a:cubicBezTo>
                <a:cubicBezTo>
                  <a:pt x="1530692" y="679704"/>
                  <a:pt x="1501741" y="708658"/>
                  <a:pt x="1466025" y="708658"/>
                </a:cubicBezTo>
                <a:cubicBezTo>
                  <a:pt x="1430312" y="708658"/>
                  <a:pt x="1401363" y="679704"/>
                  <a:pt x="1401363" y="643992"/>
                </a:cubicBezTo>
                <a:cubicBezTo>
                  <a:pt x="1401363" y="608277"/>
                  <a:pt x="1430312" y="579326"/>
                  <a:pt x="1466025" y="579326"/>
                </a:cubicBezTo>
                <a:close/>
                <a:moveTo>
                  <a:pt x="1466029" y="426670"/>
                </a:moveTo>
                <a:cubicBezTo>
                  <a:pt x="1501741" y="426670"/>
                  <a:pt x="1530694" y="455621"/>
                  <a:pt x="1530694" y="491334"/>
                </a:cubicBezTo>
                <a:cubicBezTo>
                  <a:pt x="1530694" y="527046"/>
                  <a:pt x="1501741" y="555998"/>
                  <a:pt x="1466029" y="555998"/>
                </a:cubicBezTo>
                <a:cubicBezTo>
                  <a:pt x="1430316" y="555998"/>
                  <a:pt x="1401363" y="527046"/>
                  <a:pt x="1401363" y="491334"/>
                </a:cubicBezTo>
                <a:cubicBezTo>
                  <a:pt x="1401363" y="455621"/>
                  <a:pt x="1430316" y="426670"/>
                  <a:pt x="1466029" y="426670"/>
                </a:cubicBezTo>
                <a:close/>
                <a:moveTo>
                  <a:pt x="2855634" y="426670"/>
                </a:moveTo>
                <a:cubicBezTo>
                  <a:pt x="2891335" y="426670"/>
                  <a:pt x="2920282" y="455621"/>
                  <a:pt x="2920282" y="491334"/>
                </a:cubicBezTo>
                <a:cubicBezTo>
                  <a:pt x="2920282" y="527046"/>
                  <a:pt x="2891335" y="555997"/>
                  <a:pt x="2855634" y="555997"/>
                </a:cubicBezTo>
                <a:cubicBezTo>
                  <a:pt x="2819922" y="555997"/>
                  <a:pt x="2790973" y="527046"/>
                  <a:pt x="2790973" y="491334"/>
                </a:cubicBezTo>
                <a:cubicBezTo>
                  <a:pt x="2790973" y="455621"/>
                  <a:pt x="2819922" y="426670"/>
                  <a:pt x="2855634" y="426670"/>
                </a:cubicBezTo>
                <a:close/>
                <a:moveTo>
                  <a:pt x="2699084" y="426670"/>
                </a:moveTo>
                <a:cubicBezTo>
                  <a:pt x="2734792" y="426670"/>
                  <a:pt x="2763736" y="455621"/>
                  <a:pt x="2763736" y="491334"/>
                </a:cubicBezTo>
                <a:cubicBezTo>
                  <a:pt x="2763736" y="527046"/>
                  <a:pt x="2734792" y="555997"/>
                  <a:pt x="2699084" y="555997"/>
                </a:cubicBezTo>
                <a:cubicBezTo>
                  <a:pt x="2663376" y="555997"/>
                  <a:pt x="2634429" y="527046"/>
                  <a:pt x="2634429" y="491334"/>
                </a:cubicBezTo>
                <a:cubicBezTo>
                  <a:pt x="2634429" y="455621"/>
                  <a:pt x="2663376" y="426670"/>
                  <a:pt x="2699084" y="426670"/>
                </a:cubicBezTo>
                <a:close/>
                <a:moveTo>
                  <a:pt x="2546449" y="426670"/>
                </a:moveTo>
                <a:cubicBezTo>
                  <a:pt x="2582156" y="426670"/>
                  <a:pt x="2611108" y="455621"/>
                  <a:pt x="2611108" y="491334"/>
                </a:cubicBezTo>
                <a:cubicBezTo>
                  <a:pt x="2611108" y="527046"/>
                  <a:pt x="2582156" y="555997"/>
                  <a:pt x="2546449" y="555997"/>
                </a:cubicBezTo>
                <a:cubicBezTo>
                  <a:pt x="2510726" y="555997"/>
                  <a:pt x="2481792" y="527046"/>
                  <a:pt x="2481792" y="491334"/>
                </a:cubicBezTo>
                <a:cubicBezTo>
                  <a:pt x="2481792" y="455621"/>
                  <a:pt x="2510726" y="426670"/>
                  <a:pt x="2546449" y="426670"/>
                </a:cubicBezTo>
                <a:close/>
                <a:moveTo>
                  <a:pt x="2389866" y="426670"/>
                </a:moveTo>
                <a:cubicBezTo>
                  <a:pt x="2425606" y="426670"/>
                  <a:pt x="2454554" y="455621"/>
                  <a:pt x="2454554" y="491334"/>
                </a:cubicBezTo>
                <a:cubicBezTo>
                  <a:pt x="2454554" y="527046"/>
                  <a:pt x="2425606" y="555997"/>
                  <a:pt x="2389866" y="555997"/>
                </a:cubicBezTo>
                <a:cubicBezTo>
                  <a:pt x="2354175" y="555997"/>
                  <a:pt x="2325217" y="527046"/>
                  <a:pt x="2325217" y="491334"/>
                </a:cubicBezTo>
                <a:cubicBezTo>
                  <a:pt x="2325217" y="455621"/>
                  <a:pt x="2354175" y="426670"/>
                  <a:pt x="2389866" y="426670"/>
                </a:cubicBezTo>
                <a:close/>
                <a:moveTo>
                  <a:pt x="2237196" y="426670"/>
                </a:moveTo>
                <a:cubicBezTo>
                  <a:pt x="2272921" y="426670"/>
                  <a:pt x="2301882" y="455621"/>
                  <a:pt x="2301882" y="491334"/>
                </a:cubicBezTo>
                <a:cubicBezTo>
                  <a:pt x="2301882" y="527046"/>
                  <a:pt x="2272921" y="555998"/>
                  <a:pt x="2237196" y="555998"/>
                </a:cubicBezTo>
                <a:cubicBezTo>
                  <a:pt x="2201472" y="555998"/>
                  <a:pt x="2172511" y="527046"/>
                  <a:pt x="2172511" y="491334"/>
                </a:cubicBezTo>
                <a:cubicBezTo>
                  <a:pt x="2172511" y="455621"/>
                  <a:pt x="2201472" y="426670"/>
                  <a:pt x="2237196" y="426670"/>
                </a:cubicBezTo>
                <a:close/>
                <a:moveTo>
                  <a:pt x="2084510" y="426670"/>
                </a:moveTo>
                <a:cubicBezTo>
                  <a:pt x="2120226" y="426670"/>
                  <a:pt x="2149176" y="455621"/>
                  <a:pt x="2149176" y="491334"/>
                </a:cubicBezTo>
                <a:cubicBezTo>
                  <a:pt x="2149176" y="527046"/>
                  <a:pt x="2120226" y="555998"/>
                  <a:pt x="2084510" y="555998"/>
                </a:cubicBezTo>
                <a:cubicBezTo>
                  <a:pt x="2048780" y="555998"/>
                  <a:pt x="2019873" y="527046"/>
                  <a:pt x="2019873" y="491334"/>
                </a:cubicBezTo>
                <a:cubicBezTo>
                  <a:pt x="2019873" y="455621"/>
                  <a:pt x="2048780" y="426670"/>
                  <a:pt x="2084510" y="426670"/>
                </a:cubicBezTo>
                <a:close/>
                <a:moveTo>
                  <a:pt x="1927912" y="426670"/>
                </a:moveTo>
                <a:cubicBezTo>
                  <a:pt x="1963649" y="426670"/>
                  <a:pt x="1992614" y="455621"/>
                  <a:pt x="1992614" y="491334"/>
                </a:cubicBezTo>
                <a:cubicBezTo>
                  <a:pt x="1992614" y="527046"/>
                  <a:pt x="1963649" y="555998"/>
                  <a:pt x="1927912" y="555998"/>
                </a:cubicBezTo>
                <a:cubicBezTo>
                  <a:pt x="1892243" y="555998"/>
                  <a:pt x="1863289" y="527046"/>
                  <a:pt x="1863289" y="491334"/>
                </a:cubicBezTo>
                <a:cubicBezTo>
                  <a:pt x="1863289" y="455621"/>
                  <a:pt x="1892243" y="426670"/>
                  <a:pt x="1927912" y="426670"/>
                </a:cubicBezTo>
                <a:close/>
                <a:moveTo>
                  <a:pt x="1775269" y="426670"/>
                </a:moveTo>
                <a:cubicBezTo>
                  <a:pt x="1810975" y="426670"/>
                  <a:pt x="1839963" y="455621"/>
                  <a:pt x="1839963" y="491334"/>
                </a:cubicBezTo>
                <a:cubicBezTo>
                  <a:pt x="1839963" y="527046"/>
                  <a:pt x="1810975" y="555998"/>
                  <a:pt x="1775269" y="555998"/>
                </a:cubicBezTo>
                <a:cubicBezTo>
                  <a:pt x="1739546" y="555998"/>
                  <a:pt x="1710597" y="527046"/>
                  <a:pt x="1710597" y="491334"/>
                </a:cubicBezTo>
                <a:cubicBezTo>
                  <a:pt x="1710597" y="455621"/>
                  <a:pt x="1739546" y="426670"/>
                  <a:pt x="1775269" y="426670"/>
                </a:cubicBezTo>
                <a:close/>
                <a:moveTo>
                  <a:pt x="1618685" y="426670"/>
                </a:moveTo>
                <a:cubicBezTo>
                  <a:pt x="1654407" y="426670"/>
                  <a:pt x="1683355" y="455621"/>
                  <a:pt x="1683355" y="491334"/>
                </a:cubicBezTo>
                <a:cubicBezTo>
                  <a:pt x="1683355" y="527046"/>
                  <a:pt x="1654407" y="555998"/>
                  <a:pt x="1618685" y="555998"/>
                </a:cubicBezTo>
                <a:cubicBezTo>
                  <a:pt x="1582975" y="555998"/>
                  <a:pt x="1554023" y="527046"/>
                  <a:pt x="1554023" y="491334"/>
                </a:cubicBezTo>
                <a:cubicBezTo>
                  <a:pt x="1554023" y="455621"/>
                  <a:pt x="1582975" y="426670"/>
                  <a:pt x="1618685" y="426670"/>
                </a:cubicBezTo>
                <a:close/>
                <a:moveTo>
                  <a:pt x="10312248" y="426669"/>
                </a:moveTo>
                <a:cubicBezTo>
                  <a:pt x="10347962" y="426669"/>
                  <a:pt x="10376914" y="455620"/>
                  <a:pt x="10376914" y="491332"/>
                </a:cubicBezTo>
                <a:cubicBezTo>
                  <a:pt x="10376914" y="527046"/>
                  <a:pt x="10347962" y="555997"/>
                  <a:pt x="10312248" y="555997"/>
                </a:cubicBezTo>
                <a:cubicBezTo>
                  <a:pt x="10276534" y="555997"/>
                  <a:pt x="10247582" y="527046"/>
                  <a:pt x="10247582" y="491332"/>
                </a:cubicBezTo>
                <a:cubicBezTo>
                  <a:pt x="10247582" y="455620"/>
                  <a:pt x="10276534" y="426669"/>
                  <a:pt x="10312248" y="426669"/>
                </a:cubicBezTo>
                <a:close/>
                <a:moveTo>
                  <a:pt x="10159588" y="426669"/>
                </a:moveTo>
                <a:cubicBezTo>
                  <a:pt x="10195302" y="426669"/>
                  <a:pt x="10224254" y="455620"/>
                  <a:pt x="10224254" y="491332"/>
                </a:cubicBezTo>
                <a:cubicBezTo>
                  <a:pt x="10224254" y="527046"/>
                  <a:pt x="10195302" y="555997"/>
                  <a:pt x="10159588" y="555997"/>
                </a:cubicBezTo>
                <a:cubicBezTo>
                  <a:pt x="10123874" y="555997"/>
                  <a:pt x="10094922" y="527046"/>
                  <a:pt x="10094922" y="491332"/>
                </a:cubicBezTo>
                <a:cubicBezTo>
                  <a:pt x="10094922" y="455620"/>
                  <a:pt x="10123874" y="426669"/>
                  <a:pt x="10159588" y="426669"/>
                </a:cubicBezTo>
                <a:close/>
                <a:moveTo>
                  <a:pt x="10003016" y="426669"/>
                </a:moveTo>
                <a:cubicBezTo>
                  <a:pt x="10038730" y="426669"/>
                  <a:pt x="10067682" y="455620"/>
                  <a:pt x="10067682" y="491332"/>
                </a:cubicBezTo>
                <a:cubicBezTo>
                  <a:pt x="10067682" y="527046"/>
                  <a:pt x="10038730" y="555997"/>
                  <a:pt x="10003016" y="555997"/>
                </a:cubicBezTo>
                <a:cubicBezTo>
                  <a:pt x="9967302" y="555997"/>
                  <a:pt x="9938350" y="527046"/>
                  <a:pt x="9938350" y="491332"/>
                </a:cubicBezTo>
                <a:cubicBezTo>
                  <a:pt x="9938350" y="455620"/>
                  <a:pt x="9967302" y="426669"/>
                  <a:pt x="10003016" y="426669"/>
                </a:cubicBezTo>
                <a:close/>
                <a:moveTo>
                  <a:pt x="9075319" y="426669"/>
                </a:moveTo>
                <a:cubicBezTo>
                  <a:pt x="9111033" y="426669"/>
                  <a:pt x="9139985" y="455620"/>
                  <a:pt x="9139985" y="491332"/>
                </a:cubicBezTo>
                <a:cubicBezTo>
                  <a:pt x="9139985" y="527046"/>
                  <a:pt x="9111033" y="555997"/>
                  <a:pt x="9075319" y="555997"/>
                </a:cubicBezTo>
                <a:cubicBezTo>
                  <a:pt x="9039605" y="555997"/>
                  <a:pt x="9010653" y="527046"/>
                  <a:pt x="9010653" y="491332"/>
                </a:cubicBezTo>
                <a:cubicBezTo>
                  <a:pt x="9010653" y="455620"/>
                  <a:pt x="9039605" y="426669"/>
                  <a:pt x="9075319" y="426669"/>
                </a:cubicBezTo>
                <a:close/>
                <a:moveTo>
                  <a:pt x="8914831" y="426669"/>
                </a:moveTo>
                <a:cubicBezTo>
                  <a:pt x="8950545" y="426669"/>
                  <a:pt x="8979497" y="455620"/>
                  <a:pt x="8979497" y="491332"/>
                </a:cubicBezTo>
                <a:cubicBezTo>
                  <a:pt x="8979497" y="527046"/>
                  <a:pt x="8950545" y="555997"/>
                  <a:pt x="8914831" y="555997"/>
                </a:cubicBezTo>
                <a:cubicBezTo>
                  <a:pt x="8879117" y="555997"/>
                  <a:pt x="8850165" y="527046"/>
                  <a:pt x="8850165" y="491332"/>
                </a:cubicBezTo>
                <a:cubicBezTo>
                  <a:pt x="8850165" y="455620"/>
                  <a:pt x="8879117" y="426669"/>
                  <a:pt x="8914831" y="426669"/>
                </a:cubicBezTo>
                <a:close/>
                <a:moveTo>
                  <a:pt x="8766086" y="426669"/>
                </a:moveTo>
                <a:cubicBezTo>
                  <a:pt x="8801800" y="426669"/>
                  <a:pt x="8830752" y="455620"/>
                  <a:pt x="8830752" y="491332"/>
                </a:cubicBezTo>
                <a:cubicBezTo>
                  <a:pt x="8830752" y="527046"/>
                  <a:pt x="8801800" y="555997"/>
                  <a:pt x="8766086" y="555997"/>
                </a:cubicBezTo>
                <a:cubicBezTo>
                  <a:pt x="8730372" y="555997"/>
                  <a:pt x="8701420" y="527046"/>
                  <a:pt x="8701420" y="491332"/>
                </a:cubicBezTo>
                <a:cubicBezTo>
                  <a:pt x="8701420" y="455620"/>
                  <a:pt x="8730372" y="426669"/>
                  <a:pt x="8766086" y="426669"/>
                </a:cubicBezTo>
                <a:close/>
                <a:moveTo>
                  <a:pt x="8601685" y="426669"/>
                </a:moveTo>
                <a:cubicBezTo>
                  <a:pt x="8637399" y="426669"/>
                  <a:pt x="8666351" y="455620"/>
                  <a:pt x="8666351" y="491332"/>
                </a:cubicBezTo>
                <a:cubicBezTo>
                  <a:pt x="8666351" y="527046"/>
                  <a:pt x="8637399" y="555997"/>
                  <a:pt x="8601685" y="555997"/>
                </a:cubicBezTo>
                <a:cubicBezTo>
                  <a:pt x="8565971" y="555997"/>
                  <a:pt x="8537019" y="527046"/>
                  <a:pt x="8537019" y="491332"/>
                </a:cubicBezTo>
                <a:cubicBezTo>
                  <a:pt x="8537019" y="455620"/>
                  <a:pt x="8565971" y="426669"/>
                  <a:pt x="8601685" y="426669"/>
                </a:cubicBezTo>
                <a:close/>
                <a:moveTo>
                  <a:pt x="7677904" y="426669"/>
                </a:moveTo>
                <a:cubicBezTo>
                  <a:pt x="7713618" y="426669"/>
                  <a:pt x="7742570" y="455620"/>
                  <a:pt x="7742570" y="491332"/>
                </a:cubicBezTo>
                <a:cubicBezTo>
                  <a:pt x="7742570" y="527046"/>
                  <a:pt x="7713618" y="555997"/>
                  <a:pt x="7677904" y="555997"/>
                </a:cubicBezTo>
                <a:cubicBezTo>
                  <a:pt x="7642190" y="555997"/>
                  <a:pt x="7613238" y="527046"/>
                  <a:pt x="7613238" y="491332"/>
                </a:cubicBezTo>
                <a:cubicBezTo>
                  <a:pt x="7613238" y="455620"/>
                  <a:pt x="7642190" y="426669"/>
                  <a:pt x="7677904" y="426669"/>
                </a:cubicBezTo>
                <a:close/>
                <a:moveTo>
                  <a:pt x="7521331" y="426669"/>
                </a:moveTo>
                <a:cubicBezTo>
                  <a:pt x="7557045" y="426669"/>
                  <a:pt x="7585997" y="455620"/>
                  <a:pt x="7585997" y="491332"/>
                </a:cubicBezTo>
                <a:cubicBezTo>
                  <a:pt x="7585997" y="527046"/>
                  <a:pt x="7557045" y="555997"/>
                  <a:pt x="7521331" y="555997"/>
                </a:cubicBezTo>
                <a:cubicBezTo>
                  <a:pt x="7485617" y="555997"/>
                  <a:pt x="7456665" y="527046"/>
                  <a:pt x="7456665" y="491332"/>
                </a:cubicBezTo>
                <a:cubicBezTo>
                  <a:pt x="7456665" y="455620"/>
                  <a:pt x="7485617" y="426669"/>
                  <a:pt x="7521331" y="426669"/>
                </a:cubicBezTo>
                <a:close/>
                <a:moveTo>
                  <a:pt x="4722614" y="426669"/>
                </a:moveTo>
                <a:cubicBezTo>
                  <a:pt x="4758338" y="426669"/>
                  <a:pt x="4787277" y="455621"/>
                  <a:pt x="4787277" y="491332"/>
                </a:cubicBezTo>
                <a:cubicBezTo>
                  <a:pt x="4787277" y="527046"/>
                  <a:pt x="4758338" y="555997"/>
                  <a:pt x="4722614" y="555997"/>
                </a:cubicBezTo>
                <a:cubicBezTo>
                  <a:pt x="4686908" y="555997"/>
                  <a:pt x="4657957" y="527046"/>
                  <a:pt x="4657957" y="491332"/>
                </a:cubicBezTo>
                <a:cubicBezTo>
                  <a:pt x="4657957" y="455621"/>
                  <a:pt x="4686908" y="426669"/>
                  <a:pt x="4722614" y="426669"/>
                </a:cubicBezTo>
                <a:close/>
                <a:moveTo>
                  <a:pt x="4566030" y="426669"/>
                </a:moveTo>
                <a:cubicBezTo>
                  <a:pt x="4601751" y="426669"/>
                  <a:pt x="4630712" y="455621"/>
                  <a:pt x="4630712" y="491332"/>
                </a:cubicBezTo>
                <a:cubicBezTo>
                  <a:pt x="4630712" y="527046"/>
                  <a:pt x="4601751" y="555997"/>
                  <a:pt x="4566030" y="555997"/>
                </a:cubicBezTo>
                <a:cubicBezTo>
                  <a:pt x="4530304" y="555997"/>
                  <a:pt x="4501345" y="527046"/>
                  <a:pt x="4501345" y="491332"/>
                </a:cubicBezTo>
                <a:cubicBezTo>
                  <a:pt x="4501345" y="455621"/>
                  <a:pt x="4530304" y="426669"/>
                  <a:pt x="4566030" y="426669"/>
                </a:cubicBezTo>
                <a:close/>
                <a:moveTo>
                  <a:pt x="4409471" y="426669"/>
                </a:moveTo>
                <a:cubicBezTo>
                  <a:pt x="4445169" y="426669"/>
                  <a:pt x="4474113" y="455621"/>
                  <a:pt x="4474113" y="491332"/>
                </a:cubicBezTo>
                <a:cubicBezTo>
                  <a:pt x="4474113" y="527046"/>
                  <a:pt x="4445169" y="555997"/>
                  <a:pt x="4409471" y="555997"/>
                </a:cubicBezTo>
                <a:cubicBezTo>
                  <a:pt x="4373772" y="555997"/>
                  <a:pt x="4344809" y="527046"/>
                  <a:pt x="4344809" y="491332"/>
                </a:cubicBezTo>
                <a:cubicBezTo>
                  <a:pt x="4344809" y="455621"/>
                  <a:pt x="4373772" y="426669"/>
                  <a:pt x="4409471" y="426669"/>
                </a:cubicBezTo>
                <a:close/>
                <a:moveTo>
                  <a:pt x="4256823" y="426669"/>
                </a:moveTo>
                <a:cubicBezTo>
                  <a:pt x="4292543" y="426669"/>
                  <a:pt x="4321471" y="455621"/>
                  <a:pt x="4321471" y="491332"/>
                </a:cubicBezTo>
                <a:cubicBezTo>
                  <a:pt x="4321471" y="527046"/>
                  <a:pt x="4292543" y="555997"/>
                  <a:pt x="4256823" y="555997"/>
                </a:cubicBezTo>
                <a:cubicBezTo>
                  <a:pt x="4221105" y="555997"/>
                  <a:pt x="4192125" y="527046"/>
                  <a:pt x="4192125" y="491332"/>
                </a:cubicBezTo>
                <a:cubicBezTo>
                  <a:pt x="4192125" y="455621"/>
                  <a:pt x="4221105" y="426669"/>
                  <a:pt x="4256823" y="426669"/>
                </a:cubicBezTo>
                <a:close/>
                <a:moveTo>
                  <a:pt x="4100255" y="426669"/>
                </a:moveTo>
                <a:cubicBezTo>
                  <a:pt x="4135957" y="426669"/>
                  <a:pt x="4164923" y="455621"/>
                  <a:pt x="4164923" y="491332"/>
                </a:cubicBezTo>
                <a:cubicBezTo>
                  <a:pt x="4164923" y="527046"/>
                  <a:pt x="4135957" y="555997"/>
                  <a:pt x="4100255" y="555997"/>
                </a:cubicBezTo>
                <a:cubicBezTo>
                  <a:pt x="4064528" y="555997"/>
                  <a:pt x="4035594" y="527046"/>
                  <a:pt x="4035594" y="491332"/>
                </a:cubicBezTo>
                <a:cubicBezTo>
                  <a:pt x="4035594" y="455621"/>
                  <a:pt x="4064528" y="426669"/>
                  <a:pt x="4100255" y="426669"/>
                </a:cubicBezTo>
                <a:close/>
                <a:moveTo>
                  <a:pt x="3947579" y="426669"/>
                </a:moveTo>
                <a:cubicBezTo>
                  <a:pt x="3983297" y="426669"/>
                  <a:pt x="4012257" y="455621"/>
                  <a:pt x="4012257" y="491332"/>
                </a:cubicBezTo>
                <a:cubicBezTo>
                  <a:pt x="4012257" y="527046"/>
                  <a:pt x="3983297" y="555997"/>
                  <a:pt x="3947579" y="555997"/>
                </a:cubicBezTo>
                <a:cubicBezTo>
                  <a:pt x="3912015" y="555997"/>
                  <a:pt x="3883064" y="527046"/>
                  <a:pt x="3883064" y="491332"/>
                </a:cubicBezTo>
                <a:cubicBezTo>
                  <a:pt x="3883064" y="455621"/>
                  <a:pt x="3912015" y="426669"/>
                  <a:pt x="3947579" y="426669"/>
                </a:cubicBezTo>
                <a:close/>
                <a:moveTo>
                  <a:pt x="3791161" y="426669"/>
                </a:moveTo>
                <a:cubicBezTo>
                  <a:pt x="3826868" y="426669"/>
                  <a:pt x="3855823" y="455621"/>
                  <a:pt x="3855823" y="491332"/>
                </a:cubicBezTo>
                <a:cubicBezTo>
                  <a:pt x="3855823" y="527046"/>
                  <a:pt x="3826868" y="555997"/>
                  <a:pt x="3791161" y="555997"/>
                </a:cubicBezTo>
                <a:cubicBezTo>
                  <a:pt x="3755440" y="555997"/>
                  <a:pt x="3726486" y="527046"/>
                  <a:pt x="3726486" y="491332"/>
                </a:cubicBezTo>
                <a:cubicBezTo>
                  <a:pt x="3726486" y="455621"/>
                  <a:pt x="3755440" y="426669"/>
                  <a:pt x="3791161" y="426669"/>
                </a:cubicBezTo>
                <a:close/>
                <a:moveTo>
                  <a:pt x="3630671" y="426669"/>
                </a:moveTo>
                <a:cubicBezTo>
                  <a:pt x="3666383" y="426669"/>
                  <a:pt x="3695344" y="455621"/>
                  <a:pt x="3695344" y="491332"/>
                </a:cubicBezTo>
                <a:cubicBezTo>
                  <a:pt x="3695344" y="527046"/>
                  <a:pt x="3666383" y="555997"/>
                  <a:pt x="3630671" y="555997"/>
                </a:cubicBezTo>
                <a:cubicBezTo>
                  <a:pt x="3594946" y="555997"/>
                  <a:pt x="3565990" y="527046"/>
                  <a:pt x="3565990" y="491332"/>
                </a:cubicBezTo>
                <a:cubicBezTo>
                  <a:pt x="3565990" y="455621"/>
                  <a:pt x="3594946" y="426669"/>
                  <a:pt x="3630671" y="426669"/>
                </a:cubicBezTo>
                <a:close/>
                <a:moveTo>
                  <a:pt x="3481916" y="426669"/>
                </a:moveTo>
                <a:cubicBezTo>
                  <a:pt x="3517633" y="426669"/>
                  <a:pt x="3546591" y="455621"/>
                  <a:pt x="3546591" y="491332"/>
                </a:cubicBezTo>
                <a:cubicBezTo>
                  <a:pt x="3546591" y="527046"/>
                  <a:pt x="3517633" y="555997"/>
                  <a:pt x="3481916" y="555997"/>
                </a:cubicBezTo>
                <a:cubicBezTo>
                  <a:pt x="3446210" y="555997"/>
                  <a:pt x="3417259" y="527046"/>
                  <a:pt x="3417259" y="491332"/>
                </a:cubicBezTo>
                <a:cubicBezTo>
                  <a:pt x="3417259" y="455621"/>
                  <a:pt x="3446210" y="426669"/>
                  <a:pt x="3481916" y="426669"/>
                </a:cubicBezTo>
                <a:close/>
                <a:moveTo>
                  <a:pt x="3321451" y="426669"/>
                </a:moveTo>
                <a:cubicBezTo>
                  <a:pt x="3357165" y="426669"/>
                  <a:pt x="3386094" y="455621"/>
                  <a:pt x="3386094" y="491334"/>
                </a:cubicBezTo>
                <a:cubicBezTo>
                  <a:pt x="3386094" y="527046"/>
                  <a:pt x="3357165" y="555997"/>
                  <a:pt x="3321451" y="555997"/>
                </a:cubicBezTo>
                <a:cubicBezTo>
                  <a:pt x="3285730" y="555997"/>
                  <a:pt x="3256791" y="527046"/>
                  <a:pt x="3256791" y="491334"/>
                </a:cubicBezTo>
                <a:cubicBezTo>
                  <a:pt x="3256791" y="455621"/>
                  <a:pt x="3285730" y="426669"/>
                  <a:pt x="3321451" y="426669"/>
                </a:cubicBezTo>
                <a:close/>
                <a:moveTo>
                  <a:pt x="2855634" y="289662"/>
                </a:moveTo>
                <a:cubicBezTo>
                  <a:pt x="2891335" y="289662"/>
                  <a:pt x="2920282" y="318614"/>
                  <a:pt x="2920282" y="354327"/>
                </a:cubicBezTo>
                <a:cubicBezTo>
                  <a:pt x="2920282" y="390040"/>
                  <a:pt x="2891335" y="419004"/>
                  <a:pt x="2855634" y="419004"/>
                </a:cubicBezTo>
                <a:cubicBezTo>
                  <a:pt x="2819922" y="419004"/>
                  <a:pt x="2790973" y="390040"/>
                  <a:pt x="2790973" y="354327"/>
                </a:cubicBezTo>
                <a:cubicBezTo>
                  <a:pt x="2790973" y="318614"/>
                  <a:pt x="2819922" y="289662"/>
                  <a:pt x="2855634" y="289662"/>
                </a:cubicBezTo>
                <a:close/>
                <a:moveTo>
                  <a:pt x="2699084" y="289662"/>
                </a:moveTo>
                <a:cubicBezTo>
                  <a:pt x="2734792" y="289662"/>
                  <a:pt x="2763736" y="318614"/>
                  <a:pt x="2763736" y="354327"/>
                </a:cubicBezTo>
                <a:cubicBezTo>
                  <a:pt x="2763736" y="390040"/>
                  <a:pt x="2734792" y="419004"/>
                  <a:pt x="2699084" y="419004"/>
                </a:cubicBezTo>
                <a:cubicBezTo>
                  <a:pt x="2663376" y="419004"/>
                  <a:pt x="2634429" y="390040"/>
                  <a:pt x="2634429" y="354327"/>
                </a:cubicBezTo>
                <a:cubicBezTo>
                  <a:pt x="2634429" y="318614"/>
                  <a:pt x="2663376" y="289662"/>
                  <a:pt x="2699084" y="289662"/>
                </a:cubicBezTo>
                <a:close/>
                <a:moveTo>
                  <a:pt x="2546449" y="289662"/>
                </a:moveTo>
                <a:cubicBezTo>
                  <a:pt x="2582162" y="289662"/>
                  <a:pt x="2611108" y="318614"/>
                  <a:pt x="2611108" y="354327"/>
                </a:cubicBezTo>
                <a:cubicBezTo>
                  <a:pt x="2611108" y="390040"/>
                  <a:pt x="2582162" y="419004"/>
                  <a:pt x="2546449" y="419004"/>
                </a:cubicBezTo>
                <a:cubicBezTo>
                  <a:pt x="2510726" y="419004"/>
                  <a:pt x="2481792" y="390040"/>
                  <a:pt x="2481792" y="354327"/>
                </a:cubicBezTo>
                <a:cubicBezTo>
                  <a:pt x="2481792" y="318614"/>
                  <a:pt x="2510726" y="289662"/>
                  <a:pt x="2546449" y="289662"/>
                </a:cubicBezTo>
                <a:close/>
                <a:moveTo>
                  <a:pt x="2237196" y="289662"/>
                </a:moveTo>
                <a:cubicBezTo>
                  <a:pt x="2272921" y="289662"/>
                  <a:pt x="2301882" y="318614"/>
                  <a:pt x="2301882" y="354327"/>
                </a:cubicBezTo>
                <a:cubicBezTo>
                  <a:pt x="2301882" y="390040"/>
                  <a:pt x="2272921" y="419004"/>
                  <a:pt x="2237196" y="419004"/>
                </a:cubicBezTo>
                <a:cubicBezTo>
                  <a:pt x="2201472" y="419004"/>
                  <a:pt x="2172511" y="390040"/>
                  <a:pt x="2172511" y="354327"/>
                </a:cubicBezTo>
                <a:cubicBezTo>
                  <a:pt x="2172511" y="318614"/>
                  <a:pt x="2201472" y="289662"/>
                  <a:pt x="2237196" y="289662"/>
                </a:cubicBezTo>
                <a:close/>
                <a:moveTo>
                  <a:pt x="2084510" y="289662"/>
                </a:moveTo>
                <a:cubicBezTo>
                  <a:pt x="2120230" y="289662"/>
                  <a:pt x="2149176" y="318614"/>
                  <a:pt x="2149176" y="354327"/>
                </a:cubicBezTo>
                <a:cubicBezTo>
                  <a:pt x="2149176" y="390041"/>
                  <a:pt x="2120230" y="419004"/>
                  <a:pt x="2084510" y="419004"/>
                </a:cubicBezTo>
                <a:cubicBezTo>
                  <a:pt x="2048783" y="419004"/>
                  <a:pt x="2019873" y="390041"/>
                  <a:pt x="2019873" y="354327"/>
                </a:cubicBezTo>
                <a:cubicBezTo>
                  <a:pt x="2019873" y="318614"/>
                  <a:pt x="2048783" y="289662"/>
                  <a:pt x="2084510" y="289662"/>
                </a:cubicBezTo>
                <a:close/>
                <a:moveTo>
                  <a:pt x="1927926" y="289662"/>
                </a:moveTo>
                <a:cubicBezTo>
                  <a:pt x="1963649" y="289662"/>
                  <a:pt x="1992616" y="318614"/>
                  <a:pt x="1992616" y="354327"/>
                </a:cubicBezTo>
                <a:cubicBezTo>
                  <a:pt x="1992616" y="390041"/>
                  <a:pt x="1963649" y="419004"/>
                  <a:pt x="1927926" y="419004"/>
                </a:cubicBezTo>
                <a:cubicBezTo>
                  <a:pt x="1892248" y="419004"/>
                  <a:pt x="1863292" y="390041"/>
                  <a:pt x="1863292" y="354327"/>
                </a:cubicBezTo>
                <a:cubicBezTo>
                  <a:pt x="1863292" y="318614"/>
                  <a:pt x="1892248" y="289662"/>
                  <a:pt x="1927926" y="289662"/>
                </a:cubicBezTo>
                <a:close/>
                <a:moveTo>
                  <a:pt x="1775272" y="289662"/>
                </a:moveTo>
                <a:cubicBezTo>
                  <a:pt x="1810975" y="289662"/>
                  <a:pt x="1839963" y="318614"/>
                  <a:pt x="1839963" y="354327"/>
                </a:cubicBezTo>
                <a:cubicBezTo>
                  <a:pt x="1839963" y="390041"/>
                  <a:pt x="1810975" y="419004"/>
                  <a:pt x="1775272" y="419004"/>
                </a:cubicBezTo>
                <a:cubicBezTo>
                  <a:pt x="1739556" y="419004"/>
                  <a:pt x="1710600" y="390041"/>
                  <a:pt x="1710600" y="354327"/>
                </a:cubicBezTo>
                <a:cubicBezTo>
                  <a:pt x="1710600" y="318614"/>
                  <a:pt x="1739556" y="289662"/>
                  <a:pt x="1775272" y="289662"/>
                </a:cubicBezTo>
                <a:close/>
                <a:moveTo>
                  <a:pt x="1618690" y="289662"/>
                </a:moveTo>
                <a:cubicBezTo>
                  <a:pt x="1654409" y="289662"/>
                  <a:pt x="1683360" y="318614"/>
                  <a:pt x="1683360" y="354327"/>
                </a:cubicBezTo>
                <a:cubicBezTo>
                  <a:pt x="1683360" y="390041"/>
                  <a:pt x="1654409" y="419004"/>
                  <a:pt x="1618690" y="419004"/>
                </a:cubicBezTo>
                <a:cubicBezTo>
                  <a:pt x="1582976" y="419004"/>
                  <a:pt x="1554023" y="390041"/>
                  <a:pt x="1554023" y="354327"/>
                </a:cubicBezTo>
                <a:cubicBezTo>
                  <a:pt x="1554023" y="318614"/>
                  <a:pt x="1582976" y="289662"/>
                  <a:pt x="1618690" y="289662"/>
                </a:cubicBezTo>
                <a:close/>
                <a:moveTo>
                  <a:pt x="3791161" y="289662"/>
                </a:moveTo>
                <a:cubicBezTo>
                  <a:pt x="3826868" y="289662"/>
                  <a:pt x="3855823" y="318614"/>
                  <a:pt x="3855823" y="354325"/>
                </a:cubicBezTo>
                <a:cubicBezTo>
                  <a:pt x="3855823" y="390040"/>
                  <a:pt x="3826868" y="419003"/>
                  <a:pt x="3791161" y="419003"/>
                </a:cubicBezTo>
                <a:cubicBezTo>
                  <a:pt x="3755440" y="419003"/>
                  <a:pt x="3726486" y="390040"/>
                  <a:pt x="3726486" y="354325"/>
                </a:cubicBezTo>
                <a:cubicBezTo>
                  <a:pt x="3726486" y="318614"/>
                  <a:pt x="3755440" y="289662"/>
                  <a:pt x="3791161" y="289662"/>
                </a:cubicBezTo>
                <a:close/>
                <a:moveTo>
                  <a:pt x="3630675" y="289662"/>
                </a:moveTo>
                <a:cubicBezTo>
                  <a:pt x="3666383" y="289662"/>
                  <a:pt x="3695344" y="318614"/>
                  <a:pt x="3695344" y="354325"/>
                </a:cubicBezTo>
                <a:cubicBezTo>
                  <a:pt x="3695344" y="390040"/>
                  <a:pt x="3666383" y="419003"/>
                  <a:pt x="3630675" y="419003"/>
                </a:cubicBezTo>
                <a:cubicBezTo>
                  <a:pt x="3594946" y="419003"/>
                  <a:pt x="3565992" y="390040"/>
                  <a:pt x="3565992" y="354325"/>
                </a:cubicBezTo>
                <a:cubicBezTo>
                  <a:pt x="3565992" y="318614"/>
                  <a:pt x="3594946" y="289662"/>
                  <a:pt x="3630675" y="289662"/>
                </a:cubicBezTo>
                <a:close/>
                <a:moveTo>
                  <a:pt x="3481916" y="289662"/>
                </a:moveTo>
                <a:cubicBezTo>
                  <a:pt x="3517633" y="289662"/>
                  <a:pt x="3546591" y="318614"/>
                  <a:pt x="3546591" y="354325"/>
                </a:cubicBezTo>
                <a:cubicBezTo>
                  <a:pt x="3546591" y="390040"/>
                  <a:pt x="3517633" y="419003"/>
                  <a:pt x="3481916" y="419003"/>
                </a:cubicBezTo>
                <a:cubicBezTo>
                  <a:pt x="3446210" y="419003"/>
                  <a:pt x="3417259" y="390040"/>
                  <a:pt x="3417259" y="354325"/>
                </a:cubicBezTo>
                <a:cubicBezTo>
                  <a:pt x="3417259" y="318614"/>
                  <a:pt x="3446210" y="289662"/>
                  <a:pt x="3481916" y="289662"/>
                </a:cubicBezTo>
                <a:close/>
                <a:moveTo>
                  <a:pt x="3321451" y="289662"/>
                </a:moveTo>
                <a:cubicBezTo>
                  <a:pt x="3357165" y="289662"/>
                  <a:pt x="3386094" y="318614"/>
                  <a:pt x="3386094" y="354325"/>
                </a:cubicBezTo>
                <a:cubicBezTo>
                  <a:pt x="3386094" y="390040"/>
                  <a:pt x="3357165" y="419003"/>
                  <a:pt x="3321451" y="419003"/>
                </a:cubicBezTo>
                <a:cubicBezTo>
                  <a:pt x="3285730" y="419003"/>
                  <a:pt x="3256791" y="390040"/>
                  <a:pt x="3256791" y="354325"/>
                </a:cubicBezTo>
                <a:cubicBezTo>
                  <a:pt x="3256791" y="318614"/>
                  <a:pt x="3285730" y="289662"/>
                  <a:pt x="3321451" y="289662"/>
                </a:cubicBezTo>
                <a:close/>
                <a:moveTo>
                  <a:pt x="3012178" y="289662"/>
                </a:moveTo>
                <a:cubicBezTo>
                  <a:pt x="3047889" y="289662"/>
                  <a:pt x="3076850" y="318614"/>
                  <a:pt x="3076850" y="354327"/>
                </a:cubicBezTo>
                <a:cubicBezTo>
                  <a:pt x="3076850" y="390040"/>
                  <a:pt x="3047889" y="419004"/>
                  <a:pt x="3012178" y="419004"/>
                </a:cubicBezTo>
                <a:cubicBezTo>
                  <a:pt x="2976470" y="419004"/>
                  <a:pt x="2947522" y="390040"/>
                  <a:pt x="2947522" y="354327"/>
                </a:cubicBezTo>
                <a:cubicBezTo>
                  <a:pt x="2947522" y="318614"/>
                  <a:pt x="2976470" y="289662"/>
                  <a:pt x="3012178" y="289662"/>
                </a:cubicBezTo>
                <a:close/>
                <a:moveTo>
                  <a:pt x="4722614" y="289661"/>
                </a:moveTo>
                <a:cubicBezTo>
                  <a:pt x="4758338" y="289661"/>
                  <a:pt x="4787277" y="318614"/>
                  <a:pt x="4787277" y="354325"/>
                </a:cubicBezTo>
                <a:cubicBezTo>
                  <a:pt x="4787277" y="390040"/>
                  <a:pt x="4758338" y="419003"/>
                  <a:pt x="4722614" y="419003"/>
                </a:cubicBezTo>
                <a:cubicBezTo>
                  <a:pt x="4686908" y="419003"/>
                  <a:pt x="4657957" y="390040"/>
                  <a:pt x="4657957" y="354325"/>
                </a:cubicBezTo>
                <a:cubicBezTo>
                  <a:pt x="4657957" y="318614"/>
                  <a:pt x="4686908" y="289661"/>
                  <a:pt x="4722614" y="289661"/>
                </a:cubicBezTo>
                <a:close/>
                <a:moveTo>
                  <a:pt x="4566033" y="289661"/>
                </a:moveTo>
                <a:cubicBezTo>
                  <a:pt x="4601754" y="289661"/>
                  <a:pt x="4630719" y="318614"/>
                  <a:pt x="4630719" y="354325"/>
                </a:cubicBezTo>
                <a:cubicBezTo>
                  <a:pt x="4630719" y="390040"/>
                  <a:pt x="4601754" y="419003"/>
                  <a:pt x="4566033" y="419003"/>
                </a:cubicBezTo>
                <a:cubicBezTo>
                  <a:pt x="4530305" y="419003"/>
                  <a:pt x="4501349" y="390040"/>
                  <a:pt x="4501349" y="354325"/>
                </a:cubicBezTo>
                <a:cubicBezTo>
                  <a:pt x="4501349" y="318614"/>
                  <a:pt x="4530305" y="289661"/>
                  <a:pt x="4566033" y="289661"/>
                </a:cubicBezTo>
                <a:close/>
                <a:moveTo>
                  <a:pt x="4409471" y="289661"/>
                </a:moveTo>
                <a:cubicBezTo>
                  <a:pt x="4445169" y="289661"/>
                  <a:pt x="4474113" y="318614"/>
                  <a:pt x="4474113" y="354325"/>
                </a:cubicBezTo>
                <a:cubicBezTo>
                  <a:pt x="4474113" y="390040"/>
                  <a:pt x="4445169" y="419003"/>
                  <a:pt x="4409471" y="419003"/>
                </a:cubicBezTo>
                <a:cubicBezTo>
                  <a:pt x="4373772" y="419003"/>
                  <a:pt x="4344809" y="390040"/>
                  <a:pt x="4344809" y="354325"/>
                </a:cubicBezTo>
                <a:cubicBezTo>
                  <a:pt x="4344809" y="318614"/>
                  <a:pt x="4373772" y="289661"/>
                  <a:pt x="4409471" y="289661"/>
                </a:cubicBezTo>
                <a:close/>
                <a:moveTo>
                  <a:pt x="4256823" y="289661"/>
                </a:moveTo>
                <a:cubicBezTo>
                  <a:pt x="4292543" y="289661"/>
                  <a:pt x="4321471" y="318614"/>
                  <a:pt x="4321471" y="354325"/>
                </a:cubicBezTo>
                <a:cubicBezTo>
                  <a:pt x="4321471" y="390040"/>
                  <a:pt x="4292543" y="419003"/>
                  <a:pt x="4256823" y="419003"/>
                </a:cubicBezTo>
                <a:cubicBezTo>
                  <a:pt x="4221105" y="419003"/>
                  <a:pt x="4192125" y="390040"/>
                  <a:pt x="4192125" y="354325"/>
                </a:cubicBezTo>
                <a:cubicBezTo>
                  <a:pt x="4192125" y="318614"/>
                  <a:pt x="4221105" y="289661"/>
                  <a:pt x="4256823" y="289661"/>
                </a:cubicBezTo>
                <a:close/>
                <a:moveTo>
                  <a:pt x="4100255" y="289661"/>
                </a:moveTo>
                <a:cubicBezTo>
                  <a:pt x="4135957" y="289661"/>
                  <a:pt x="4164923" y="318614"/>
                  <a:pt x="4164923" y="354325"/>
                </a:cubicBezTo>
                <a:cubicBezTo>
                  <a:pt x="4164923" y="390040"/>
                  <a:pt x="4135957" y="419003"/>
                  <a:pt x="4100255" y="419003"/>
                </a:cubicBezTo>
                <a:cubicBezTo>
                  <a:pt x="4064528" y="419003"/>
                  <a:pt x="4035594" y="390040"/>
                  <a:pt x="4035594" y="354325"/>
                </a:cubicBezTo>
                <a:cubicBezTo>
                  <a:pt x="4035594" y="318614"/>
                  <a:pt x="4064528" y="289661"/>
                  <a:pt x="4100255" y="289661"/>
                </a:cubicBezTo>
                <a:close/>
                <a:moveTo>
                  <a:pt x="3947579" y="289661"/>
                </a:moveTo>
                <a:cubicBezTo>
                  <a:pt x="3983297" y="289661"/>
                  <a:pt x="4012257" y="318614"/>
                  <a:pt x="4012257" y="354325"/>
                </a:cubicBezTo>
                <a:cubicBezTo>
                  <a:pt x="4012257" y="390040"/>
                  <a:pt x="3983297" y="419003"/>
                  <a:pt x="3947579" y="419003"/>
                </a:cubicBezTo>
                <a:cubicBezTo>
                  <a:pt x="3912017" y="419003"/>
                  <a:pt x="3883069" y="390040"/>
                  <a:pt x="3883069" y="354325"/>
                </a:cubicBezTo>
                <a:cubicBezTo>
                  <a:pt x="3883069" y="318614"/>
                  <a:pt x="3912017" y="289661"/>
                  <a:pt x="3947579" y="289661"/>
                </a:cubicBezTo>
                <a:close/>
                <a:moveTo>
                  <a:pt x="8914831" y="289661"/>
                </a:moveTo>
                <a:cubicBezTo>
                  <a:pt x="8950545" y="289661"/>
                  <a:pt x="8979497" y="318614"/>
                  <a:pt x="8979497" y="354325"/>
                </a:cubicBezTo>
                <a:cubicBezTo>
                  <a:pt x="8979497" y="390040"/>
                  <a:pt x="8950545" y="419003"/>
                  <a:pt x="8914831" y="419003"/>
                </a:cubicBezTo>
                <a:cubicBezTo>
                  <a:pt x="8879117" y="419003"/>
                  <a:pt x="8850165" y="390040"/>
                  <a:pt x="8850165" y="354325"/>
                </a:cubicBezTo>
                <a:cubicBezTo>
                  <a:pt x="8850165" y="318614"/>
                  <a:pt x="8879117" y="289661"/>
                  <a:pt x="8914831" y="289661"/>
                </a:cubicBezTo>
                <a:close/>
                <a:moveTo>
                  <a:pt x="8766087" y="289661"/>
                </a:moveTo>
                <a:cubicBezTo>
                  <a:pt x="8801801" y="289661"/>
                  <a:pt x="8830753" y="318614"/>
                  <a:pt x="8830753" y="354325"/>
                </a:cubicBezTo>
                <a:cubicBezTo>
                  <a:pt x="8830753" y="390040"/>
                  <a:pt x="8801801" y="419003"/>
                  <a:pt x="8766087" y="419003"/>
                </a:cubicBezTo>
                <a:cubicBezTo>
                  <a:pt x="8730373" y="419003"/>
                  <a:pt x="8701421" y="390040"/>
                  <a:pt x="8701421" y="354325"/>
                </a:cubicBezTo>
                <a:cubicBezTo>
                  <a:pt x="8701421" y="318614"/>
                  <a:pt x="8730373" y="289661"/>
                  <a:pt x="8766087" y="289661"/>
                </a:cubicBezTo>
                <a:close/>
                <a:moveTo>
                  <a:pt x="5967339" y="289661"/>
                </a:moveTo>
                <a:cubicBezTo>
                  <a:pt x="6003053" y="289661"/>
                  <a:pt x="6032005" y="318614"/>
                  <a:pt x="6032005" y="354325"/>
                </a:cubicBezTo>
                <a:cubicBezTo>
                  <a:pt x="6032005" y="390040"/>
                  <a:pt x="6003053" y="419003"/>
                  <a:pt x="5967339" y="419003"/>
                </a:cubicBezTo>
                <a:cubicBezTo>
                  <a:pt x="5931625" y="419003"/>
                  <a:pt x="5902673" y="390040"/>
                  <a:pt x="5902673" y="354325"/>
                </a:cubicBezTo>
                <a:cubicBezTo>
                  <a:pt x="5902673" y="318614"/>
                  <a:pt x="5931625" y="289661"/>
                  <a:pt x="5967339" y="289661"/>
                </a:cubicBezTo>
                <a:close/>
                <a:moveTo>
                  <a:pt x="2546449" y="140925"/>
                </a:moveTo>
                <a:cubicBezTo>
                  <a:pt x="2582162" y="140925"/>
                  <a:pt x="2611108" y="169880"/>
                  <a:pt x="2611108" y="205590"/>
                </a:cubicBezTo>
                <a:cubicBezTo>
                  <a:pt x="2611108" y="241304"/>
                  <a:pt x="2582162" y="270252"/>
                  <a:pt x="2546449" y="270252"/>
                </a:cubicBezTo>
                <a:cubicBezTo>
                  <a:pt x="2510726" y="270252"/>
                  <a:pt x="2481792" y="241304"/>
                  <a:pt x="2481792" y="205590"/>
                </a:cubicBezTo>
                <a:cubicBezTo>
                  <a:pt x="2481792" y="169880"/>
                  <a:pt x="2510726" y="140925"/>
                  <a:pt x="2546449" y="140925"/>
                </a:cubicBezTo>
                <a:close/>
                <a:moveTo>
                  <a:pt x="4100255" y="140924"/>
                </a:moveTo>
                <a:cubicBezTo>
                  <a:pt x="4135957" y="140924"/>
                  <a:pt x="4164923" y="169878"/>
                  <a:pt x="4164923" y="205590"/>
                </a:cubicBezTo>
                <a:cubicBezTo>
                  <a:pt x="4164923" y="241304"/>
                  <a:pt x="4135957" y="270252"/>
                  <a:pt x="4100255" y="270252"/>
                </a:cubicBezTo>
                <a:cubicBezTo>
                  <a:pt x="4064528" y="270252"/>
                  <a:pt x="4035594" y="241304"/>
                  <a:pt x="4035594" y="205590"/>
                </a:cubicBezTo>
                <a:cubicBezTo>
                  <a:pt x="4035594" y="169878"/>
                  <a:pt x="4064528" y="140924"/>
                  <a:pt x="4100255" y="140924"/>
                </a:cubicBezTo>
                <a:close/>
                <a:moveTo>
                  <a:pt x="3947579" y="140924"/>
                </a:moveTo>
                <a:cubicBezTo>
                  <a:pt x="3983297" y="140924"/>
                  <a:pt x="4012257" y="169879"/>
                  <a:pt x="4012257" y="205590"/>
                </a:cubicBezTo>
                <a:cubicBezTo>
                  <a:pt x="4012257" y="241304"/>
                  <a:pt x="3983297" y="270252"/>
                  <a:pt x="3947579" y="270252"/>
                </a:cubicBezTo>
                <a:cubicBezTo>
                  <a:pt x="3912018" y="270252"/>
                  <a:pt x="3883072" y="241304"/>
                  <a:pt x="3883072" y="205590"/>
                </a:cubicBezTo>
                <a:cubicBezTo>
                  <a:pt x="3883072" y="169879"/>
                  <a:pt x="3912018" y="140924"/>
                  <a:pt x="3947579" y="140924"/>
                </a:cubicBezTo>
                <a:close/>
                <a:moveTo>
                  <a:pt x="3791164" y="140924"/>
                </a:moveTo>
                <a:cubicBezTo>
                  <a:pt x="3826868" y="140924"/>
                  <a:pt x="3855828" y="169879"/>
                  <a:pt x="3855828" y="205590"/>
                </a:cubicBezTo>
                <a:cubicBezTo>
                  <a:pt x="3855828" y="241304"/>
                  <a:pt x="3826868" y="270252"/>
                  <a:pt x="3791164" y="270252"/>
                </a:cubicBezTo>
                <a:cubicBezTo>
                  <a:pt x="3755441" y="270252"/>
                  <a:pt x="3726486" y="241304"/>
                  <a:pt x="3726486" y="205590"/>
                </a:cubicBezTo>
                <a:cubicBezTo>
                  <a:pt x="3726486" y="169879"/>
                  <a:pt x="3755441" y="140924"/>
                  <a:pt x="3791164" y="140924"/>
                </a:cubicBezTo>
                <a:close/>
                <a:moveTo>
                  <a:pt x="3630675" y="140924"/>
                </a:moveTo>
                <a:cubicBezTo>
                  <a:pt x="3666383" y="140924"/>
                  <a:pt x="3695344" y="169879"/>
                  <a:pt x="3695344" y="205590"/>
                </a:cubicBezTo>
                <a:cubicBezTo>
                  <a:pt x="3695344" y="241304"/>
                  <a:pt x="3666383" y="270252"/>
                  <a:pt x="3630675" y="270252"/>
                </a:cubicBezTo>
                <a:cubicBezTo>
                  <a:pt x="3594946" y="270252"/>
                  <a:pt x="3565995" y="241304"/>
                  <a:pt x="3565995" y="205590"/>
                </a:cubicBezTo>
                <a:cubicBezTo>
                  <a:pt x="3565995" y="169879"/>
                  <a:pt x="3594946" y="140924"/>
                  <a:pt x="3630675" y="140924"/>
                </a:cubicBezTo>
                <a:close/>
                <a:moveTo>
                  <a:pt x="3481918" y="140924"/>
                </a:moveTo>
                <a:cubicBezTo>
                  <a:pt x="3517633" y="140924"/>
                  <a:pt x="3546591" y="169879"/>
                  <a:pt x="3546591" y="205590"/>
                </a:cubicBezTo>
                <a:cubicBezTo>
                  <a:pt x="3546591" y="241304"/>
                  <a:pt x="3517633" y="270252"/>
                  <a:pt x="3481918" y="270252"/>
                </a:cubicBezTo>
                <a:cubicBezTo>
                  <a:pt x="3446210" y="270252"/>
                  <a:pt x="3417264" y="241304"/>
                  <a:pt x="3417264" y="205590"/>
                </a:cubicBezTo>
                <a:cubicBezTo>
                  <a:pt x="3417264" y="169879"/>
                  <a:pt x="3446210" y="140924"/>
                  <a:pt x="3481918" y="140924"/>
                </a:cubicBezTo>
                <a:close/>
                <a:moveTo>
                  <a:pt x="3172703" y="140924"/>
                </a:moveTo>
                <a:cubicBezTo>
                  <a:pt x="3208428" y="140924"/>
                  <a:pt x="3237377" y="169879"/>
                  <a:pt x="3237377" y="205590"/>
                </a:cubicBezTo>
                <a:cubicBezTo>
                  <a:pt x="3237377" y="241304"/>
                  <a:pt x="3208428" y="270252"/>
                  <a:pt x="3172703" y="270252"/>
                </a:cubicBezTo>
                <a:cubicBezTo>
                  <a:pt x="3136978" y="270252"/>
                  <a:pt x="3108016" y="241304"/>
                  <a:pt x="3108016" y="205590"/>
                </a:cubicBezTo>
                <a:cubicBezTo>
                  <a:pt x="3108016" y="169879"/>
                  <a:pt x="3136978" y="140924"/>
                  <a:pt x="3172703" y="140924"/>
                </a:cubicBezTo>
                <a:close/>
                <a:moveTo>
                  <a:pt x="3012181" y="140924"/>
                </a:moveTo>
                <a:cubicBezTo>
                  <a:pt x="3047889" y="140924"/>
                  <a:pt x="3076850" y="169879"/>
                  <a:pt x="3076850" y="205590"/>
                </a:cubicBezTo>
                <a:cubicBezTo>
                  <a:pt x="3076850" y="241304"/>
                  <a:pt x="3047889" y="270252"/>
                  <a:pt x="3012181" y="270252"/>
                </a:cubicBezTo>
                <a:cubicBezTo>
                  <a:pt x="2976470" y="270252"/>
                  <a:pt x="2947522" y="241304"/>
                  <a:pt x="2947522" y="205590"/>
                </a:cubicBezTo>
                <a:cubicBezTo>
                  <a:pt x="2947522" y="169879"/>
                  <a:pt x="2976470" y="140924"/>
                  <a:pt x="3012181" y="140924"/>
                </a:cubicBezTo>
                <a:close/>
                <a:moveTo>
                  <a:pt x="2855634" y="140924"/>
                </a:moveTo>
                <a:cubicBezTo>
                  <a:pt x="2891335" y="140924"/>
                  <a:pt x="2920282" y="169879"/>
                  <a:pt x="2920282" y="205590"/>
                </a:cubicBezTo>
                <a:cubicBezTo>
                  <a:pt x="2920282" y="241304"/>
                  <a:pt x="2891335" y="270252"/>
                  <a:pt x="2855634" y="270252"/>
                </a:cubicBezTo>
                <a:cubicBezTo>
                  <a:pt x="2819922" y="270252"/>
                  <a:pt x="2790973" y="241304"/>
                  <a:pt x="2790973" y="205590"/>
                </a:cubicBezTo>
                <a:cubicBezTo>
                  <a:pt x="2790973" y="169879"/>
                  <a:pt x="2819922" y="140924"/>
                  <a:pt x="2855634" y="140924"/>
                </a:cubicBezTo>
                <a:close/>
                <a:moveTo>
                  <a:pt x="2699084" y="140924"/>
                </a:moveTo>
                <a:cubicBezTo>
                  <a:pt x="2734792" y="140924"/>
                  <a:pt x="2763737" y="169879"/>
                  <a:pt x="2763737" y="205590"/>
                </a:cubicBezTo>
                <a:cubicBezTo>
                  <a:pt x="2763737" y="241304"/>
                  <a:pt x="2734792" y="270252"/>
                  <a:pt x="2699084" y="270252"/>
                </a:cubicBezTo>
                <a:cubicBezTo>
                  <a:pt x="2663379" y="270252"/>
                  <a:pt x="2634431" y="241304"/>
                  <a:pt x="2634431" y="205590"/>
                </a:cubicBezTo>
                <a:cubicBezTo>
                  <a:pt x="2634431" y="169879"/>
                  <a:pt x="2663379" y="140924"/>
                  <a:pt x="2699084" y="140924"/>
                </a:cubicBezTo>
                <a:close/>
                <a:moveTo>
                  <a:pt x="8601685" y="140924"/>
                </a:moveTo>
                <a:cubicBezTo>
                  <a:pt x="8637399" y="140924"/>
                  <a:pt x="8666351" y="169878"/>
                  <a:pt x="8666351" y="205588"/>
                </a:cubicBezTo>
                <a:cubicBezTo>
                  <a:pt x="8666351" y="241303"/>
                  <a:pt x="8637399" y="270252"/>
                  <a:pt x="8601685" y="270252"/>
                </a:cubicBezTo>
                <a:cubicBezTo>
                  <a:pt x="8565971" y="270252"/>
                  <a:pt x="8537019" y="241303"/>
                  <a:pt x="8537019" y="205588"/>
                </a:cubicBezTo>
                <a:cubicBezTo>
                  <a:pt x="8537019" y="169878"/>
                  <a:pt x="8565971" y="140924"/>
                  <a:pt x="8601685" y="140924"/>
                </a:cubicBezTo>
                <a:close/>
                <a:moveTo>
                  <a:pt x="8449026" y="140924"/>
                </a:moveTo>
                <a:cubicBezTo>
                  <a:pt x="8484740" y="140924"/>
                  <a:pt x="8513692" y="169878"/>
                  <a:pt x="8513692" y="205588"/>
                </a:cubicBezTo>
                <a:cubicBezTo>
                  <a:pt x="8513692" y="241303"/>
                  <a:pt x="8484740" y="270252"/>
                  <a:pt x="8449026" y="270252"/>
                </a:cubicBezTo>
                <a:cubicBezTo>
                  <a:pt x="8413312" y="270252"/>
                  <a:pt x="8384360" y="241303"/>
                  <a:pt x="8384360" y="205588"/>
                </a:cubicBezTo>
                <a:cubicBezTo>
                  <a:pt x="8384360" y="169878"/>
                  <a:pt x="8413312" y="140924"/>
                  <a:pt x="8449026" y="140924"/>
                </a:cubicBezTo>
                <a:close/>
                <a:moveTo>
                  <a:pt x="6120001" y="140924"/>
                </a:moveTo>
                <a:cubicBezTo>
                  <a:pt x="6155715" y="140924"/>
                  <a:pt x="6184667" y="169878"/>
                  <a:pt x="6184667" y="205588"/>
                </a:cubicBezTo>
                <a:cubicBezTo>
                  <a:pt x="6184667" y="241303"/>
                  <a:pt x="6155715" y="270252"/>
                  <a:pt x="6120001" y="270252"/>
                </a:cubicBezTo>
                <a:cubicBezTo>
                  <a:pt x="6084287" y="270252"/>
                  <a:pt x="6055335" y="241303"/>
                  <a:pt x="6055335" y="205588"/>
                </a:cubicBezTo>
                <a:cubicBezTo>
                  <a:pt x="6055335" y="169878"/>
                  <a:pt x="6084287" y="140924"/>
                  <a:pt x="6120001" y="140924"/>
                </a:cubicBezTo>
                <a:close/>
                <a:moveTo>
                  <a:pt x="5967339" y="140924"/>
                </a:moveTo>
                <a:cubicBezTo>
                  <a:pt x="6003053" y="140924"/>
                  <a:pt x="6032005" y="169878"/>
                  <a:pt x="6032005" y="205588"/>
                </a:cubicBezTo>
                <a:cubicBezTo>
                  <a:pt x="6032005" y="241304"/>
                  <a:pt x="6003053" y="270252"/>
                  <a:pt x="5967339" y="270252"/>
                </a:cubicBezTo>
                <a:cubicBezTo>
                  <a:pt x="5931625" y="270252"/>
                  <a:pt x="5902673" y="241304"/>
                  <a:pt x="5902673" y="205588"/>
                </a:cubicBezTo>
                <a:cubicBezTo>
                  <a:pt x="5902673" y="169878"/>
                  <a:pt x="5931625" y="140924"/>
                  <a:pt x="5967339" y="140924"/>
                </a:cubicBezTo>
                <a:close/>
                <a:moveTo>
                  <a:pt x="4875265" y="140924"/>
                </a:moveTo>
                <a:cubicBezTo>
                  <a:pt x="4910983" y="140924"/>
                  <a:pt x="4939942" y="169878"/>
                  <a:pt x="4939942" y="205588"/>
                </a:cubicBezTo>
                <a:cubicBezTo>
                  <a:pt x="4939942" y="241304"/>
                  <a:pt x="4910983" y="270252"/>
                  <a:pt x="4875265" y="270252"/>
                </a:cubicBezTo>
                <a:cubicBezTo>
                  <a:pt x="4839542" y="270252"/>
                  <a:pt x="4810599" y="241304"/>
                  <a:pt x="4810599" y="205588"/>
                </a:cubicBezTo>
                <a:cubicBezTo>
                  <a:pt x="4810599" y="169878"/>
                  <a:pt x="4839542" y="140924"/>
                  <a:pt x="4875265" y="140924"/>
                </a:cubicBezTo>
                <a:close/>
                <a:moveTo>
                  <a:pt x="4722614" y="140924"/>
                </a:moveTo>
                <a:cubicBezTo>
                  <a:pt x="4758338" y="140924"/>
                  <a:pt x="4787277" y="169878"/>
                  <a:pt x="4787277" y="205588"/>
                </a:cubicBezTo>
                <a:cubicBezTo>
                  <a:pt x="4787277" y="241304"/>
                  <a:pt x="4758338" y="270252"/>
                  <a:pt x="4722614" y="270252"/>
                </a:cubicBezTo>
                <a:cubicBezTo>
                  <a:pt x="4686908" y="270252"/>
                  <a:pt x="4657957" y="241304"/>
                  <a:pt x="4657957" y="205588"/>
                </a:cubicBezTo>
                <a:cubicBezTo>
                  <a:pt x="4657957" y="169878"/>
                  <a:pt x="4686908" y="140924"/>
                  <a:pt x="4722614" y="140924"/>
                </a:cubicBezTo>
                <a:close/>
                <a:moveTo>
                  <a:pt x="4566033" y="140924"/>
                </a:moveTo>
                <a:cubicBezTo>
                  <a:pt x="4601754" y="140924"/>
                  <a:pt x="4630719" y="169878"/>
                  <a:pt x="4630719" y="205590"/>
                </a:cubicBezTo>
                <a:cubicBezTo>
                  <a:pt x="4630719" y="241304"/>
                  <a:pt x="4601754" y="270252"/>
                  <a:pt x="4566033" y="270252"/>
                </a:cubicBezTo>
                <a:cubicBezTo>
                  <a:pt x="4530305" y="270252"/>
                  <a:pt x="4501349" y="241304"/>
                  <a:pt x="4501349" y="205590"/>
                </a:cubicBezTo>
                <a:cubicBezTo>
                  <a:pt x="4501349" y="169878"/>
                  <a:pt x="4530305" y="140924"/>
                  <a:pt x="4566033" y="140924"/>
                </a:cubicBezTo>
                <a:close/>
                <a:moveTo>
                  <a:pt x="4409471" y="140924"/>
                </a:moveTo>
                <a:cubicBezTo>
                  <a:pt x="4445169" y="140924"/>
                  <a:pt x="4474113" y="169878"/>
                  <a:pt x="4474113" y="205590"/>
                </a:cubicBezTo>
                <a:cubicBezTo>
                  <a:pt x="4474113" y="241304"/>
                  <a:pt x="4445169" y="270252"/>
                  <a:pt x="4409471" y="270252"/>
                </a:cubicBezTo>
                <a:cubicBezTo>
                  <a:pt x="4373772" y="270252"/>
                  <a:pt x="4344809" y="241304"/>
                  <a:pt x="4344809" y="205590"/>
                </a:cubicBezTo>
                <a:cubicBezTo>
                  <a:pt x="4344809" y="169878"/>
                  <a:pt x="4373772" y="140924"/>
                  <a:pt x="4409471" y="140924"/>
                </a:cubicBezTo>
                <a:close/>
                <a:moveTo>
                  <a:pt x="4256823" y="140924"/>
                </a:moveTo>
                <a:cubicBezTo>
                  <a:pt x="4292543" y="140924"/>
                  <a:pt x="4321471" y="169878"/>
                  <a:pt x="4321471" y="205590"/>
                </a:cubicBezTo>
                <a:cubicBezTo>
                  <a:pt x="4321471" y="241304"/>
                  <a:pt x="4292543" y="270252"/>
                  <a:pt x="4256823" y="270252"/>
                </a:cubicBezTo>
                <a:cubicBezTo>
                  <a:pt x="4221105" y="270252"/>
                  <a:pt x="4192125" y="241304"/>
                  <a:pt x="4192125" y="205590"/>
                </a:cubicBezTo>
                <a:cubicBezTo>
                  <a:pt x="4192125" y="169878"/>
                  <a:pt x="4221105" y="140924"/>
                  <a:pt x="4256823" y="140924"/>
                </a:cubicBezTo>
                <a:close/>
                <a:moveTo>
                  <a:pt x="8766087" y="140923"/>
                </a:moveTo>
                <a:cubicBezTo>
                  <a:pt x="8801801" y="140923"/>
                  <a:pt x="8830753" y="169878"/>
                  <a:pt x="8830753" y="205588"/>
                </a:cubicBezTo>
                <a:cubicBezTo>
                  <a:pt x="8830753" y="241303"/>
                  <a:pt x="8801801" y="270252"/>
                  <a:pt x="8766087" y="270252"/>
                </a:cubicBezTo>
                <a:cubicBezTo>
                  <a:pt x="8730373" y="270252"/>
                  <a:pt x="8701421" y="241303"/>
                  <a:pt x="8701421" y="205588"/>
                </a:cubicBezTo>
                <a:cubicBezTo>
                  <a:pt x="8701421" y="169878"/>
                  <a:pt x="8730373" y="140923"/>
                  <a:pt x="8766087" y="140923"/>
                </a:cubicBezTo>
                <a:close/>
                <a:moveTo>
                  <a:pt x="3172703" y="0"/>
                </a:moveTo>
                <a:cubicBezTo>
                  <a:pt x="3208428" y="0"/>
                  <a:pt x="3237377" y="28951"/>
                  <a:pt x="3237377" y="64665"/>
                </a:cubicBezTo>
                <a:cubicBezTo>
                  <a:pt x="3237377" y="100379"/>
                  <a:pt x="3208428" y="129330"/>
                  <a:pt x="3172703" y="129330"/>
                </a:cubicBezTo>
                <a:cubicBezTo>
                  <a:pt x="3136978" y="129330"/>
                  <a:pt x="3108016" y="100379"/>
                  <a:pt x="3108016" y="64665"/>
                </a:cubicBezTo>
                <a:cubicBezTo>
                  <a:pt x="3108016" y="28951"/>
                  <a:pt x="3136978" y="0"/>
                  <a:pt x="3172703" y="0"/>
                </a:cubicBezTo>
                <a:close/>
                <a:moveTo>
                  <a:pt x="3012181" y="0"/>
                </a:moveTo>
                <a:cubicBezTo>
                  <a:pt x="3047889" y="0"/>
                  <a:pt x="3076850" y="28952"/>
                  <a:pt x="3076850" y="64665"/>
                </a:cubicBezTo>
                <a:cubicBezTo>
                  <a:pt x="3076850" y="100379"/>
                  <a:pt x="3047889" y="129330"/>
                  <a:pt x="3012181" y="129330"/>
                </a:cubicBezTo>
                <a:cubicBezTo>
                  <a:pt x="2976470" y="129330"/>
                  <a:pt x="2947522" y="100379"/>
                  <a:pt x="2947522" y="64665"/>
                </a:cubicBezTo>
                <a:cubicBezTo>
                  <a:pt x="2947522" y="28952"/>
                  <a:pt x="2976470" y="0"/>
                  <a:pt x="3012181" y="0"/>
                </a:cubicBezTo>
                <a:close/>
                <a:moveTo>
                  <a:pt x="2855634" y="0"/>
                </a:moveTo>
                <a:cubicBezTo>
                  <a:pt x="2891335" y="0"/>
                  <a:pt x="2920282" y="28952"/>
                  <a:pt x="2920282" y="64665"/>
                </a:cubicBezTo>
                <a:cubicBezTo>
                  <a:pt x="2920282" y="100379"/>
                  <a:pt x="2891335" y="129330"/>
                  <a:pt x="2855634" y="129330"/>
                </a:cubicBezTo>
                <a:cubicBezTo>
                  <a:pt x="2819922" y="129330"/>
                  <a:pt x="2790973" y="100379"/>
                  <a:pt x="2790973" y="64665"/>
                </a:cubicBezTo>
                <a:cubicBezTo>
                  <a:pt x="2790973" y="28952"/>
                  <a:pt x="2819922" y="0"/>
                  <a:pt x="2855634" y="0"/>
                </a:cubicBezTo>
                <a:close/>
                <a:moveTo>
                  <a:pt x="4100255" y="0"/>
                </a:moveTo>
                <a:cubicBezTo>
                  <a:pt x="4135957" y="0"/>
                  <a:pt x="4164923" y="28951"/>
                  <a:pt x="4164923" y="64665"/>
                </a:cubicBezTo>
                <a:cubicBezTo>
                  <a:pt x="4164923" y="100378"/>
                  <a:pt x="4135957" y="129330"/>
                  <a:pt x="4100255" y="129330"/>
                </a:cubicBezTo>
                <a:cubicBezTo>
                  <a:pt x="4064528" y="129330"/>
                  <a:pt x="4035594" y="100378"/>
                  <a:pt x="4035594" y="64665"/>
                </a:cubicBezTo>
                <a:cubicBezTo>
                  <a:pt x="4035594" y="28951"/>
                  <a:pt x="4064528" y="0"/>
                  <a:pt x="4100255" y="0"/>
                </a:cubicBezTo>
                <a:close/>
                <a:moveTo>
                  <a:pt x="3947579" y="0"/>
                </a:moveTo>
                <a:cubicBezTo>
                  <a:pt x="3983297" y="0"/>
                  <a:pt x="4012257" y="28951"/>
                  <a:pt x="4012257" y="64665"/>
                </a:cubicBezTo>
                <a:cubicBezTo>
                  <a:pt x="4012257" y="100378"/>
                  <a:pt x="3983297" y="129330"/>
                  <a:pt x="3947579" y="129330"/>
                </a:cubicBezTo>
                <a:cubicBezTo>
                  <a:pt x="3912018" y="129330"/>
                  <a:pt x="3883072" y="100378"/>
                  <a:pt x="3883072" y="64665"/>
                </a:cubicBezTo>
                <a:cubicBezTo>
                  <a:pt x="3883072" y="28951"/>
                  <a:pt x="3912018" y="0"/>
                  <a:pt x="3947579" y="0"/>
                </a:cubicBezTo>
                <a:close/>
                <a:moveTo>
                  <a:pt x="3791164" y="0"/>
                </a:moveTo>
                <a:cubicBezTo>
                  <a:pt x="3826868" y="0"/>
                  <a:pt x="3855828" y="28951"/>
                  <a:pt x="3855828" y="64665"/>
                </a:cubicBezTo>
                <a:cubicBezTo>
                  <a:pt x="3855828" y="100378"/>
                  <a:pt x="3826868" y="129330"/>
                  <a:pt x="3791164" y="129330"/>
                </a:cubicBezTo>
                <a:cubicBezTo>
                  <a:pt x="3755441" y="129330"/>
                  <a:pt x="3726486" y="100378"/>
                  <a:pt x="3726486" y="64665"/>
                </a:cubicBezTo>
                <a:cubicBezTo>
                  <a:pt x="3726486" y="28951"/>
                  <a:pt x="3755441" y="0"/>
                  <a:pt x="3791164" y="0"/>
                </a:cubicBezTo>
                <a:close/>
                <a:moveTo>
                  <a:pt x="3321453" y="0"/>
                </a:moveTo>
                <a:cubicBezTo>
                  <a:pt x="3357165" y="0"/>
                  <a:pt x="3386097" y="28951"/>
                  <a:pt x="3386097" y="64665"/>
                </a:cubicBezTo>
                <a:cubicBezTo>
                  <a:pt x="3386097" y="100378"/>
                  <a:pt x="3357165" y="129330"/>
                  <a:pt x="3321453" y="129330"/>
                </a:cubicBezTo>
                <a:cubicBezTo>
                  <a:pt x="3285730" y="129330"/>
                  <a:pt x="3256791" y="100378"/>
                  <a:pt x="3256791" y="64665"/>
                </a:cubicBezTo>
                <a:cubicBezTo>
                  <a:pt x="3256791" y="28951"/>
                  <a:pt x="3285730" y="0"/>
                  <a:pt x="3321453" y="0"/>
                </a:cubicBezTo>
                <a:close/>
                <a:moveTo>
                  <a:pt x="4722614" y="0"/>
                </a:moveTo>
                <a:cubicBezTo>
                  <a:pt x="4758338" y="0"/>
                  <a:pt x="4787277" y="28951"/>
                  <a:pt x="4787277" y="64665"/>
                </a:cubicBezTo>
                <a:cubicBezTo>
                  <a:pt x="4787277" y="100378"/>
                  <a:pt x="4758338" y="129329"/>
                  <a:pt x="4722614" y="129329"/>
                </a:cubicBezTo>
                <a:cubicBezTo>
                  <a:pt x="4686908" y="129329"/>
                  <a:pt x="4657957" y="100378"/>
                  <a:pt x="4657957" y="64665"/>
                </a:cubicBezTo>
                <a:cubicBezTo>
                  <a:pt x="4657957" y="28951"/>
                  <a:pt x="4686908" y="0"/>
                  <a:pt x="4722614" y="0"/>
                </a:cubicBezTo>
                <a:close/>
                <a:moveTo>
                  <a:pt x="4566033" y="0"/>
                </a:moveTo>
                <a:cubicBezTo>
                  <a:pt x="4601754" y="0"/>
                  <a:pt x="4630719" y="28951"/>
                  <a:pt x="4630719" y="64665"/>
                </a:cubicBezTo>
                <a:cubicBezTo>
                  <a:pt x="4630719" y="100378"/>
                  <a:pt x="4601754" y="129329"/>
                  <a:pt x="4566033" y="129329"/>
                </a:cubicBezTo>
                <a:cubicBezTo>
                  <a:pt x="4530305" y="129329"/>
                  <a:pt x="4501349" y="100378"/>
                  <a:pt x="4501349" y="64665"/>
                </a:cubicBezTo>
                <a:cubicBezTo>
                  <a:pt x="4501349" y="28951"/>
                  <a:pt x="4530305" y="0"/>
                  <a:pt x="4566033" y="0"/>
                </a:cubicBezTo>
                <a:close/>
                <a:moveTo>
                  <a:pt x="4409471" y="0"/>
                </a:moveTo>
                <a:cubicBezTo>
                  <a:pt x="4445169" y="0"/>
                  <a:pt x="4474113" y="28951"/>
                  <a:pt x="4474113" y="64665"/>
                </a:cubicBezTo>
                <a:cubicBezTo>
                  <a:pt x="4474113" y="100378"/>
                  <a:pt x="4445169" y="129329"/>
                  <a:pt x="4409471" y="129329"/>
                </a:cubicBezTo>
                <a:cubicBezTo>
                  <a:pt x="4373772" y="129329"/>
                  <a:pt x="4344809" y="100378"/>
                  <a:pt x="4344809" y="64665"/>
                </a:cubicBezTo>
                <a:cubicBezTo>
                  <a:pt x="4344809" y="28951"/>
                  <a:pt x="4373772" y="0"/>
                  <a:pt x="4409471" y="0"/>
                </a:cubicBezTo>
                <a:close/>
                <a:moveTo>
                  <a:pt x="4256823" y="0"/>
                </a:moveTo>
                <a:cubicBezTo>
                  <a:pt x="4292543" y="0"/>
                  <a:pt x="4321471" y="28951"/>
                  <a:pt x="4321471" y="64665"/>
                </a:cubicBezTo>
                <a:cubicBezTo>
                  <a:pt x="4321471" y="100378"/>
                  <a:pt x="4292543" y="129330"/>
                  <a:pt x="4256823" y="129330"/>
                </a:cubicBezTo>
                <a:cubicBezTo>
                  <a:pt x="4221105" y="129330"/>
                  <a:pt x="4192125" y="100378"/>
                  <a:pt x="4192125" y="64665"/>
                </a:cubicBezTo>
                <a:cubicBezTo>
                  <a:pt x="4192125" y="28951"/>
                  <a:pt x="4221105" y="0"/>
                  <a:pt x="4256823" y="0"/>
                </a:cubicBezTo>
                <a:close/>
                <a:moveTo>
                  <a:pt x="8601685" y="0"/>
                </a:moveTo>
                <a:cubicBezTo>
                  <a:pt x="8637399" y="0"/>
                  <a:pt x="8666351" y="28951"/>
                  <a:pt x="8666351" y="64665"/>
                </a:cubicBezTo>
                <a:cubicBezTo>
                  <a:pt x="8666351" y="100378"/>
                  <a:pt x="8637399" y="129329"/>
                  <a:pt x="8601685" y="129329"/>
                </a:cubicBezTo>
                <a:cubicBezTo>
                  <a:pt x="8565971" y="129329"/>
                  <a:pt x="8537019" y="100378"/>
                  <a:pt x="8537019" y="64665"/>
                </a:cubicBezTo>
                <a:cubicBezTo>
                  <a:pt x="8537019" y="28951"/>
                  <a:pt x="8565971" y="0"/>
                  <a:pt x="8601685" y="0"/>
                </a:cubicBezTo>
                <a:close/>
                <a:moveTo>
                  <a:pt x="5031854" y="0"/>
                </a:moveTo>
                <a:cubicBezTo>
                  <a:pt x="5067557" y="0"/>
                  <a:pt x="5096512" y="28951"/>
                  <a:pt x="5096512" y="64665"/>
                </a:cubicBezTo>
                <a:cubicBezTo>
                  <a:pt x="5096512" y="100378"/>
                  <a:pt x="5067557" y="129329"/>
                  <a:pt x="5031854" y="129329"/>
                </a:cubicBezTo>
                <a:cubicBezTo>
                  <a:pt x="4996117" y="129329"/>
                  <a:pt x="4967176" y="100378"/>
                  <a:pt x="4967176" y="64665"/>
                </a:cubicBezTo>
                <a:cubicBezTo>
                  <a:pt x="4967176" y="28951"/>
                  <a:pt x="4996117" y="0"/>
                  <a:pt x="5031854" y="0"/>
                </a:cubicBezTo>
                <a:close/>
                <a:moveTo>
                  <a:pt x="4875265" y="0"/>
                </a:moveTo>
                <a:cubicBezTo>
                  <a:pt x="4910983" y="0"/>
                  <a:pt x="4939942" y="28951"/>
                  <a:pt x="4939942" y="64665"/>
                </a:cubicBezTo>
                <a:cubicBezTo>
                  <a:pt x="4939942" y="100378"/>
                  <a:pt x="4910983" y="129329"/>
                  <a:pt x="4875265" y="129329"/>
                </a:cubicBezTo>
                <a:cubicBezTo>
                  <a:pt x="4839542" y="129329"/>
                  <a:pt x="4810599" y="100378"/>
                  <a:pt x="4810599" y="64665"/>
                </a:cubicBezTo>
                <a:cubicBezTo>
                  <a:pt x="4810599" y="28951"/>
                  <a:pt x="4839542" y="0"/>
                  <a:pt x="4875265" y="0"/>
                </a:cubicBezTo>
                <a:close/>
              </a:path>
            </a:pathLst>
          </a:custGeom>
          <a:solidFill>
            <a:srgbClr val="D2D2D2"/>
          </a:solidFill>
          <a:ln w="0">
            <a:noFill/>
            <a:prstDash val="solid"/>
            <a:round/>
            <a:headEnd/>
            <a:tailEnd/>
          </a:ln>
        </p:spPr>
        <p:txBody>
          <a:bodyPr vert="horz" wrap="square" lIns="91440" tIns="45720" rIns="91440" bIns="45720" numCol="1" anchor="t" anchorCtr="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latin typeface="Segoe UI"/>
              <a:ea typeface="+mn-ea"/>
              <a:cs typeface="+mn-cs"/>
            </a:endParaRPr>
          </a:p>
        </p:txBody>
      </p:sp>
      <p:sp>
        <p:nvSpPr>
          <p:cNvPr id="6" name="Oval 5" descr="Marker">
            <a:extLst>
              <a:ext uri="{FF2B5EF4-FFF2-40B4-BE49-F238E27FC236}">
                <a16:creationId xmlns:a16="http://schemas.microsoft.com/office/drawing/2014/main" id="{1BC32265-6E3D-4AE6-AD76-F452AE332C34}"/>
              </a:ext>
            </a:extLst>
          </p:cNvPr>
          <p:cNvSpPr/>
          <p:nvPr/>
        </p:nvSpPr>
        <p:spPr bwMode="auto">
          <a:xfrm>
            <a:off x="6149194" y="2941547"/>
            <a:ext cx="167939" cy="167939"/>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descr="Marker">
            <a:extLst>
              <a:ext uri="{FF2B5EF4-FFF2-40B4-BE49-F238E27FC236}">
                <a16:creationId xmlns:a16="http://schemas.microsoft.com/office/drawing/2014/main" id="{F4C9B82C-6B1D-41DF-87E1-E7D55EE7AF7E}"/>
              </a:ext>
            </a:extLst>
          </p:cNvPr>
          <p:cNvSpPr/>
          <p:nvPr/>
        </p:nvSpPr>
        <p:spPr bwMode="auto">
          <a:xfrm>
            <a:off x="6550000" y="3169748"/>
            <a:ext cx="167939" cy="167939"/>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Oval 7" descr="Marker">
            <a:extLst>
              <a:ext uri="{FF2B5EF4-FFF2-40B4-BE49-F238E27FC236}">
                <a16:creationId xmlns:a16="http://schemas.microsoft.com/office/drawing/2014/main" id="{7853841E-20A8-48D9-B944-F4B499AA135C}"/>
              </a:ext>
            </a:extLst>
          </p:cNvPr>
          <p:cNvSpPr/>
          <p:nvPr/>
        </p:nvSpPr>
        <p:spPr bwMode="auto">
          <a:xfrm>
            <a:off x="6838653" y="2673966"/>
            <a:ext cx="167939" cy="167939"/>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Oval 8" descr="Marker">
            <a:extLst>
              <a:ext uri="{FF2B5EF4-FFF2-40B4-BE49-F238E27FC236}">
                <a16:creationId xmlns:a16="http://schemas.microsoft.com/office/drawing/2014/main" id="{6FF8D4E9-C61A-49DE-AD07-8417501847C8}"/>
              </a:ext>
            </a:extLst>
          </p:cNvPr>
          <p:cNvSpPr/>
          <p:nvPr/>
        </p:nvSpPr>
        <p:spPr bwMode="auto">
          <a:xfrm>
            <a:off x="7126556" y="2862299"/>
            <a:ext cx="167939" cy="167939"/>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Oval 9" descr="Marker">
            <a:extLst>
              <a:ext uri="{FF2B5EF4-FFF2-40B4-BE49-F238E27FC236}">
                <a16:creationId xmlns:a16="http://schemas.microsoft.com/office/drawing/2014/main" id="{10C23EF5-5DDE-4085-8ABA-471EA935F862}"/>
              </a:ext>
            </a:extLst>
          </p:cNvPr>
          <p:cNvSpPr/>
          <p:nvPr/>
        </p:nvSpPr>
        <p:spPr bwMode="auto">
          <a:xfrm>
            <a:off x="10821102" y="4589394"/>
            <a:ext cx="167939" cy="167939"/>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Oval 10" descr="Marker">
            <a:extLst>
              <a:ext uri="{FF2B5EF4-FFF2-40B4-BE49-F238E27FC236}">
                <a16:creationId xmlns:a16="http://schemas.microsoft.com/office/drawing/2014/main" id="{66B4C611-7D71-42E7-A8B7-46A846E0E880}"/>
              </a:ext>
            </a:extLst>
          </p:cNvPr>
          <p:cNvSpPr/>
          <p:nvPr/>
        </p:nvSpPr>
        <p:spPr bwMode="auto">
          <a:xfrm>
            <a:off x="10752226" y="4212252"/>
            <a:ext cx="167939" cy="167939"/>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Oval 11" descr="Marker">
            <a:extLst>
              <a:ext uri="{FF2B5EF4-FFF2-40B4-BE49-F238E27FC236}">
                <a16:creationId xmlns:a16="http://schemas.microsoft.com/office/drawing/2014/main" id="{53F74057-A2E4-442F-9ED2-042AA058A7D9}"/>
              </a:ext>
            </a:extLst>
          </p:cNvPr>
          <p:cNvSpPr/>
          <p:nvPr/>
        </p:nvSpPr>
        <p:spPr bwMode="auto">
          <a:xfrm>
            <a:off x="10262721" y="3835664"/>
            <a:ext cx="167939" cy="167939"/>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 name="Oval 12" descr="Marker">
            <a:extLst>
              <a:ext uri="{FF2B5EF4-FFF2-40B4-BE49-F238E27FC236}">
                <a16:creationId xmlns:a16="http://schemas.microsoft.com/office/drawing/2014/main" id="{9645D840-48F6-4BFC-905C-CAB9B5ED4C6B}"/>
              </a:ext>
            </a:extLst>
          </p:cNvPr>
          <p:cNvSpPr/>
          <p:nvPr/>
        </p:nvSpPr>
        <p:spPr bwMode="auto">
          <a:xfrm>
            <a:off x="10670017" y="3085429"/>
            <a:ext cx="167939" cy="167939"/>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4" name="Oval 13" descr="Marker">
            <a:extLst>
              <a:ext uri="{FF2B5EF4-FFF2-40B4-BE49-F238E27FC236}">
                <a16:creationId xmlns:a16="http://schemas.microsoft.com/office/drawing/2014/main" id="{B01B2056-A9B4-47D8-BDFE-1E5C0EFBD70F}"/>
              </a:ext>
            </a:extLst>
          </p:cNvPr>
          <p:cNvSpPr/>
          <p:nvPr/>
        </p:nvSpPr>
        <p:spPr bwMode="auto">
          <a:xfrm>
            <a:off x="10180542" y="2938848"/>
            <a:ext cx="167939" cy="167939"/>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5" name="Oval 14" descr="Marker">
            <a:extLst>
              <a:ext uri="{FF2B5EF4-FFF2-40B4-BE49-F238E27FC236}">
                <a16:creationId xmlns:a16="http://schemas.microsoft.com/office/drawing/2014/main" id="{682BD33F-0F70-4853-BD58-E61A96EBF1EF}"/>
              </a:ext>
            </a:extLst>
          </p:cNvPr>
          <p:cNvSpPr/>
          <p:nvPr/>
        </p:nvSpPr>
        <p:spPr bwMode="auto">
          <a:xfrm>
            <a:off x="11087714" y="2572362"/>
            <a:ext cx="167939" cy="167939"/>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6" name="Oval 15" descr="Marker">
            <a:extLst>
              <a:ext uri="{FF2B5EF4-FFF2-40B4-BE49-F238E27FC236}">
                <a16:creationId xmlns:a16="http://schemas.microsoft.com/office/drawing/2014/main" id="{F7D7F47E-977E-4C48-AF78-2B2335234906}"/>
              </a:ext>
            </a:extLst>
          </p:cNvPr>
          <p:cNvSpPr/>
          <p:nvPr/>
        </p:nvSpPr>
        <p:spPr bwMode="auto">
          <a:xfrm>
            <a:off x="10745608" y="2647918"/>
            <a:ext cx="167939" cy="167939"/>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7" name="Oval 16" descr="Marker">
            <a:extLst>
              <a:ext uri="{FF2B5EF4-FFF2-40B4-BE49-F238E27FC236}">
                <a16:creationId xmlns:a16="http://schemas.microsoft.com/office/drawing/2014/main" id="{C8375048-DED4-4076-B7A7-BE1EA8A162BA}"/>
              </a:ext>
            </a:extLst>
          </p:cNvPr>
          <p:cNvSpPr/>
          <p:nvPr/>
        </p:nvSpPr>
        <p:spPr bwMode="auto">
          <a:xfrm>
            <a:off x="10344805" y="2419704"/>
            <a:ext cx="167939" cy="167939"/>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 name="Oval 17" descr="Marker">
            <a:extLst>
              <a:ext uri="{FF2B5EF4-FFF2-40B4-BE49-F238E27FC236}">
                <a16:creationId xmlns:a16="http://schemas.microsoft.com/office/drawing/2014/main" id="{8389CE37-4414-491E-973B-2078AA889579}"/>
              </a:ext>
            </a:extLst>
          </p:cNvPr>
          <p:cNvSpPr/>
          <p:nvPr/>
        </p:nvSpPr>
        <p:spPr bwMode="auto">
          <a:xfrm>
            <a:off x="7462011" y="4141196"/>
            <a:ext cx="167939" cy="167939"/>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 name="Oval 18" descr="Marker">
            <a:extLst>
              <a:ext uri="{FF2B5EF4-FFF2-40B4-BE49-F238E27FC236}">
                <a16:creationId xmlns:a16="http://schemas.microsoft.com/office/drawing/2014/main" id="{90C54EA0-3999-490F-95B0-7F296670B24F}"/>
              </a:ext>
            </a:extLst>
          </p:cNvPr>
          <p:cNvSpPr/>
          <p:nvPr/>
        </p:nvSpPr>
        <p:spPr bwMode="auto">
          <a:xfrm>
            <a:off x="6193990" y="2986342"/>
            <a:ext cx="78346" cy="7834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0" name="Oval 19" descr="Marker">
            <a:extLst>
              <a:ext uri="{FF2B5EF4-FFF2-40B4-BE49-F238E27FC236}">
                <a16:creationId xmlns:a16="http://schemas.microsoft.com/office/drawing/2014/main" id="{93A38D10-4549-4D06-922A-D5B8ACFE748E}"/>
              </a:ext>
            </a:extLst>
          </p:cNvPr>
          <p:cNvSpPr/>
          <p:nvPr/>
        </p:nvSpPr>
        <p:spPr bwMode="auto">
          <a:xfrm>
            <a:off x="6594795" y="3214544"/>
            <a:ext cx="78346" cy="7834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1" name="Oval 20" descr="Marker">
            <a:extLst>
              <a:ext uri="{FF2B5EF4-FFF2-40B4-BE49-F238E27FC236}">
                <a16:creationId xmlns:a16="http://schemas.microsoft.com/office/drawing/2014/main" id="{85239531-D705-47DD-961D-BE514E2D64DA}"/>
              </a:ext>
            </a:extLst>
          </p:cNvPr>
          <p:cNvSpPr/>
          <p:nvPr/>
        </p:nvSpPr>
        <p:spPr bwMode="auto">
          <a:xfrm>
            <a:off x="6883448" y="2718762"/>
            <a:ext cx="78346" cy="7834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2" name="Oval 21" descr="Marker">
            <a:extLst>
              <a:ext uri="{FF2B5EF4-FFF2-40B4-BE49-F238E27FC236}">
                <a16:creationId xmlns:a16="http://schemas.microsoft.com/office/drawing/2014/main" id="{0D7975F3-1F9E-491B-B034-448297C4A6A2}"/>
              </a:ext>
            </a:extLst>
          </p:cNvPr>
          <p:cNvSpPr/>
          <p:nvPr/>
        </p:nvSpPr>
        <p:spPr bwMode="auto">
          <a:xfrm>
            <a:off x="7171351" y="2907094"/>
            <a:ext cx="78346" cy="7834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3" name="Oval 22" descr="Marker">
            <a:extLst>
              <a:ext uri="{FF2B5EF4-FFF2-40B4-BE49-F238E27FC236}">
                <a16:creationId xmlns:a16="http://schemas.microsoft.com/office/drawing/2014/main" id="{04BC296F-14F4-4EE2-9845-C1F745AB0969}"/>
              </a:ext>
            </a:extLst>
          </p:cNvPr>
          <p:cNvSpPr/>
          <p:nvPr/>
        </p:nvSpPr>
        <p:spPr bwMode="auto">
          <a:xfrm>
            <a:off x="10865898" y="4634190"/>
            <a:ext cx="78346" cy="7834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4" name="Oval 23" descr="Marker">
            <a:extLst>
              <a:ext uri="{FF2B5EF4-FFF2-40B4-BE49-F238E27FC236}">
                <a16:creationId xmlns:a16="http://schemas.microsoft.com/office/drawing/2014/main" id="{1EB7D018-460B-4894-B799-F34DEA0F4757}"/>
              </a:ext>
            </a:extLst>
          </p:cNvPr>
          <p:cNvSpPr/>
          <p:nvPr/>
        </p:nvSpPr>
        <p:spPr bwMode="auto">
          <a:xfrm>
            <a:off x="10797022" y="4257048"/>
            <a:ext cx="78346" cy="7834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5" name="Oval 24" descr="Marker">
            <a:extLst>
              <a:ext uri="{FF2B5EF4-FFF2-40B4-BE49-F238E27FC236}">
                <a16:creationId xmlns:a16="http://schemas.microsoft.com/office/drawing/2014/main" id="{07ABFE2C-4A53-4ECF-BB8A-0122F8130A46}"/>
              </a:ext>
            </a:extLst>
          </p:cNvPr>
          <p:cNvSpPr/>
          <p:nvPr/>
        </p:nvSpPr>
        <p:spPr bwMode="auto">
          <a:xfrm>
            <a:off x="10307516" y="3880461"/>
            <a:ext cx="78346" cy="7834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6" name="Oval 25" descr="Marker">
            <a:extLst>
              <a:ext uri="{FF2B5EF4-FFF2-40B4-BE49-F238E27FC236}">
                <a16:creationId xmlns:a16="http://schemas.microsoft.com/office/drawing/2014/main" id="{1BF0EABD-41F2-487C-8DE2-62A9B08FD304}"/>
              </a:ext>
            </a:extLst>
          </p:cNvPr>
          <p:cNvSpPr/>
          <p:nvPr/>
        </p:nvSpPr>
        <p:spPr bwMode="auto">
          <a:xfrm>
            <a:off x="10714813" y="3130226"/>
            <a:ext cx="78346" cy="7834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7" name="Oval 26" descr="Marker">
            <a:extLst>
              <a:ext uri="{FF2B5EF4-FFF2-40B4-BE49-F238E27FC236}">
                <a16:creationId xmlns:a16="http://schemas.microsoft.com/office/drawing/2014/main" id="{AA2F5FC0-D225-4396-B7CE-EE1FE17F696D}"/>
              </a:ext>
            </a:extLst>
          </p:cNvPr>
          <p:cNvSpPr/>
          <p:nvPr/>
        </p:nvSpPr>
        <p:spPr bwMode="auto">
          <a:xfrm>
            <a:off x="10225339" y="2983644"/>
            <a:ext cx="78346" cy="7834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8" name="Oval 27" descr="Marker">
            <a:extLst>
              <a:ext uri="{FF2B5EF4-FFF2-40B4-BE49-F238E27FC236}">
                <a16:creationId xmlns:a16="http://schemas.microsoft.com/office/drawing/2014/main" id="{BB38E780-44F5-4879-A3FF-D5340152D43B}"/>
              </a:ext>
            </a:extLst>
          </p:cNvPr>
          <p:cNvSpPr/>
          <p:nvPr/>
        </p:nvSpPr>
        <p:spPr bwMode="auto">
          <a:xfrm>
            <a:off x="11132509" y="2617158"/>
            <a:ext cx="78346" cy="7834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9" name="Oval 28" descr="Marker">
            <a:extLst>
              <a:ext uri="{FF2B5EF4-FFF2-40B4-BE49-F238E27FC236}">
                <a16:creationId xmlns:a16="http://schemas.microsoft.com/office/drawing/2014/main" id="{A2FBEE3C-A624-440D-8162-64E46070CA28}"/>
              </a:ext>
            </a:extLst>
          </p:cNvPr>
          <p:cNvSpPr/>
          <p:nvPr/>
        </p:nvSpPr>
        <p:spPr bwMode="auto">
          <a:xfrm>
            <a:off x="10790404" y="2692713"/>
            <a:ext cx="78346" cy="7834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0" name="Oval 29" descr="Marker">
            <a:extLst>
              <a:ext uri="{FF2B5EF4-FFF2-40B4-BE49-F238E27FC236}">
                <a16:creationId xmlns:a16="http://schemas.microsoft.com/office/drawing/2014/main" id="{7253B1BA-1B5C-4519-9BE3-A17D7D9FDD13}"/>
              </a:ext>
            </a:extLst>
          </p:cNvPr>
          <p:cNvSpPr/>
          <p:nvPr/>
        </p:nvSpPr>
        <p:spPr bwMode="auto">
          <a:xfrm>
            <a:off x="10389600" y="2464499"/>
            <a:ext cx="78346" cy="7834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1" name="Oval 30" descr="Marker">
            <a:extLst>
              <a:ext uri="{FF2B5EF4-FFF2-40B4-BE49-F238E27FC236}">
                <a16:creationId xmlns:a16="http://schemas.microsoft.com/office/drawing/2014/main" id="{1CE2A286-DBB3-44C1-8971-BA187C7BA013}"/>
              </a:ext>
            </a:extLst>
          </p:cNvPr>
          <p:cNvSpPr/>
          <p:nvPr/>
        </p:nvSpPr>
        <p:spPr bwMode="auto">
          <a:xfrm>
            <a:off x="7506808" y="4185992"/>
            <a:ext cx="78346" cy="78346"/>
          </a:xfrm>
          <a:prstGeom prst="ellipse">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2" name="Oval 31" descr="Marker">
            <a:extLst>
              <a:ext uri="{FF2B5EF4-FFF2-40B4-BE49-F238E27FC236}">
                <a16:creationId xmlns:a16="http://schemas.microsoft.com/office/drawing/2014/main" id="{12C50FFB-419F-4C46-9AE2-73E6745E8EE5}"/>
              </a:ext>
            </a:extLst>
          </p:cNvPr>
          <p:cNvSpPr/>
          <p:nvPr/>
        </p:nvSpPr>
        <p:spPr bwMode="auto">
          <a:xfrm>
            <a:off x="8342761" y="2431708"/>
            <a:ext cx="730801" cy="730801"/>
          </a:xfrm>
          <a:prstGeom prst="ellipse">
            <a:avLst/>
          </a:prstGeom>
          <a:solidFill>
            <a:srgbClr val="0078D7">
              <a:alpha val="50000"/>
            </a:srgbClr>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390" rtl="0"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3" name="Group 32" descr="Arrows">
            <a:extLst>
              <a:ext uri="{FF2B5EF4-FFF2-40B4-BE49-F238E27FC236}">
                <a16:creationId xmlns:a16="http://schemas.microsoft.com/office/drawing/2014/main" id="{1C1C755B-12E0-409E-AF53-4D5E84D8A7B5}"/>
              </a:ext>
            </a:extLst>
          </p:cNvPr>
          <p:cNvGrpSpPr/>
          <p:nvPr/>
        </p:nvGrpSpPr>
        <p:grpSpPr>
          <a:xfrm>
            <a:off x="8708161" y="2387231"/>
            <a:ext cx="2087550" cy="2286132"/>
            <a:chOff x="8614544" y="2348350"/>
            <a:chExt cx="1953365" cy="2139183"/>
          </a:xfrm>
        </p:grpSpPr>
        <p:cxnSp>
          <p:nvCxnSpPr>
            <p:cNvPr id="34" name="Connector: Elbow 33">
              <a:extLst>
                <a:ext uri="{FF2B5EF4-FFF2-40B4-BE49-F238E27FC236}">
                  <a16:creationId xmlns:a16="http://schemas.microsoft.com/office/drawing/2014/main" id="{8ECA402F-2EC5-437E-9F1D-220C7E6A370F}"/>
                </a:ext>
              </a:extLst>
            </p:cNvPr>
            <p:cNvCxnSpPr>
              <a:cxnSpLocks/>
            </p:cNvCxnSpPr>
            <p:nvPr/>
          </p:nvCxnSpPr>
          <p:spPr>
            <a:xfrm rot="10800000" flipV="1">
              <a:off x="9560838" y="2348350"/>
              <a:ext cx="671887" cy="1114767"/>
            </a:xfrm>
            <a:prstGeom prst="bentConnector3">
              <a:avLst>
                <a:gd name="adj1" fmla="val 134024"/>
              </a:avLst>
            </a:prstGeom>
            <a:noFill/>
            <a:ln w="12700" cap="flat" cmpd="sng" algn="ctr">
              <a:solidFill>
                <a:srgbClr val="0078D7"/>
              </a:solidFill>
              <a:prstDash val="solid"/>
              <a:headEnd type="none"/>
              <a:tailEnd type="none"/>
            </a:ln>
            <a:effectLst/>
          </p:spPr>
        </p:cxnSp>
        <p:cxnSp>
          <p:nvCxnSpPr>
            <p:cNvPr id="35" name="Connector: Elbow 34">
              <a:extLst>
                <a:ext uri="{FF2B5EF4-FFF2-40B4-BE49-F238E27FC236}">
                  <a16:creationId xmlns:a16="http://schemas.microsoft.com/office/drawing/2014/main" id="{F4ACD8FF-9F85-4C0F-8214-73B38C2011AA}"/>
                </a:ext>
              </a:extLst>
            </p:cNvPr>
            <p:cNvCxnSpPr>
              <a:cxnSpLocks/>
            </p:cNvCxnSpPr>
            <p:nvPr/>
          </p:nvCxnSpPr>
          <p:spPr>
            <a:xfrm rot="10800000" flipH="1" flipV="1">
              <a:off x="10518790" y="3176585"/>
              <a:ext cx="49119" cy="1310948"/>
            </a:xfrm>
            <a:prstGeom prst="bentConnector3">
              <a:avLst>
                <a:gd name="adj1" fmla="val -465400"/>
              </a:avLst>
            </a:prstGeom>
            <a:noFill/>
            <a:ln w="12700" cap="flat" cmpd="sng" algn="ctr">
              <a:solidFill>
                <a:srgbClr val="0078D7"/>
              </a:solidFill>
              <a:prstDash val="solid"/>
              <a:headEnd type="none"/>
              <a:tailEnd type="none"/>
            </a:ln>
            <a:effectLst/>
          </p:spPr>
        </p:cxnSp>
        <p:cxnSp>
          <p:nvCxnSpPr>
            <p:cNvPr id="36" name="Connector: Elbow 35">
              <a:extLst>
                <a:ext uri="{FF2B5EF4-FFF2-40B4-BE49-F238E27FC236}">
                  <a16:creationId xmlns:a16="http://schemas.microsoft.com/office/drawing/2014/main" id="{B66D8AFC-672E-423B-B1EB-4DB6E880CC09}"/>
                </a:ext>
              </a:extLst>
            </p:cNvPr>
            <p:cNvCxnSpPr>
              <a:cxnSpLocks/>
              <a:stCxn id="32" idx="4"/>
            </p:cNvCxnSpPr>
            <p:nvPr/>
          </p:nvCxnSpPr>
          <p:spPr>
            <a:xfrm rot="16200000" flipH="1">
              <a:off x="8965936" y="2722401"/>
              <a:ext cx="234393" cy="937177"/>
            </a:xfrm>
            <a:prstGeom prst="bentConnector2">
              <a:avLst/>
            </a:prstGeom>
            <a:noFill/>
            <a:ln w="12700" cap="flat" cmpd="sng" algn="ctr">
              <a:solidFill>
                <a:srgbClr val="0078D7"/>
              </a:solidFill>
              <a:prstDash val="solid"/>
              <a:headEnd type="none"/>
              <a:tailEnd type="none"/>
            </a:ln>
            <a:effectLst/>
          </p:spPr>
        </p:cxnSp>
      </p:grpSp>
      <p:grpSp>
        <p:nvGrpSpPr>
          <p:cNvPr id="37" name="Group 36" descr="hyperscale database">
            <a:extLst>
              <a:ext uri="{FF2B5EF4-FFF2-40B4-BE49-F238E27FC236}">
                <a16:creationId xmlns:a16="http://schemas.microsoft.com/office/drawing/2014/main" id="{28FB5CD2-9197-4587-A829-219C43D2DB73}"/>
              </a:ext>
            </a:extLst>
          </p:cNvPr>
          <p:cNvGrpSpPr/>
          <p:nvPr/>
        </p:nvGrpSpPr>
        <p:grpSpPr>
          <a:xfrm>
            <a:off x="8276568" y="2488626"/>
            <a:ext cx="863185" cy="580073"/>
            <a:chOff x="8034893" y="2503098"/>
            <a:chExt cx="683826" cy="459541"/>
          </a:xfrm>
        </p:grpSpPr>
        <p:grpSp>
          <p:nvGrpSpPr>
            <p:cNvPr id="38" name="storage3" descr="storage">
              <a:extLst>
                <a:ext uri="{FF2B5EF4-FFF2-40B4-BE49-F238E27FC236}">
                  <a16:creationId xmlns:a16="http://schemas.microsoft.com/office/drawing/2014/main" id="{2AC4F687-D7DB-4B71-9D5B-B3ADDC6321E8}"/>
                </a:ext>
              </a:extLst>
            </p:cNvPr>
            <p:cNvGrpSpPr/>
            <p:nvPr/>
          </p:nvGrpSpPr>
          <p:grpSpPr>
            <a:xfrm>
              <a:off x="8034893" y="2584957"/>
              <a:ext cx="284316" cy="377682"/>
              <a:chOff x="19547751" y="2337953"/>
              <a:chExt cx="652743" cy="867099"/>
            </a:xfrm>
          </p:grpSpPr>
          <p:sp>
            <p:nvSpPr>
              <p:cNvPr id="44" name="Freeform: Shape 43">
                <a:extLst>
                  <a:ext uri="{FF2B5EF4-FFF2-40B4-BE49-F238E27FC236}">
                    <a16:creationId xmlns:a16="http://schemas.microsoft.com/office/drawing/2014/main" id="{BC36A537-1642-4CAE-9917-933D6EE38619}"/>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endParaRPr lang="en-US" sz="1765"/>
              </a:p>
            </p:txBody>
          </p:sp>
          <p:sp>
            <p:nvSpPr>
              <p:cNvPr id="45" name="Freeform: Shape 44">
                <a:extLst>
                  <a:ext uri="{FF2B5EF4-FFF2-40B4-BE49-F238E27FC236}">
                    <a16:creationId xmlns:a16="http://schemas.microsoft.com/office/drawing/2014/main" id="{B275DC4C-EB49-4B40-9F7A-007EA4099141}"/>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endParaRPr lang="en-US" sz="1765"/>
              </a:p>
            </p:txBody>
          </p:sp>
          <p:sp>
            <p:nvSpPr>
              <p:cNvPr id="46" name="Freeform: Shape 45">
                <a:extLst>
                  <a:ext uri="{FF2B5EF4-FFF2-40B4-BE49-F238E27FC236}">
                    <a16:creationId xmlns:a16="http://schemas.microsoft.com/office/drawing/2014/main" id="{64BC549B-2DF0-4180-8F2A-F17B49F5DA83}"/>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endParaRPr lang="en-US" sz="1765"/>
              </a:p>
            </p:txBody>
          </p:sp>
        </p:grpSp>
        <p:grpSp>
          <p:nvGrpSpPr>
            <p:cNvPr id="39" name="server 1" descr="server">
              <a:extLst>
                <a:ext uri="{FF2B5EF4-FFF2-40B4-BE49-F238E27FC236}">
                  <a16:creationId xmlns:a16="http://schemas.microsoft.com/office/drawing/2014/main" id="{2E5D3CBE-8407-48DE-8DE5-1A1FBD42BB1D}"/>
                </a:ext>
              </a:extLst>
            </p:cNvPr>
            <p:cNvGrpSpPr/>
            <p:nvPr/>
          </p:nvGrpSpPr>
          <p:grpSpPr>
            <a:xfrm>
              <a:off x="8456941" y="2503098"/>
              <a:ext cx="261778" cy="451476"/>
              <a:chOff x="789783" y="2138184"/>
              <a:chExt cx="261778" cy="451476"/>
            </a:xfrm>
          </p:grpSpPr>
          <p:sp>
            <p:nvSpPr>
              <p:cNvPr id="40" name="Rectangle 39">
                <a:extLst>
                  <a:ext uri="{FF2B5EF4-FFF2-40B4-BE49-F238E27FC236}">
                    <a16:creationId xmlns:a16="http://schemas.microsoft.com/office/drawing/2014/main" id="{8D67C9EF-40DD-4C61-886A-4CFEECF24F47}"/>
                  </a:ext>
                </a:extLst>
              </p:cNvPr>
              <p:cNvSpPr/>
              <p:nvPr/>
            </p:nvSpPr>
            <p:spPr bwMode="auto">
              <a:xfrm>
                <a:off x="789783" y="2138184"/>
                <a:ext cx="261778" cy="45147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1" name="Rectangle 40">
                <a:extLst>
                  <a:ext uri="{FF2B5EF4-FFF2-40B4-BE49-F238E27FC236}">
                    <a16:creationId xmlns:a16="http://schemas.microsoft.com/office/drawing/2014/main" id="{9368B5CD-8332-454F-A667-158093F71FAB}"/>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2" name="Rectangle 41">
                <a:extLst>
                  <a:ext uri="{FF2B5EF4-FFF2-40B4-BE49-F238E27FC236}">
                    <a16:creationId xmlns:a16="http://schemas.microsoft.com/office/drawing/2014/main" id="{C903948F-03AD-47B6-8144-19147B04F9CC}"/>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3" name="Rectangle 42">
                <a:extLst>
                  <a:ext uri="{FF2B5EF4-FFF2-40B4-BE49-F238E27FC236}">
                    <a16:creationId xmlns:a16="http://schemas.microsoft.com/office/drawing/2014/main" id="{091EC1FC-B483-4D89-96A4-0DF0A529EC0C}"/>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grpSp>
        <p:nvGrpSpPr>
          <p:cNvPr id="47" name="storage3" descr="storage">
            <a:extLst>
              <a:ext uri="{FF2B5EF4-FFF2-40B4-BE49-F238E27FC236}">
                <a16:creationId xmlns:a16="http://schemas.microsoft.com/office/drawing/2014/main" id="{FB476E4C-18AB-4959-84F4-99BF0EA12BDA}"/>
              </a:ext>
            </a:extLst>
          </p:cNvPr>
          <p:cNvGrpSpPr/>
          <p:nvPr/>
        </p:nvGrpSpPr>
        <p:grpSpPr>
          <a:xfrm>
            <a:off x="10671990" y="2231750"/>
            <a:ext cx="260071" cy="345476"/>
            <a:chOff x="19547751" y="2337953"/>
            <a:chExt cx="652743" cy="867099"/>
          </a:xfrm>
        </p:grpSpPr>
        <p:sp>
          <p:nvSpPr>
            <p:cNvPr id="48" name="Freeform: Shape 47">
              <a:extLst>
                <a:ext uri="{FF2B5EF4-FFF2-40B4-BE49-F238E27FC236}">
                  <a16:creationId xmlns:a16="http://schemas.microsoft.com/office/drawing/2014/main" id="{B80B3FCB-F8F0-41C4-B5DC-A0981E9AC4BE}"/>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endParaRPr lang="en-US" sz="1765"/>
            </a:p>
          </p:txBody>
        </p:sp>
        <p:sp>
          <p:nvSpPr>
            <p:cNvPr id="49" name="Freeform: Shape 48">
              <a:extLst>
                <a:ext uri="{FF2B5EF4-FFF2-40B4-BE49-F238E27FC236}">
                  <a16:creationId xmlns:a16="http://schemas.microsoft.com/office/drawing/2014/main" id="{385FC33A-EF49-4B87-9816-6EB8C0A00188}"/>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endParaRPr lang="en-US" sz="1765"/>
            </a:p>
          </p:txBody>
        </p:sp>
        <p:sp>
          <p:nvSpPr>
            <p:cNvPr id="50" name="Freeform: Shape 49">
              <a:extLst>
                <a:ext uri="{FF2B5EF4-FFF2-40B4-BE49-F238E27FC236}">
                  <a16:creationId xmlns:a16="http://schemas.microsoft.com/office/drawing/2014/main" id="{924C5EA9-405D-4860-A8A0-396DB4C1EFB0}"/>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endParaRPr lang="en-US" sz="1765"/>
            </a:p>
          </p:txBody>
        </p:sp>
      </p:grpSp>
      <p:grpSp>
        <p:nvGrpSpPr>
          <p:cNvPr id="51" name="server 1" descr="server">
            <a:extLst>
              <a:ext uri="{FF2B5EF4-FFF2-40B4-BE49-F238E27FC236}">
                <a16:creationId xmlns:a16="http://schemas.microsoft.com/office/drawing/2014/main" id="{C362DA4B-DF58-4876-A2E2-AE0B14E90B4E}"/>
              </a:ext>
            </a:extLst>
          </p:cNvPr>
          <p:cNvGrpSpPr/>
          <p:nvPr/>
        </p:nvGrpSpPr>
        <p:grpSpPr>
          <a:xfrm>
            <a:off x="11009608" y="2156872"/>
            <a:ext cx="239455" cy="412976"/>
            <a:chOff x="789783" y="2138184"/>
            <a:chExt cx="261778" cy="451476"/>
          </a:xfrm>
        </p:grpSpPr>
        <p:sp>
          <p:nvSpPr>
            <p:cNvPr id="52" name="Rectangle 51">
              <a:extLst>
                <a:ext uri="{FF2B5EF4-FFF2-40B4-BE49-F238E27FC236}">
                  <a16:creationId xmlns:a16="http://schemas.microsoft.com/office/drawing/2014/main" id="{C7F16366-D04D-437E-9D1E-EC7CB529106A}"/>
                </a:ext>
              </a:extLst>
            </p:cNvPr>
            <p:cNvSpPr/>
            <p:nvPr/>
          </p:nvSpPr>
          <p:spPr bwMode="auto">
            <a:xfrm>
              <a:off x="789783" y="2138184"/>
              <a:ext cx="261778" cy="45147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C16B9B5C-027E-41ED-AF58-0F749AAF4E7A}"/>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95CFB272-DDDB-4D2D-9EE9-6CF8B091C0E0}"/>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55" name="Rectangle 54">
              <a:extLst>
                <a:ext uri="{FF2B5EF4-FFF2-40B4-BE49-F238E27FC236}">
                  <a16:creationId xmlns:a16="http://schemas.microsoft.com/office/drawing/2014/main" id="{EC89D517-FF8E-4865-B529-07599A4253EC}"/>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56" name="storage3" descr="storage">
            <a:extLst>
              <a:ext uri="{FF2B5EF4-FFF2-40B4-BE49-F238E27FC236}">
                <a16:creationId xmlns:a16="http://schemas.microsoft.com/office/drawing/2014/main" id="{B0F10F6F-D6BE-4763-9555-BEFB59ED75B5}"/>
              </a:ext>
            </a:extLst>
          </p:cNvPr>
          <p:cNvGrpSpPr/>
          <p:nvPr/>
        </p:nvGrpSpPr>
        <p:grpSpPr>
          <a:xfrm>
            <a:off x="10984682" y="3118069"/>
            <a:ext cx="260071" cy="345476"/>
            <a:chOff x="19547751" y="2337953"/>
            <a:chExt cx="652743" cy="867099"/>
          </a:xfrm>
        </p:grpSpPr>
        <p:sp>
          <p:nvSpPr>
            <p:cNvPr id="57" name="Freeform: Shape 56">
              <a:extLst>
                <a:ext uri="{FF2B5EF4-FFF2-40B4-BE49-F238E27FC236}">
                  <a16:creationId xmlns:a16="http://schemas.microsoft.com/office/drawing/2014/main" id="{7D4FD0F6-66F4-4B5C-B713-A3CDC0312104}"/>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endParaRPr lang="en-US" sz="1765"/>
            </a:p>
          </p:txBody>
        </p:sp>
        <p:sp>
          <p:nvSpPr>
            <p:cNvPr id="58" name="Freeform: Shape 57">
              <a:extLst>
                <a:ext uri="{FF2B5EF4-FFF2-40B4-BE49-F238E27FC236}">
                  <a16:creationId xmlns:a16="http://schemas.microsoft.com/office/drawing/2014/main" id="{0F05BBDF-6749-4D71-91AF-E2C0CF910919}"/>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endParaRPr lang="en-US" sz="1765"/>
            </a:p>
          </p:txBody>
        </p:sp>
        <p:sp>
          <p:nvSpPr>
            <p:cNvPr id="59" name="Freeform: Shape 58">
              <a:extLst>
                <a:ext uri="{FF2B5EF4-FFF2-40B4-BE49-F238E27FC236}">
                  <a16:creationId xmlns:a16="http://schemas.microsoft.com/office/drawing/2014/main" id="{D6B1F27E-38E6-4DB3-A25E-E63B070957AA}"/>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endParaRPr lang="en-US" sz="1765"/>
            </a:p>
          </p:txBody>
        </p:sp>
      </p:grpSp>
      <p:grpSp>
        <p:nvGrpSpPr>
          <p:cNvPr id="60" name="server 1" descr="server">
            <a:extLst>
              <a:ext uri="{FF2B5EF4-FFF2-40B4-BE49-F238E27FC236}">
                <a16:creationId xmlns:a16="http://schemas.microsoft.com/office/drawing/2014/main" id="{0B860AF8-9C86-4F07-BD47-916AE8021980}"/>
              </a:ext>
            </a:extLst>
          </p:cNvPr>
          <p:cNvGrpSpPr/>
          <p:nvPr/>
        </p:nvGrpSpPr>
        <p:grpSpPr>
          <a:xfrm>
            <a:off x="11322301" y="3043191"/>
            <a:ext cx="239455" cy="412976"/>
            <a:chOff x="789783" y="2138184"/>
            <a:chExt cx="261778" cy="451476"/>
          </a:xfrm>
        </p:grpSpPr>
        <p:sp>
          <p:nvSpPr>
            <p:cNvPr id="61" name="Rectangle 60">
              <a:extLst>
                <a:ext uri="{FF2B5EF4-FFF2-40B4-BE49-F238E27FC236}">
                  <a16:creationId xmlns:a16="http://schemas.microsoft.com/office/drawing/2014/main" id="{8ADD4F24-5F8C-480B-B148-502781FA9B6A}"/>
                </a:ext>
              </a:extLst>
            </p:cNvPr>
            <p:cNvSpPr/>
            <p:nvPr/>
          </p:nvSpPr>
          <p:spPr bwMode="auto">
            <a:xfrm>
              <a:off x="789783" y="2138184"/>
              <a:ext cx="261778" cy="45147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2" name="Rectangle 61">
              <a:extLst>
                <a:ext uri="{FF2B5EF4-FFF2-40B4-BE49-F238E27FC236}">
                  <a16:creationId xmlns:a16="http://schemas.microsoft.com/office/drawing/2014/main" id="{AED0812F-C04B-48E1-ABA3-254E19B4738D}"/>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3" name="Rectangle 62">
              <a:extLst>
                <a:ext uri="{FF2B5EF4-FFF2-40B4-BE49-F238E27FC236}">
                  <a16:creationId xmlns:a16="http://schemas.microsoft.com/office/drawing/2014/main" id="{C2813BFC-C2C0-4D7C-9DAE-47B97818EC88}"/>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4" name="Rectangle 63">
              <a:extLst>
                <a:ext uri="{FF2B5EF4-FFF2-40B4-BE49-F238E27FC236}">
                  <a16:creationId xmlns:a16="http://schemas.microsoft.com/office/drawing/2014/main" id="{2D055004-AB57-445E-B6F1-0EE6CCB0702F}"/>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65" name="storage3" descr="storage">
            <a:extLst>
              <a:ext uri="{FF2B5EF4-FFF2-40B4-BE49-F238E27FC236}">
                <a16:creationId xmlns:a16="http://schemas.microsoft.com/office/drawing/2014/main" id="{66BE79BF-07DA-4C46-8283-B070E1D3187E}"/>
              </a:ext>
            </a:extLst>
          </p:cNvPr>
          <p:cNvGrpSpPr/>
          <p:nvPr/>
        </p:nvGrpSpPr>
        <p:grpSpPr>
          <a:xfrm>
            <a:off x="11030961" y="4498891"/>
            <a:ext cx="260071" cy="345476"/>
            <a:chOff x="19547751" y="2337953"/>
            <a:chExt cx="652743" cy="867099"/>
          </a:xfrm>
        </p:grpSpPr>
        <p:sp>
          <p:nvSpPr>
            <p:cNvPr id="66" name="Freeform: Shape 65">
              <a:extLst>
                <a:ext uri="{FF2B5EF4-FFF2-40B4-BE49-F238E27FC236}">
                  <a16:creationId xmlns:a16="http://schemas.microsoft.com/office/drawing/2014/main" id="{D96A9FB6-BEE7-4E33-8DFA-A872E71D434E}"/>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endParaRPr lang="en-US" sz="1765"/>
            </a:p>
          </p:txBody>
        </p:sp>
        <p:sp>
          <p:nvSpPr>
            <p:cNvPr id="67" name="Freeform: Shape 66">
              <a:extLst>
                <a:ext uri="{FF2B5EF4-FFF2-40B4-BE49-F238E27FC236}">
                  <a16:creationId xmlns:a16="http://schemas.microsoft.com/office/drawing/2014/main" id="{BD9C34A2-222F-457B-B38B-E4424C9AD3DD}"/>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endParaRPr lang="en-US" sz="1765"/>
            </a:p>
          </p:txBody>
        </p:sp>
        <p:sp>
          <p:nvSpPr>
            <p:cNvPr id="68" name="Freeform: Shape 67">
              <a:extLst>
                <a:ext uri="{FF2B5EF4-FFF2-40B4-BE49-F238E27FC236}">
                  <a16:creationId xmlns:a16="http://schemas.microsoft.com/office/drawing/2014/main" id="{AE392D48-FA04-414A-B66F-29527AA4FFED}"/>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endParaRPr lang="en-US" sz="1765"/>
            </a:p>
          </p:txBody>
        </p:sp>
      </p:grpSp>
      <p:grpSp>
        <p:nvGrpSpPr>
          <p:cNvPr id="69" name="server 1" descr="server">
            <a:extLst>
              <a:ext uri="{FF2B5EF4-FFF2-40B4-BE49-F238E27FC236}">
                <a16:creationId xmlns:a16="http://schemas.microsoft.com/office/drawing/2014/main" id="{54EFCE57-24C4-4EB3-BA55-32C5482056BF}"/>
              </a:ext>
            </a:extLst>
          </p:cNvPr>
          <p:cNvGrpSpPr/>
          <p:nvPr/>
        </p:nvGrpSpPr>
        <p:grpSpPr>
          <a:xfrm>
            <a:off x="11368579" y="4424013"/>
            <a:ext cx="239455" cy="412976"/>
            <a:chOff x="789783" y="2138184"/>
            <a:chExt cx="261778" cy="451476"/>
          </a:xfrm>
        </p:grpSpPr>
        <p:sp>
          <p:nvSpPr>
            <p:cNvPr id="70" name="Rectangle 69">
              <a:extLst>
                <a:ext uri="{FF2B5EF4-FFF2-40B4-BE49-F238E27FC236}">
                  <a16:creationId xmlns:a16="http://schemas.microsoft.com/office/drawing/2014/main" id="{02669606-F7FE-47D8-9896-518E79B3D167}"/>
                </a:ext>
              </a:extLst>
            </p:cNvPr>
            <p:cNvSpPr/>
            <p:nvPr/>
          </p:nvSpPr>
          <p:spPr bwMode="auto">
            <a:xfrm>
              <a:off x="789783" y="2138184"/>
              <a:ext cx="261778" cy="45147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1" name="Rectangle 70">
              <a:extLst>
                <a:ext uri="{FF2B5EF4-FFF2-40B4-BE49-F238E27FC236}">
                  <a16:creationId xmlns:a16="http://schemas.microsoft.com/office/drawing/2014/main" id="{EFD776CE-05B9-443E-B966-E68472E98B9C}"/>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2" name="Rectangle 71">
              <a:extLst>
                <a:ext uri="{FF2B5EF4-FFF2-40B4-BE49-F238E27FC236}">
                  <a16:creationId xmlns:a16="http://schemas.microsoft.com/office/drawing/2014/main" id="{9E500D79-A1A0-44FC-8788-0D653D3C0704}"/>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3" name="Rectangle 72">
              <a:extLst>
                <a:ext uri="{FF2B5EF4-FFF2-40B4-BE49-F238E27FC236}">
                  <a16:creationId xmlns:a16="http://schemas.microsoft.com/office/drawing/2014/main" id="{2C926EFA-91E3-4BA3-9455-B7436909A335}"/>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grpSp>
        <p:nvGrpSpPr>
          <p:cNvPr id="74" name="storage3" descr="storage">
            <a:extLst>
              <a:ext uri="{FF2B5EF4-FFF2-40B4-BE49-F238E27FC236}">
                <a16:creationId xmlns:a16="http://schemas.microsoft.com/office/drawing/2014/main" id="{C89D0DDB-09E4-4EB8-BC5A-F6F6C6FF02EF}"/>
              </a:ext>
            </a:extLst>
          </p:cNvPr>
          <p:cNvGrpSpPr/>
          <p:nvPr/>
        </p:nvGrpSpPr>
        <p:grpSpPr>
          <a:xfrm>
            <a:off x="9932847" y="3421578"/>
            <a:ext cx="260071" cy="345476"/>
            <a:chOff x="19547751" y="2337953"/>
            <a:chExt cx="652743" cy="867099"/>
          </a:xfrm>
        </p:grpSpPr>
        <p:sp>
          <p:nvSpPr>
            <p:cNvPr id="75" name="Freeform: Shape 74">
              <a:extLst>
                <a:ext uri="{FF2B5EF4-FFF2-40B4-BE49-F238E27FC236}">
                  <a16:creationId xmlns:a16="http://schemas.microsoft.com/office/drawing/2014/main" id="{A58A76F6-C2D9-4349-9522-F37DC8459AFF}"/>
                </a:ext>
              </a:extLst>
            </p:cNvPr>
            <p:cNvSpPr/>
            <p:nvPr/>
          </p:nvSpPr>
          <p:spPr>
            <a:xfrm>
              <a:off x="19547751" y="2337953"/>
              <a:ext cx="652743" cy="265932"/>
            </a:xfrm>
            <a:custGeom>
              <a:avLst/>
              <a:gdLst>
                <a:gd name="connsiteX0" fmla="*/ 665832 w 665832"/>
                <a:gd name="connsiteY0" fmla="*/ 135632 h 271264"/>
                <a:gd name="connsiteX1" fmla="*/ 332916 w 665832"/>
                <a:gd name="connsiteY1" fmla="*/ 271264 h 271264"/>
                <a:gd name="connsiteX2" fmla="*/ 0 w 665832"/>
                <a:gd name="connsiteY2" fmla="*/ 135632 h 271264"/>
                <a:gd name="connsiteX3" fmla="*/ 332916 w 665832"/>
                <a:gd name="connsiteY3" fmla="*/ 0 h 271264"/>
                <a:gd name="connsiteX4" fmla="*/ 665832 w 665832"/>
                <a:gd name="connsiteY4" fmla="*/ 135632 h 271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65832" h="271264">
                  <a:moveTo>
                    <a:pt x="665832" y="135632"/>
                  </a:moveTo>
                  <a:cubicBezTo>
                    <a:pt x="665832" y="210540"/>
                    <a:pt x="516780" y="271264"/>
                    <a:pt x="332916" y="271264"/>
                  </a:cubicBezTo>
                  <a:cubicBezTo>
                    <a:pt x="149052" y="271264"/>
                    <a:pt x="0" y="210540"/>
                    <a:pt x="0" y="135632"/>
                  </a:cubicBezTo>
                  <a:cubicBezTo>
                    <a:pt x="0" y="60725"/>
                    <a:pt x="149052" y="0"/>
                    <a:pt x="332916" y="0"/>
                  </a:cubicBezTo>
                  <a:cubicBezTo>
                    <a:pt x="516780" y="0"/>
                    <a:pt x="665832" y="60725"/>
                    <a:pt x="665832" y="135632"/>
                  </a:cubicBezTo>
                  <a:close/>
                </a:path>
              </a:pathLst>
            </a:custGeom>
            <a:solidFill>
              <a:srgbClr val="005A9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endParaRPr lang="en-US" sz="1765"/>
            </a:p>
          </p:txBody>
        </p:sp>
        <p:sp>
          <p:nvSpPr>
            <p:cNvPr id="76" name="Freeform: Shape 75">
              <a:extLst>
                <a:ext uri="{FF2B5EF4-FFF2-40B4-BE49-F238E27FC236}">
                  <a16:creationId xmlns:a16="http://schemas.microsoft.com/office/drawing/2014/main" id="{C26555FD-98AE-48D4-A784-1413861CF77E}"/>
                </a:ext>
              </a:extLst>
            </p:cNvPr>
            <p:cNvSpPr/>
            <p:nvPr/>
          </p:nvSpPr>
          <p:spPr>
            <a:xfrm>
              <a:off x="19547751" y="2471725"/>
              <a:ext cx="652743" cy="733327"/>
            </a:xfrm>
            <a:custGeom>
              <a:avLst/>
              <a:gdLst>
                <a:gd name="connsiteX0" fmla="*/ 332916 w 665832"/>
                <a:gd name="connsiteY0" fmla="*/ 135632 h 748031"/>
                <a:gd name="connsiteX1" fmla="*/ 0 w 665832"/>
                <a:gd name="connsiteY1" fmla="*/ 0 h 748031"/>
                <a:gd name="connsiteX2" fmla="*/ 0 w 665832"/>
                <a:gd name="connsiteY2" fmla="*/ 617332 h 748031"/>
                <a:gd name="connsiteX3" fmla="*/ 332916 w 665832"/>
                <a:gd name="connsiteY3" fmla="*/ 752964 h 748031"/>
                <a:gd name="connsiteX4" fmla="*/ 665832 w 665832"/>
                <a:gd name="connsiteY4" fmla="*/ 617332 h 748031"/>
                <a:gd name="connsiteX5" fmla="*/ 665832 w 665832"/>
                <a:gd name="connsiteY5" fmla="*/ 0 h 748031"/>
                <a:gd name="connsiteX6" fmla="*/ 332916 w 665832"/>
                <a:gd name="connsiteY6" fmla="*/ 135632 h 7480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65832" h="748031">
                  <a:moveTo>
                    <a:pt x="332916" y="135632"/>
                  </a:moveTo>
                  <a:cubicBezTo>
                    <a:pt x="149607" y="135632"/>
                    <a:pt x="0" y="74803"/>
                    <a:pt x="0" y="0"/>
                  </a:cubicBezTo>
                  <a:lnTo>
                    <a:pt x="0" y="617332"/>
                  </a:lnTo>
                  <a:cubicBezTo>
                    <a:pt x="0" y="692135"/>
                    <a:pt x="148785" y="752964"/>
                    <a:pt x="332916" y="752964"/>
                  </a:cubicBezTo>
                  <a:cubicBezTo>
                    <a:pt x="517047" y="752964"/>
                    <a:pt x="665832" y="692135"/>
                    <a:pt x="665832" y="617332"/>
                  </a:cubicBezTo>
                  <a:lnTo>
                    <a:pt x="665832" y="0"/>
                  </a:lnTo>
                  <a:cubicBezTo>
                    <a:pt x="666654" y="74803"/>
                    <a:pt x="517047" y="135632"/>
                    <a:pt x="332916" y="135632"/>
                  </a:cubicBezTo>
                  <a:close/>
                </a:path>
              </a:pathLst>
            </a:custGeom>
            <a:solidFill>
              <a:srgbClr val="0078D4"/>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endParaRPr lang="en-US" sz="1765"/>
            </a:p>
          </p:txBody>
        </p:sp>
        <p:sp>
          <p:nvSpPr>
            <p:cNvPr id="77" name="Freeform: Shape 76">
              <a:extLst>
                <a:ext uri="{FF2B5EF4-FFF2-40B4-BE49-F238E27FC236}">
                  <a16:creationId xmlns:a16="http://schemas.microsoft.com/office/drawing/2014/main" id="{E0B6B40D-47DE-4198-8D22-BC9F817E9ED8}"/>
                </a:ext>
              </a:extLst>
            </p:cNvPr>
            <p:cNvSpPr/>
            <p:nvPr/>
          </p:nvSpPr>
          <p:spPr>
            <a:xfrm>
              <a:off x="19617055" y="2416928"/>
              <a:ext cx="507689" cy="185346"/>
            </a:xfrm>
            <a:custGeom>
              <a:avLst/>
              <a:gdLst>
                <a:gd name="connsiteX0" fmla="*/ 524445 w 517869"/>
                <a:gd name="connsiteY0" fmla="*/ 106862 h 189062"/>
                <a:gd name="connsiteX1" fmla="*/ 262223 w 517869"/>
                <a:gd name="connsiteY1" fmla="*/ 0 h 189062"/>
                <a:gd name="connsiteX2" fmla="*/ 0 w 517869"/>
                <a:gd name="connsiteY2" fmla="*/ 106862 h 189062"/>
                <a:gd name="connsiteX3" fmla="*/ 22194 w 517869"/>
                <a:gd name="connsiteY3" fmla="*/ 149606 h 189062"/>
                <a:gd name="connsiteX4" fmla="*/ 262223 w 517869"/>
                <a:gd name="connsiteY4" fmla="*/ 190707 h 189062"/>
                <a:gd name="connsiteX5" fmla="*/ 503073 w 517869"/>
                <a:gd name="connsiteY5" fmla="*/ 149606 h 189062"/>
                <a:gd name="connsiteX6" fmla="*/ 524445 w 517869"/>
                <a:gd name="connsiteY6" fmla="*/ 106862 h 189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17869" h="189062">
                  <a:moveTo>
                    <a:pt x="524445" y="106862"/>
                  </a:moveTo>
                  <a:cubicBezTo>
                    <a:pt x="524445" y="47677"/>
                    <a:pt x="406897" y="0"/>
                    <a:pt x="262223" y="0"/>
                  </a:cubicBezTo>
                  <a:cubicBezTo>
                    <a:pt x="117548" y="0"/>
                    <a:pt x="0" y="47677"/>
                    <a:pt x="0" y="106862"/>
                  </a:cubicBezTo>
                  <a:cubicBezTo>
                    <a:pt x="0" y="121658"/>
                    <a:pt x="7398" y="136454"/>
                    <a:pt x="22194" y="149606"/>
                  </a:cubicBezTo>
                  <a:cubicBezTo>
                    <a:pt x="83024" y="175089"/>
                    <a:pt x="167691" y="190707"/>
                    <a:pt x="262223" y="190707"/>
                  </a:cubicBezTo>
                  <a:cubicBezTo>
                    <a:pt x="356754" y="190707"/>
                    <a:pt x="442244" y="175089"/>
                    <a:pt x="503073" y="149606"/>
                  </a:cubicBezTo>
                  <a:cubicBezTo>
                    <a:pt x="517047" y="136454"/>
                    <a:pt x="524445" y="121658"/>
                    <a:pt x="524445" y="106862"/>
                  </a:cubicBezTo>
                  <a:close/>
                </a:path>
              </a:pathLst>
            </a:custGeom>
            <a:solidFill>
              <a:srgbClr val="50E6FF"/>
            </a:solidFill>
            <a:ln w="8114" cap="flat">
              <a:noFill/>
              <a:prstDash val="solid"/>
              <a:miter/>
            </a:ln>
          </p:spPr>
          <p:txBody>
            <a:bodyPr rot="0" spcFirstLastPara="0" vertOverflow="overflow" horzOverflow="overflow" vert="horz" wrap="square" lIns="89642" tIns="44821" rIns="89642" bIns="44821" numCol="1" spcCol="0" rtlCol="0" fromWordArt="0" anchor="ctr" anchorCtr="0" forceAA="0" compatLnSpc="1">
              <a:prstTxWarp prst="textNoShape">
                <a:avLst/>
              </a:prstTxWarp>
              <a:noAutofit/>
            </a:bodyPr>
            <a:lstStyle/>
            <a:p>
              <a:endParaRPr lang="en-US" sz="1765"/>
            </a:p>
          </p:txBody>
        </p:sp>
      </p:grpSp>
      <p:grpSp>
        <p:nvGrpSpPr>
          <p:cNvPr id="78" name="server 1" descr="server">
            <a:extLst>
              <a:ext uri="{FF2B5EF4-FFF2-40B4-BE49-F238E27FC236}">
                <a16:creationId xmlns:a16="http://schemas.microsoft.com/office/drawing/2014/main" id="{76CFC8B5-DB8E-455D-8909-0573E2DC11C5}"/>
              </a:ext>
            </a:extLst>
          </p:cNvPr>
          <p:cNvGrpSpPr/>
          <p:nvPr/>
        </p:nvGrpSpPr>
        <p:grpSpPr>
          <a:xfrm>
            <a:off x="10270465" y="3346700"/>
            <a:ext cx="239455" cy="412976"/>
            <a:chOff x="789783" y="2138184"/>
            <a:chExt cx="261778" cy="451476"/>
          </a:xfrm>
        </p:grpSpPr>
        <p:sp>
          <p:nvSpPr>
            <p:cNvPr id="79" name="Rectangle 78">
              <a:extLst>
                <a:ext uri="{FF2B5EF4-FFF2-40B4-BE49-F238E27FC236}">
                  <a16:creationId xmlns:a16="http://schemas.microsoft.com/office/drawing/2014/main" id="{CBF29F47-B8F7-4BAE-964D-9C3D72AC4882}"/>
                </a:ext>
              </a:extLst>
            </p:cNvPr>
            <p:cNvSpPr/>
            <p:nvPr/>
          </p:nvSpPr>
          <p:spPr bwMode="auto">
            <a:xfrm>
              <a:off x="789783" y="2138184"/>
              <a:ext cx="261778" cy="451476"/>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0" name="Rectangle 79">
              <a:extLst>
                <a:ext uri="{FF2B5EF4-FFF2-40B4-BE49-F238E27FC236}">
                  <a16:creationId xmlns:a16="http://schemas.microsoft.com/office/drawing/2014/main" id="{36873B5A-D2DA-4FD7-AD11-30A80CE1296A}"/>
                </a:ext>
              </a:extLst>
            </p:cNvPr>
            <p:cNvSpPr/>
            <p:nvPr/>
          </p:nvSpPr>
          <p:spPr bwMode="auto">
            <a:xfrm>
              <a:off x="840371" y="220248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1" name="Rectangle 80">
              <a:extLst>
                <a:ext uri="{FF2B5EF4-FFF2-40B4-BE49-F238E27FC236}">
                  <a16:creationId xmlns:a16="http://schemas.microsoft.com/office/drawing/2014/main" id="{9905144B-CEAE-4D49-9482-D6441A3C909B}"/>
                </a:ext>
              </a:extLst>
            </p:cNvPr>
            <p:cNvSpPr/>
            <p:nvPr/>
          </p:nvSpPr>
          <p:spPr bwMode="auto">
            <a:xfrm>
              <a:off x="840371" y="2256330"/>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2" name="Rectangle 81">
              <a:extLst>
                <a:ext uri="{FF2B5EF4-FFF2-40B4-BE49-F238E27FC236}">
                  <a16:creationId xmlns:a16="http://schemas.microsoft.com/office/drawing/2014/main" id="{6D3A7B98-2793-47D6-B716-C21331F9A148}"/>
                </a:ext>
              </a:extLst>
            </p:cNvPr>
            <p:cNvSpPr/>
            <p:nvPr/>
          </p:nvSpPr>
          <p:spPr bwMode="auto">
            <a:xfrm>
              <a:off x="840371" y="2500865"/>
              <a:ext cx="160601" cy="21341"/>
            </a:xfrm>
            <a:prstGeom prst="rect">
              <a:avLst/>
            </a:prstGeom>
            <a:solidFill>
              <a:srgbClr val="4FE4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sp>
        <p:nvSpPr>
          <p:cNvPr id="83" name="TextBox 338">
            <a:extLst>
              <a:ext uri="{FF2B5EF4-FFF2-40B4-BE49-F238E27FC236}">
                <a16:creationId xmlns:a16="http://schemas.microsoft.com/office/drawing/2014/main" id="{285048C9-BE19-4144-B5E9-7D7A81243B48}"/>
              </a:ext>
            </a:extLst>
          </p:cNvPr>
          <p:cNvSpPr txBox="1"/>
          <p:nvPr/>
        </p:nvSpPr>
        <p:spPr>
          <a:xfrm>
            <a:off x="7217521" y="5436466"/>
            <a:ext cx="3069480" cy="400110"/>
          </a:xfrm>
          <a:prstGeom prst="rect">
            <a:avLst/>
          </a:prstGeom>
        </p:spPr>
        <p:txBody>
          <a:bodyPr wrap="square" rtlCol="0">
            <a:spAutoFit/>
          </a:bodyPr>
          <a:lstStyle>
            <a:defPPr>
              <a:defRPr lang="en-US"/>
            </a:defPPr>
            <a:lvl1pPr marR="0" lvl="0" indent="0" algn="ctr" defTabSz="914554" fontAlgn="auto">
              <a:lnSpc>
                <a:spcPct val="100000"/>
              </a:lnSpc>
              <a:spcBef>
                <a:spcPts val="0"/>
              </a:spcBef>
              <a:spcAft>
                <a:spcPts val="0"/>
              </a:spcAft>
              <a:buClrTx/>
              <a:buSzTx/>
              <a:buFontTx/>
              <a:buNone/>
              <a:tabLst/>
              <a:defRPr kumimoji="0" sz="1200" b="0" i="0" u="none" strike="noStrike" kern="0" cap="none" spc="0" normalizeH="0" baseline="0">
                <a:ln>
                  <a:noFill/>
                </a:ln>
                <a:solidFill>
                  <a:schemeClr val="tx2"/>
                </a:solidFill>
                <a:effectLst/>
                <a:uLnTx/>
                <a:uFillTx/>
                <a:latin typeface="Segoe UI Semilight" panose="020B0402040204020203" pitchFamily="34" charset="0"/>
                <a:cs typeface="Segoe UI Semilight" panose="020B0402040204020203" pitchFamily="34" charset="0"/>
              </a:defRPr>
            </a:lvl1pPr>
          </a:lstStyle>
          <a:p>
            <a:pPr marL="0" marR="0" lvl="0" indent="0" defTabSz="914554" rtl="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a:ln>
                  <a:noFill/>
                </a:ln>
                <a:solidFill>
                  <a:schemeClr val="tx1"/>
                </a:solidFill>
                <a:effectLst/>
                <a:uLnTx/>
                <a:uFillTx/>
                <a:latin typeface="+mj-lt"/>
                <a:ea typeface="+mn-ea"/>
                <a:cs typeface="Segoe UI Semilight" panose="020B0402040204020203" pitchFamily="34" charset="0"/>
              </a:rPr>
              <a:t>Up to 4 secondaries</a:t>
            </a:r>
          </a:p>
        </p:txBody>
      </p:sp>
      <p:sp>
        <p:nvSpPr>
          <p:cNvPr id="87" name="Content Placeholder 5">
            <a:extLst>
              <a:ext uri="{FF2B5EF4-FFF2-40B4-BE49-F238E27FC236}">
                <a16:creationId xmlns:a16="http://schemas.microsoft.com/office/drawing/2014/main" id="{2A9582F7-660E-4204-9DB5-17A1C778427E}"/>
              </a:ext>
            </a:extLst>
          </p:cNvPr>
          <p:cNvSpPr txBox="1">
            <a:spLocks/>
          </p:cNvSpPr>
          <p:nvPr/>
        </p:nvSpPr>
        <p:spPr>
          <a:xfrm>
            <a:off x="9424036" y="168828"/>
            <a:ext cx="91440" cy="9418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2683292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left)">
                                      <p:cBhvr>
                                        <p:cTn id="7" dur="750"/>
                                        <p:tgtEl>
                                          <p:spTgt spid="33"/>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47"/>
                                        </p:tgtEl>
                                        <p:attrNameLst>
                                          <p:attrName>style.visibility</p:attrName>
                                        </p:attrNameLst>
                                      </p:cBhvr>
                                      <p:to>
                                        <p:strVal val="visible"/>
                                      </p:to>
                                    </p:set>
                                    <p:animEffect transition="in" filter="fade">
                                      <p:cBhvr>
                                        <p:cTn id="11" dur="500"/>
                                        <p:tgtEl>
                                          <p:spTgt spid="47"/>
                                        </p:tgtEl>
                                      </p:cBhvr>
                                    </p:animEffect>
                                  </p:childTnLst>
                                </p:cTn>
                              </p:par>
                              <p:par>
                                <p:cTn id="12" presetID="10" presetClass="entr" presetSubtype="0" fill="hold" nodeType="withEffect">
                                  <p:stCondLst>
                                    <p:cond delay="0"/>
                                  </p:stCondLst>
                                  <p:childTnLst>
                                    <p:set>
                                      <p:cBhvr>
                                        <p:cTn id="13" dur="1" fill="hold">
                                          <p:stCondLst>
                                            <p:cond delay="0"/>
                                          </p:stCondLst>
                                        </p:cTn>
                                        <p:tgtEl>
                                          <p:spTgt spid="56"/>
                                        </p:tgtEl>
                                        <p:attrNameLst>
                                          <p:attrName>style.visibility</p:attrName>
                                        </p:attrNameLst>
                                      </p:cBhvr>
                                      <p:to>
                                        <p:strVal val="visible"/>
                                      </p:to>
                                    </p:set>
                                    <p:animEffect transition="in" filter="fade">
                                      <p:cBhvr>
                                        <p:cTn id="14" dur="500"/>
                                        <p:tgtEl>
                                          <p:spTgt spid="56"/>
                                        </p:tgtEl>
                                      </p:cBhvr>
                                    </p:animEffect>
                                  </p:childTnLst>
                                </p:cTn>
                              </p:par>
                              <p:par>
                                <p:cTn id="15" presetID="10" presetClass="entr" presetSubtype="0" fill="hold" nodeType="withEffect">
                                  <p:stCondLst>
                                    <p:cond delay="0"/>
                                  </p:stCondLst>
                                  <p:childTnLst>
                                    <p:set>
                                      <p:cBhvr>
                                        <p:cTn id="16" dur="1" fill="hold">
                                          <p:stCondLst>
                                            <p:cond delay="0"/>
                                          </p:stCondLst>
                                        </p:cTn>
                                        <p:tgtEl>
                                          <p:spTgt spid="65"/>
                                        </p:tgtEl>
                                        <p:attrNameLst>
                                          <p:attrName>style.visibility</p:attrName>
                                        </p:attrNameLst>
                                      </p:cBhvr>
                                      <p:to>
                                        <p:strVal val="visible"/>
                                      </p:to>
                                    </p:set>
                                    <p:animEffect transition="in" filter="fade">
                                      <p:cBhvr>
                                        <p:cTn id="17" dur="500"/>
                                        <p:tgtEl>
                                          <p:spTgt spid="65"/>
                                        </p:tgtEl>
                                      </p:cBhvr>
                                    </p:animEffect>
                                  </p:childTnLst>
                                </p:cTn>
                              </p:par>
                              <p:par>
                                <p:cTn id="18" presetID="10" presetClass="entr" presetSubtype="0" fill="hold" nodeType="with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fade">
                                      <p:cBhvr>
                                        <p:cTn id="20" dur="5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CFB52C22-753B-4B01-8FFA-CDB4E412C6C0}"/>
              </a:ext>
            </a:extLst>
          </p:cNvPr>
          <p:cNvSpPr>
            <a:spLocks noGrp="1"/>
          </p:cNvSpPr>
          <p:nvPr>
            <p:ph type="title" idx="4294967295"/>
          </p:nvPr>
        </p:nvSpPr>
        <p:spPr>
          <a:xfrm>
            <a:off x="0" y="457200"/>
            <a:ext cx="4159250" cy="1385888"/>
          </a:xfrm>
        </p:spPr>
        <p:txBody>
          <a:bodyPr/>
          <a:lstStyle/>
          <a:p>
            <a:r>
              <a:rPr lang="en-US" dirty="0"/>
              <a:t>Service Bus</a:t>
            </a:r>
          </a:p>
        </p:txBody>
      </p:sp>
      <p:sp>
        <p:nvSpPr>
          <p:cNvPr id="3" name="Text Placeholder 3">
            <a:extLst>
              <a:ext uri="{FF2B5EF4-FFF2-40B4-BE49-F238E27FC236}">
                <a16:creationId xmlns:a16="http://schemas.microsoft.com/office/drawing/2014/main" id="{B2709FD6-5F78-40E1-AB3A-A1549D31397A}"/>
              </a:ext>
            </a:extLst>
          </p:cNvPr>
          <p:cNvSpPr txBox="1">
            <a:spLocks/>
          </p:cNvSpPr>
          <p:nvPr/>
        </p:nvSpPr>
        <p:spPr>
          <a:xfrm>
            <a:off x="584200" y="1532965"/>
            <a:ext cx="4232582" cy="1615875"/>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1200"/>
              </a:spcAft>
              <a:buClr>
                <a:srgbClr val="000000"/>
              </a:buClr>
            </a:pPr>
            <a:r>
              <a:rPr lang="en-US" sz="1600" dirty="0">
                <a:solidFill>
                  <a:srgbClr val="000000"/>
                </a:solidFill>
                <a:latin typeface="Segoe UI"/>
                <a:ea typeface="+mn-ea"/>
                <a:cs typeface="Segoe UI" panose="020B0502040204020203" pitchFamily="34" charset="0"/>
              </a:rPr>
              <a:t>Reliable cloud messaging as a service (</a:t>
            </a:r>
            <a:r>
              <a:rPr lang="en-US" sz="1600" dirty="0" err="1">
                <a:solidFill>
                  <a:srgbClr val="000000"/>
                </a:solidFill>
                <a:latin typeface="Segoe UI"/>
                <a:ea typeface="+mn-ea"/>
                <a:cs typeface="Segoe UI" panose="020B0502040204020203" pitchFamily="34" charset="0"/>
              </a:rPr>
              <a:t>MaaS</a:t>
            </a:r>
            <a:r>
              <a:rPr lang="en-US" sz="1600" dirty="0">
                <a:solidFill>
                  <a:srgbClr val="000000"/>
                </a:solidFill>
                <a:latin typeface="Segoe UI"/>
                <a:ea typeface="+mn-ea"/>
                <a:cs typeface="Segoe UI" panose="020B0502040204020203" pitchFamily="34" charset="0"/>
              </a:rPr>
              <a:t>) and simple hybrid integration</a:t>
            </a:r>
          </a:p>
          <a:p>
            <a:pPr>
              <a:spcAft>
                <a:spcPts val="600"/>
              </a:spcAft>
              <a:buClr>
                <a:srgbClr val="000000"/>
              </a:buClr>
            </a:pPr>
            <a:r>
              <a:rPr lang="en-US" sz="1600" dirty="0">
                <a:solidFill>
                  <a:srgbClr val="000000"/>
                </a:solidFill>
                <a:latin typeface="Segoe UI"/>
                <a:ea typeface="+mn-ea"/>
                <a:cs typeface="Segoe UI" panose="020B0502040204020203" pitchFamily="34" charset="0"/>
              </a:rPr>
              <a:t>Java Message Service (JMS) support—Public Preview—ETA Q1 2021.</a:t>
            </a:r>
          </a:p>
          <a:p>
            <a:pPr>
              <a:spcAft>
                <a:spcPts val="1200"/>
              </a:spcAft>
              <a:buClr>
                <a:srgbClr val="000000"/>
              </a:buClr>
            </a:pPr>
            <a:r>
              <a:rPr lang="en-US" sz="1600" dirty="0">
                <a:solidFill>
                  <a:srgbClr val="000000"/>
                </a:solidFill>
                <a:latin typeface="Segoe UI"/>
                <a:ea typeface="+mn-ea"/>
                <a:cs typeface="Segoe UI" panose="020B0502040204020203" pitchFamily="34" charset="0"/>
              </a:rPr>
              <a:t>Customers can now lift and shift Java workloads from on-premises or IaaS environments to leverage the best of Azure’s PaaS offerings.</a:t>
            </a:r>
          </a:p>
          <a:p>
            <a:pPr>
              <a:spcAft>
                <a:spcPts val="600"/>
              </a:spcAft>
              <a:buClr>
                <a:srgbClr val="000000"/>
              </a:buClr>
            </a:pPr>
            <a:r>
              <a:rPr lang="en-US" sz="1600" dirty="0">
                <a:solidFill>
                  <a:srgbClr val="000000"/>
                </a:solidFill>
                <a:latin typeface="Segoe UI"/>
                <a:ea typeface="+mn-ea"/>
                <a:cs typeface="Segoe UI" panose="020B0502040204020203" pitchFamily="34" charset="0"/>
              </a:rPr>
              <a:t>Support for large messages—Public Preview</a:t>
            </a:r>
            <a:br>
              <a:rPr lang="en-US" sz="1600" dirty="0">
                <a:solidFill>
                  <a:srgbClr val="000000"/>
                </a:solidFill>
                <a:latin typeface="Segoe UI"/>
                <a:ea typeface="+mn-ea"/>
                <a:cs typeface="Segoe UI" panose="020B0502040204020203" pitchFamily="34" charset="0"/>
              </a:rPr>
            </a:br>
            <a:r>
              <a:rPr lang="en-US" sz="1600" dirty="0">
                <a:solidFill>
                  <a:srgbClr val="000000"/>
                </a:solidFill>
                <a:latin typeface="Segoe UI"/>
                <a:ea typeface="+mn-ea"/>
                <a:cs typeface="Segoe UI" panose="020B0502040204020203" pitchFamily="34" charset="0"/>
              </a:rPr>
              <a:t>—ETA Q1 2021.</a:t>
            </a:r>
          </a:p>
          <a:p>
            <a:pPr>
              <a:spcAft>
                <a:spcPts val="1200"/>
              </a:spcAft>
              <a:buClr>
                <a:srgbClr val="000000"/>
              </a:buClr>
            </a:pPr>
            <a:r>
              <a:rPr lang="en-US" sz="1600" dirty="0">
                <a:solidFill>
                  <a:srgbClr val="000000"/>
                </a:solidFill>
                <a:latin typeface="Segoe UI"/>
                <a:ea typeface="+mn-ea"/>
                <a:cs typeface="Segoe UI" panose="020B0502040204020203" pitchFamily="34" charset="0"/>
              </a:rPr>
              <a:t>Service Bus will support message sizes up to 100 MB.</a:t>
            </a:r>
          </a:p>
          <a:p>
            <a:pPr>
              <a:spcAft>
                <a:spcPts val="1200"/>
              </a:spcAft>
              <a:buClr>
                <a:srgbClr val="000000"/>
              </a:buClr>
            </a:pPr>
            <a:r>
              <a:rPr lang="en-US" sz="1600" dirty="0">
                <a:solidFill>
                  <a:srgbClr val="000000"/>
                </a:solidFill>
                <a:latin typeface="Segoe UI"/>
                <a:ea typeface="+mn-ea"/>
                <a:cs typeface="Segoe UI" panose="020B0502040204020203" pitchFamily="34" charset="0"/>
                <a:hlinkClick r:id="rId2">
                  <a:extLst>
                    <a:ext uri="{A12FA001-AC4F-418D-AE19-62706E023703}">
                      <ahyp:hlinkClr xmlns:ahyp="http://schemas.microsoft.com/office/drawing/2018/hyperlinkcolor" val="tx"/>
                    </a:ext>
                  </a:extLst>
                </a:hlinkClick>
              </a:rPr>
              <a:t>Learn more</a:t>
            </a:r>
            <a:endParaRPr lang="en-US" sz="1600" dirty="0">
              <a:solidFill>
                <a:srgbClr val="000000"/>
              </a:solidFill>
              <a:latin typeface="Segoe UI"/>
              <a:ea typeface="+mn-ea"/>
              <a:cs typeface="Segoe UI" panose="020B0502040204020203" pitchFamily="34" charset="0"/>
            </a:endParaRPr>
          </a:p>
        </p:txBody>
      </p:sp>
      <p:grpSp>
        <p:nvGrpSpPr>
          <p:cNvPr id="8" name="Group 7">
            <a:extLst>
              <a:ext uri="{FF2B5EF4-FFF2-40B4-BE49-F238E27FC236}">
                <a16:creationId xmlns:a16="http://schemas.microsoft.com/office/drawing/2014/main" id="{B20F4389-70DF-4560-9E7F-F652E0EAB83F}"/>
              </a:ext>
              <a:ext uri="{C183D7F6-B498-43B3-948B-1728B52AA6E4}">
                <adec:decorative xmlns:adec="http://schemas.microsoft.com/office/drawing/2017/decorative" val="1"/>
              </a:ext>
            </a:extLst>
          </p:cNvPr>
          <p:cNvGrpSpPr/>
          <p:nvPr/>
        </p:nvGrpSpPr>
        <p:grpSpPr>
          <a:xfrm>
            <a:off x="5966220" y="1988456"/>
            <a:ext cx="5288388" cy="3207657"/>
            <a:chOff x="6300414" y="1988456"/>
            <a:chExt cx="5288388" cy="3207657"/>
          </a:xfrm>
        </p:grpSpPr>
        <p:sp>
          <p:nvSpPr>
            <p:cNvPr id="9" name="Rectangle: Rounded Corners 8">
              <a:extLst>
                <a:ext uri="{FF2B5EF4-FFF2-40B4-BE49-F238E27FC236}">
                  <a16:creationId xmlns:a16="http://schemas.microsoft.com/office/drawing/2014/main" id="{6E95F945-8A2A-4C64-BDE2-ECEF22528648}"/>
                </a:ext>
              </a:extLst>
            </p:cNvPr>
            <p:cNvSpPr/>
            <p:nvPr/>
          </p:nvSpPr>
          <p:spPr bwMode="auto">
            <a:xfrm>
              <a:off x="6300414" y="1988456"/>
              <a:ext cx="1659818" cy="3207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gradFill>
                    <a:gsLst>
                      <a:gs pos="0">
                        <a:srgbClr val="FFFFFF"/>
                      </a:gs>
                      <a:gs pos="100000">
                        <a:srgbClr val="FFFFFF"/>
                      </a:gs>
                    </a:gsLst>
                    <a:lin ang="5400000" scaled="0"/>
                  </a:gradFill>
                  <a:cs typeface="Segoe UI" pitchFamily="34" charset="0"/>
                </a:rPr>
                <a:t>Message sender</a:t>
              </a:r>
            </a:p>
          </p:txBody>
        </p:sp>
        <p:sp>
          <p:nvSpPr>
            <p:cNvPr id="10" name="Rectangle: Rounded Corners 9">
              <a:extLst>
                <a:ext uri="{FF2B5EF4-FFF2-40B4-BE49-F238E27FC236}">
                  <a16:creationId xmlns:a16="http://schemas.microsoft.com/office/drawing/2014/main" id="{4BF00BCD-A976-46FB-9611-193393738163}"/>
                </a:ext>
              </a:extLst>
            </p:cNvPr>
            <p:cNvSpPr/>
            <p:nvPr/>
          </p:nvSpPr>
          <p:spPr bwMode="auto">
            <a:xfrm>
              <a:off x="8114699" y="1988456"/>
              <a:ext cx="1659818" cy="3207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Service Bus Namespace</a:t>
              </a:r>
            </a:p>
          </p:txBody>
        </p:sp>
        <p:sp>
          <p:nvSpPr>
            <p:cNvPr id="11" name="Rectangle: Rounded Corners 10">
              <a:extLst>
                <a:ext uri="{FF2B5EF4-FFF2-40B4-BE49-F238E27FC236}">
                  <a16:creationId xmlns:a16="http://schemas.microsoft.com/office/drawing/2014/main" id="{BAF297DC-2C5E-4851-9869-D23F5B3701DA}"/>
                </a:ext>
              </a:extLst>
            </p:cNvPr>
            <p:cNvSpPr/>
            <p:nvPr/>
          </p:nvSpPr>
          <p:spPr bwMode="auto">
            <a:xfrm>
              <a:off x="9928984" y="1988456"/>
              <a:ext cx="1659818" cy="3207657"/>
            </a:xfrm>
            <a:prstGeom prst="round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r>
                <a:rPr lang="en-US" sz="1600">
                  <a:gradFill>
                    <a:gsLst>
                      <a:gs pos="0">
                        <a:srgbClr val="FFFFFF"/>
                      </a:gs>
                      <a:gs pos="100000">
                        <a:srgbClr val="FFFFFF"/>
                      </a:gs>
                    </a:gsLst>
                    <a:lin ang="5400000" scaled="0"/>
                  </a:gradFill>
                  <a:cs typeface="Segoe UI" pitchFamily="34" charset="0"/>
                </a:rPr>
                <a:t>Message receiver</a:t>
              </a:r>
            </a:p>
          </p:txBody>
        </p:sp>
        <p:sp>
          <p:nvSpPr>
            <p:cNvPr id="12" name="Rectangle 11">
              <a:extLst>
                <a:ext uri="{FF2B5EF4-FFF2-40B4-BE49-F238E27FC236}">
                  <a16:creationId xmlns:a16="http://schemas.microsoft.com/office/drawing/2014/main" id="{8FFDF975-610E-450F-B679-A1EE4DA0D5EF}"/>
                </a:ext>
              </a:extLst>
            </p:cNvPr>
            <p:cNvSpPr/>
            <p:nvPr/>
          </p:nvSpPr>
          <p:spPr bwMode="auto">
            <a:xfrm>
              <a:off x="6491695" y="2968812"/>
              <a:ext cx="1277257" cy="338268"/>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1200">
                  <a:solidFill>
                    <a:schemeClr val="tx1"/>
                  </a:solidFill>
                  <a:ea typeface="Segoe UI" pitchFamily="34" charset="0"/>
                  <a:cs typeface="Segoe UI" pitchFamily="34" charset="0"/>
                </a:rPr>
                <a:t>Web App</a:t>
              </a:r>
            </a:p>
          </p:txBody>
        </p:sp>
        <p:sp>
          <p:nvSpPr>
            <p:cNvPr id="13" name="Rectangle 12">
              <a:extLst>
                <a:ext uri="{FF2B5EF4-FFF2-40B4-BE49-F238E27FC236}">
                  <a16:creationId xmlns:a16="http://schemas.microsoft.com/office/drawing/2014/main" id="{073883A2-AC6F-4610-B741-70278C009F0F}"/>
                </a:ext>
              </a:extLst>
            </p:cNvPr>
            <p:cNvSpPr/>
            <p:nvPr/>
          </p:nvSpPr>
          <p:spPr bwMode="auto">
            <a:xfrm>
              <a:off x="6491695" y="3448872"/>
              <a:ext cx="1277257" cy="338268"/>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1200">
                  <a:solidFill>
                    <a:schemeClr val="tx1"/>
                  </a:solidFill>
                  <a:ea typeface="Segoe UI" pitchFamily="34" charset="0"/>
                  <a:cs typeface="Segoe UI" pitchFamily="34" charset="0"/>
                </a:rPr>
                <a:t>Mobile App</a:t>
              </a:r>
            </a:p>
          </p:txBody>
        </p:sp>
        <p:sp>
          <p:nvSpPr>
            <p:cNvPr id="14" name="Rectangle 13">
              <a:extLst>
                <a:ext uri="{FF2B5EF4-FFF2-40B4-BE49-F238E27FC236}">
                  <a16:creationId xmlns:a16="http://schemas.microsoft.com/office/drawing/2014/main" id="{23133CEF-09B4-4BE4-AC47-3A0EA0302484}"/>
                </a:ext>
              </a:extLst>
            </p:cNvPr>
            <p:cNvSpPr/>
            <p:nvPr/>
          </p:nvSpPr>
          <p:spPr bwMode="auto">
            <a:xfrm>
              <a:off x="6491695" y="3928932"/>
              <a:ext cx="1277257" cy="338268"/>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l" defTabSz="932472" fontAlgn="base">
                <a:spcBef>
                  <a:spcPct val="0"/>
                </a:spcBef>
                <a:spcAft>
                  <a:spcPct val="0"/>
                </a:spcAft>
              </a:pPr>
              <a:r>
                <a:rPr lang="en-US" sz="1200">
                  <a:solidFill>
                    <a:schemeClr val="tx1"/>
                  </a:solidFill>
                  <a:ea typeface="Segoe UI" pitchFamily="34" charset="0"/>
                  <a:cs typeface="Segoe UI" pitchFamily="34" charset="0"/>
                </a:rPr>
                <a:t>Service</a:t>
              </a:r>
            </a:p>
          </p:txBody>
        </p:sp>
        <p:sp>
          <p:nvSpPr>
            <p:cNvPr id="15" name="Rectangle 14">
              <a:extLst>
                <a:ext uri="{FF2B5EF4-FFF2-40B4-BE49-F238E27FC236}">
                  <a16:creationId xmlns:a16="http://schemas.microsoft.com/office/drawing/2014/main" id="{2EED5948-0F67-4F27-B55C-93A3A78E81E5}"/>
                </a:ext>
              </a:extLst>
            </p:cNvPr>
            <p:cNvSpPr/>
            <p:nvPr/>
          </p:nvSpPr>
          <p:spPr bwMode="auto">
            <a:xfrm>
              <a:off x="10120264" y="3290944"/>
              <a:ext cx="1277257" cy="726888"/>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spcBef>
                  <a:spcPct val="0"/>
                </a:spcBef>
                <a:spcAft>
                  <a:spcPct val="0"/>
                </a:spcAft>
              </a:pPr>
              <a:r>
                <a:rPr lang="en-US" sz="1200">
                  <a:solidFill>
                    <a:schemeClr val="tx1"/>
                  </a:solidFill>
                  <a:ea typeface="Segoe UI" pitchFamily="34" charset="0"/>
                  <a:cs typeface="Segoe UI" pitchFamily="34" charset="0"/>
                </a:rPr>
                <a:t>Service or Application</a:t>
              </a:r>
            </a:p>
          </p:txBody>
        </p:sp>
        <p:sp>
          <p:nvSpPr>
            <p:cNvPr id="16" name="Rectangle 15">
              <a:extLst>
                <a:ext uri="{FF2B5EF4-FFF2-40B4-BE49-F238E27FC236}">
                  <a16:creationId xmlns:a16="http://schemas.microsoft.com/office/drawing/2014/main" id="{35038A02-6AA8-4797-8766-4671DEFD21DC}"/>
                </a:ext>
              </a:extLst>
            </p:cNvPr>
            <p:cNvSpPr/>
            <p:nvPr/>
          </p:nvSpPr>
          <p:spPr bwMode="auto">
            <a:xfrm>
              <a:off x="8291464" y="3290944"/>
              <a:ext cx="1277257" cy="726888"/>
            </a:xfrm>
            <a:prstGeom prst="rect">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1" forceAA="0" compatLnSpc="1">
              <a:prstTxWarp prst="textNoShape">
                <a:avLst/>
              </a:prstTxWarp>
              <a:noAutofit/>
            </a:bodyPr>
            <a:lstStyle/>
            <a:p>
              <a:pPr algn="ctr" defTabSz="932472" fontAlgn="base">
                <a:spcBef>
                  <a:spcPct val="0"/>
                </a:spcBef>
                <a:spcAft>
                  <a:spcPct val="0"/>
                </a:spcAft>
              </a:pPr>
              <a:r>
                <a:rPr lang="en-US" sz="1200">
                  <a:solidFill>
                    <a:schemeClr val="tx1"/>
                  </a:solidFill>
                  <a:ea typeface="Segoe UI" pitchFamily="34" charset="0"/>
                  <a:cs typeface="Segoe UI" pitchFamily="34" charset="0"/>
                </a:rPr>
                <a:t>Queue</a:t>
              </a:r>
            </a:p>
          </p:txBody>
        </p:sp>
        <p:cxnSp>
          <p:nvCxnSpPr>
            <p:cNvPr id="17" name="Connector: Elbow 16">
              <a:extLst>
                <a:ext uri="{FF2B5EF4-FFF2-40B4-BE49-F238E27FC236}">
                  <a16:creationId xmlns:a16="http://schemas.microsoft.com/office/drawing/2014/main" id="{5E62A753-7B97-4A6E-B947-29514C99DB0E}"/>
                </a:ext>
              </a:extLst>
            </p:cNvPr>
            <p:cNvCxnSpPr>
              <a:stCxn id="12" idx="3"/>
              <a:endCxn id="16" idx="1"/>
            </p:cNvCxnSpPr>
            <p:nvPr/>
          </p:nvCxnSpPr>
          <p:spPr>
            <a:xfrm>
              <a:off x="7768952" y="3137946"/>
              <a:ext cx="522512" cy="516442"/>
            </a:xfrm>
            <a:prstGeom prst="bentConnector3">
              <a:avLst/>
            </a:prstGeom>
            <a:ln w="22225">
              <a:solidFill>
                <a:schemeClr val="tx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8" name="Connector: Elbow 17">
              <a:extLst>
                <a:ext uri="{FF2B5EF4-FFF2-40B4-BE49-F238E27FC236}">
                  <a16:creationId xmlns:a16="http://schemas.microsoft.com/office/drawing/2014/main" id="{1E38A6B2-3671-41CC-9CAB-4A3541FA95FE}"/>
                </a:ext>
              </a:extLst>
            </p:cNvPr>
            <p:cNvCxnSpPr>
              <a:stCxn id="14" idx="3"/>
              <a:endCxn id="16" idx="1"/>
            </p:cNvCxnSpPr>
            <p:nvPr/>
          </p:nvCxnSpPr>
          <p:spPr>
            <a:xfrm flipV="1">
              <a:off x="7768952" y="3654388"/>
              <a:ext cx="522512" cy="443678"/>
            </a:xfrm>
            <a:prstGeom prst="bentConnector3">
              <a:avLst/>
            </a:prstGeom>
            <a:ln w="22225">
              <a:solidFill>
                <a:schemeClr val="tx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AAC7B4FA-E2F4-4D9B-82E9-7835A6BB7F2D}"/>
                </a:ext>
              </a:extLst>
            </p:cNvPr>
            <p:cNvCxnSpPr>
              <a:cxnSpLocks/>
              <a:endCxn id="16" idx="1"/>
            </p:cNvCxnSpPr>
            <p:nvPr/>
          </p:nvCxnSpPr>
          <p:spPr>
            <a:xfrm>
              <a:off x="7768952" y="3654388"/>
              <a:ext cx="522512" cy="0"/>
            </a:xfrm>
            <a:prstGeom prst="straightConnector1">
              <a:avLst/>
            </a:prstGeom>
            <a:ln w="22225">
              <a:solidFill>
                <a:schemeClr val="tx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727CFD65-EFEE-4283-9938-EED581D6C6A8}"/>
                </a:ext>
              </a:extLst>
            </p:cNvPr>
            <p:cNvCxnSpPr>
              <a:stCxn id="16" idx="3"/>
              <a:endCxn id="15" idx="1"/>
            </p:cNvCxnSpPr>
            <p:nvPr/>
          </p:nvCxnSpPr>
          <p:spPr>
            <a:xfrm>
              <a:off x="9568721" y="3654388"/>
              <a:ext cx="551543" cy="0"/>
            </a:xfrm>
            <a:prstGeom prst="straightConnector1">
              <a:avLst/>
            </a:prstGeom>
            <a:ln w="22225">
              <a:solidFill>
                <a:schemeClr val="tx1"/>
              </a:solidFill>
              <a:headEnd type="none" w="lg" len="med"/>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890543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Title 3">
            <a:extLst>
              <a:ext uri="{FF2B5EF4-FFF2-40B4-BE49-F238E27FC236}">
                <a16:creationId xmlns:a16="http://schemas.microsoft.com/office/drawing/2014/main" id="{F09362F3-F7DD-4CBF-81C4-0FE0BF675916}"/>
              </a:ext>
            </a:extLst>
          </p:cNvPr>
          <p:cNvSpPr>
            <a:spLocks noGrp="1"/>
          </p:cNvSpPr>
          <p:nvPr>
            <p:ph type="title" idx="4294967295"/>
          </p:nvPr>
        </p:nvSpPr>
        <p:spPr>
          <a:xfrm>
            <a:off x="0" y="457200"/>
            <a:ext cx="4159250" cy="1108075"/>
          </a:xfrm>
        </p:spPr>
        <p:txBody>
          <a:bodyPr>
            <a:normAutofit fontScale="90000"/>
          </a:bodyPr>
          <a:lstStyle/>
          <a:p>
            <a:r>
              <a:rPr lang="en-US" sz="3600" dirty="0"/>
              <a:t>Azure </a:t>
            </a:r>
            <a:r>
              <a:rPr lang="en-US" sz="3600" dirty="0" err="1"/>
              <a:t>Automanage</a:t>
            </a:r>
            <a:r>
              <a:rPr lang="en-US" sz="3600" dirty="0"/>
              <a:t> for Windows Server &amp; Linux</a:t>
            </a:r>
            <a:endParaRPr lang="en-US" dirty="0"/>
          </a:p>
        </p:txBody>
      </p:sp>
      <p:sp>
        <p:nvSpPr>
          <p:cNvPr id="23" name="Text Placeholder 10">
            <a:extLst>
              <a:ext uri="{FF2B5EF4-FFF2-40B4-BE49-F238E27FC236}">
                <a16:creationId xmlns:a16="http://schemas.microsoft.com/office/drawing/2014/main" id="{414E5DCF-A819-42A9-B1DA-B2D4E974A7B9}"/>
              </a:ext>
            </a:extLst>
          </p:cNvPr>
          <p:cNvSpPr txBox="1">
            <a:spLocks/>
          </p:cNvSpPr>
          <p:nvPr/>
        </p:nvSpPr>
        <p:spPr>
          <a:xfrm>
            <a:off x="584200" y="2171700"/>
            <a:ext cx="4160520" cy="9771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1" defTabSz="914367">
              <a:spcBef>
                <a:spcPts val="0"/>
              </a:spcBef>
              <a:spcAft>
                <a:spcPts val="1200"/>
              </a:spcAft>
              <a:defRPr/>
            </a:pPr>
            <a:r>
              <a:rPr lang="en-US" sz="1600" dirty="0">
                <a:solidFill>
                  <a:srgbClr val="000000"/>
                </a:solidFill>
                <a:latin typeface="Segoe UI"/>
                <a:cs typeface="Segoe UI" panose="020B0502040204020203" pitchFamily="34" charset="0"/>
              </a:rPr>
              <a:t>Eliminate downtime for apps and services running on Windows Server</a:t>
            </a:r>
          </a:p>
          <a:p>
            <a:pPr marL="0" lvl="1" defTabSz="914367">
              <a:spcBef>
                <a:spcPts val="0"/>
              </a:spcBef>
              <a:spcAft>
                <a:spcPts val="1200"/>
              </a:spcAft>
              <a:defRPr/>
            </a:pPr>
            <a:r>
              <a:rPr lang="en-US" sz="1600" dirty="0">
                <a:solidFill>
                  <a:srgbClr val="000000"/>
                </a:solidFill>
                <a:latin typeface="Segoe UI"/>
                <a:cs typeface="Segoe UI" panose="020B0502040204020203" pitchFamily="34" charset="0"/>
              </a:rPr>
              <a:t>Deploy security patches in seconds without reboot</a:t>
            </a:r>
          </a:p>
          <a:p>
            <a:pPr marL="0" lvl="1" defTabSz="914367">
              <a:spcBef>
                <a:spcPts val="0"/>
              </a:spcBef>
              <a:spcAft>
                <a:spcPts val="1200"/>
              </a:spcAft>
              <a:defRPr/>
            </a:pPr>
            <a:r>
              <a:rPr lang="en-US" sz="1600" dirty="0">
                <a:solidFill>
                  <a:srgbClr val="000000"/>
                </a:solidFill>
                <a:latin typeface="Segoe UI"/>
                <a:cs typeface="Segoe UI" panose="020B0502040204020203" pitchFamily="34" charset="0"/>
              </a:rPr>
              <a:t>Help protect against critical threats</a:t>
            </a:r>
          </a:p>
          <a:p>
            <a:pPr marL="0" lvl="1" defTabSz="914367">
              <a:spcBef>
                <a:spcPts val="0"/>
              </a:spcBef>
              <a:spcAft>
                <a:spcPts val="1200"/>
              </a:spcAft>
              <a:defRPr/>
            </a:pPr>
            <a:r>
              <a:rPr lang="en-US" sz="1600" dirty="0">
                <a:solidFill>
                  <a:srgbClr val="000000"/>
                </a:solidFill>
                <a:latin typeface="Segoe UI"/>
                <a:cs typeface="Segoe UI" panose="020B0502040204020203" pitchFamily="34" charset="0"/>
              </a:rPr>
              <a:t>Automatic enrollment for ease of service discoverability</a:t>
            </a:r>
          </a:p>
          <a:p>
            <a:pPr marL="0" lvl="1" defTabSz="914367">
              <a:spcBef>
                <a:spcPts val="0"/>
              </a:spcBef>
              <a:spcAft>
                <a:spcPts val="1200"/>
              </a:spcAft>
              <a:defRPr/>
            </a:pPr>
            <a:r>
              <a:rPr lang="en-US" sz="1600" dirty="0">
                <a:gradFill>
                  <a:gsLst>
                    <a:gs pos="0">
                      <a:schemeClr val="tx1"/>
                    </a:gs>
                    <a:gs pos="100000">
                      <a:schemeClr val="tx1"/>
                    </a:gs>
                  </a:gsLst>
                  <a:lin ang="2700000" scaled="1"/>
                </a:gradFill>
              </a:rPr>
              <a:t>Support for all major Linux distributions— CentOS, RHEL, Ubuntu, and SLES</a:t>
            </a:r>
          </a:p>
          <a:p>
            <a:pPr marL="0" lvl="1" defTabSz="914367">
              <a:spcBef>
                <a:spcPts val="0"/>
              </a:spcBef>
              <a:spcAft>
                <a:spcPts val="1200"/>
              </a:spcAft>
              <a:defRPr/>
            </a:pPr>
            <a:r>
              <a:rPr lang="en-US" sz="1600" dirty="0">
                <a:gradFill>
                  <a:gsLst>
                    <a:gs pos="0">
                      <a:schemeClr val="tx1"/>
                    </a:gs>
                    <a:gs pos="100000">
                      <a:schemeClr val="tx1"/>
                    </a:gs>
                  </a:gsLst>
                  <a:lin ang="2700000" scaled="1"/>
                </a:gradFill>
              </a:rPr>
              <a:t>Key services include backup, monitoring, update management, security center, and more!</a:t>
            </a:r>
          </a:p>
          <a:p>
            <a:pPr marL="0" lvl="1" defTabSz="914367">
              <a:spcBef>
                <a:spcPts val="0"/>
              </a:spcBef>
              <a:spcAft>
                <a:spcPts val="1200"/>
              </a:spcAft>
              <a:defRPr/>
            </a:pPr>
            <a:r>
              <a:rPr lang="en-US" sz="1600" dirty="0">
                <a:solidFill>
                  <a:srgbClr val="000000"/>
                </a:solidFill>
                <a:latin typeface="Segoe UI"/>
                <a:cs typeface="Segoe UI" panose="020B0502040204020203" pitchFamily="34" charset="0"/>
                <a:hlinkClick r:id="rId2">
                  <a:extLst>
                    <a:ext uri="{A12FA001-AC4F-418D-AE19-62706E023703}">
                      <ahyp:hlinkClr xmlns:ahyp="http://schemas.microsoft.com/office/drawing/2018/hyperlinkcolor" val="tx"/>
                    </a:ext>
                  </a:extLst>
                </a:hlinkClick>
              </a:rPr>
              <a:t>Learn more</a:t>
            </a:r>
            <a:endParaRPr lang="en-US" sz="1600" dirty="0">
              <a:solidFill>
                <a:srgbClr val="000000"/>
              </a:solidFill>
              <a:latin typeface="Segoe UI"/>
              <a:cs typeface="Segoe UI" panose="020B0502040204020203" pitchFamily="34" charset="0"/>
            </a:endParaRPr>
          </a:p>
        </p:txBody>
      </p:sp>
      <p:sp>
        <p:nvSpPr>
          <p:cNvPr id="24" name="Text Placeholder 1">
            <a:extLst>
              <a:ext uri="{FF2B5EF4-FFF2-40B4-BE49-F238E27FC236}">
                <a16:creationId xmlns:a16="http://schemas.microsoft.com/office/drawing/2014/main" id="{2F8E8A47-96AF-4923-87B9-E362728C77AC}"/>
              </a:ext>
            </a:extLst>
          </p:cNvPr>
          <p:cNvSpPr txBox="1">
            <a:spLocks/>
          </p:cNvSpPr>
          <p:nvPr/>
        </p:nvSpPr>
        <p:spPr>
          <a:xfrm>
            <a:off x="9515475" y="168934"/>
            <a:ext cx="2676525" cy="941726"/>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Public Preview </a:t>
            </a:r>
          </a:p>
        </p:txBody>
      </p:sp>
      <p:sp>
        <p:nvSpPr>
          <p:cNvPr id="28" name="Content Placeholder 1">
            <a:extLst>
              <a:ext uri="{FF2B5EF4-FFF2-40B4-BE49-F238E27FC236}">
                <a16:creationId xmlns:a16="http://schemas.microsoft.com/office/drawing/2014/main" id="{E44A6240-9FDB-4F8B-94F4-A4B6E274A95E}"/>
              </a:ext>
            </a:extLst>
          </p:cNvPr>
          <p:cNvSpPr txBox="1">
            <a:spLocks/>
          </p:cNvSpPr>
          <p:nvPr/>
        </p:nvSpPr>
        <p:spPr>
          <a:xfrm>
            <a:off x="9424036" y="168828"/>
            <a:ext cx="91440" cy="9418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 </a:t>
            </a:r>
          </a:p>
        </p:txBody>
      </p:sp>
      <p:pic>
        <p:nvPicPr>
          <p:cNvPr id="29" name="Picture 28" descr="Create a virtual machine screenshot">
            <a:extLst>
              <a:ext uri="{FF2B5EF4-FFF2-40B4-BE49-F238E27FC236}">
                <a16:creationId xmlns:a16="http://schemas.microsoft.com/office/drawing/2014/main" id="{AA695385-B478-4F04-8C8E-68785A4A2112}"/>
              </a:ext>
            </a:extLst>
          </p:cNvPr>
          <p:cNvPicPr>
            <a:picLocks noChangeAspect="1"/>
          </p:cNvPicPr>
          <p:nvPr/>
        </p:nvPicPr>
        <p:blipFill>
          <a:blip r:embed="rId3"/>
          <a:stretch>
            <a:fillRect/>
          </a:stretch>
        </p:blipFill>
        <p:spPr>
          <a:xfrm>
            <a:off x="5446097" y="1856016"/>
            <a:ext cx="6298750" cy="3479660"/>
          </a:xfrm>
          <a:prstGeom prst="rect">
            <a:avLst/>
          </a:prstGeom>
        </p:spPr>
      </p:pic>
    </p:spTree>
    <p:extLst>
      <p:ext uri="{BB962C8B-B14F-4D97-AF65-F5344CB8AC3E}">
        <p14:creationId xmlns:p14="http://schemas.microsoft.com/office/powerpoint/2010/main" val="109604474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5068D394-A5B0-4631-9EF6-9960A98B03DB}"/>
              </a:ext>
            </a:extLst>
          </p:cNvPr>
          <p:cNvSpPr>
            <a:spLocks noGrp="1"/>
          </p:cNvSpPr>
          <p:nvPr>
            <p:ph type="title" idx="4294967295"/>
          </p:nvPr>
        </p:nvSpPr>
        <p:spPr>
          <a:xfrm>
            <a:off x="0" y="457200"/>
            <a:ext cx="8482013" cy="862013"/>
          </a:xfrm>
        </p:spPr>
        <p:txBody>
          <a:bodyPr>
            <a:normAutofit fontScale="90000"/>
          </a:bodyPr>
          <a:lstStyle/>
          <a:p>
            <a:r>
              <a:rPr lang="en-US"/>
              <a:t>Azure Front Door Standard &amp; Premium</a:t>
            </a:r>
            <a:br>
              <a:rPr lang="en-US"/>
            </a:br>
            <a:r>
              <a:rPr lang="en-US" sz="2000" spc="0">
                <a:solidFill>
                  <a:schemeClr val="accent1"/>
                </a:solidFill>
              </a:rPr>
              <a:t>Secure Cloud CDN with Intelligent Threat Protection.</a:t>
            </a:r>
          </a:p>
        </p:txBody>
      </p:sp>
      <p:sp>
        <p:nvSpPr>
          <p:cNvPr id="6" name="TextBox 5">
            <a:extLst>
              <a:ext uri="{FF2B5EF4-FFF2-40B4-BE49-F238E27FC236}">
                <a16:creationId xmlns:a16="http://schemas.microsoft.com/office/drawing/2014/main" id="{EB73AC7E-2836-4897-A9C8-F96F7CACF2D5}"/>
              </a:ext>
            </a:extLst>
          </p:cNvPr>
          <p:cNvSpPr txBox="1"/>
          <p:nvPr/>
        </p:nvSpPr>
        <p:spPr>
          <a:xfrm>
            <a:off x="588263" y="1755353"/>
            <a:ext cx="5877807" cy="4601260"/>
          </a:xfrm>
          <a:prstGeom prst="rect">
            <a:avLst/>
          </a:prstGeom>
          <a:noFill/>
        </p:spPr>
        <p:txBody>
          <a:bodyPr wrap="square" lIns="0">
            <a:spAutoFit/>
          </a:bodyPr>
          <a:lstStyle/>
          <a:p>
            <a:pPr marL="0" marR="0" lvl="1" indent="0" algn="l" defTabSz="914367" rtl="0" eaLnBrk="1" fontAlgn="auto" latinLnBrk="0" hangingPunct="1">
              <a:spcBef>
                <a:spcPts val="1000"/>
              </a:spcBef>
              <a:spcAft>
                <a:spcPts val="600"/>
              </a:spcAft>
              <a:buClrTx/>
              <a:buSzPct val="9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bold"/>
                <a:ea typeface="+mn-ea"/>
                <a:cs typeface="Segoe UI" panose="020B0502040204020203" pitchFamily="34" charset="0"/>
              </a:rPr>
              <a:t>Intelligent Security Protection</a:t>
            </a:r>
            <a:endParaRPr kumimoji="0" lang="en-US" sz="1600" b="0" i="0" u="none" strike="noStrike" kern="1200" cap="none" spc="0" normalizeH="0" baseline="0" noProof="0" dirty="0">
              <a:ln>
                <a:noFill/>
              </a:ln>
              <a:effectLst/>
              <a:uLnTx/>
              <a:uFillTx/>
              <a:latin typeface="Segoe UI"/>
              <a:ea typeface="+mn-ea"/>
              <a:cs typeface="Segoe UI" panose="020B0502040204020203" pitchFamily="34" charset="0"/>
            </a:endParaRPr>
          </a:p>
          <a:p>
            <a:pPr marL="166688" marR="0" lvl="1" indent="-166688" algn="l" defTabSz="914367" rtl="0" eaLnBrk="1" fontAlgn="auto" latinLnBrk="0" hangingPunct="1">
              <a:spcBef>
                <a:spcPts val="0"/>
              </a:spcBef>
              <a:spcAft>
                <a:spcPts val="600"/>
              </a:spcAft>
              <a:buClrTx/>
              <a:buSzPct val="11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WAF, DDoS and Bot Manager protection</a:t>
            </a:r>
          </a:p>
          <a:p>
            <a:pPr marL="166688" marR="0" lvl="1" indent="-166688" algn="l" defTabSz="914367" rtl="0" eaLnBrk="1" fontAlgn="auto" latinLnBrk="0" hangingPunct="1">
              <a:spcBef>
                <a:spcPts val="0"/>
              </a:spcBef>
              <a:spcAft>
                <a:spcPts val="600"/>
              </a:spcAft>
              <a:buClrTx/>
              <a:buSzPct val="11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Integrated Private Link service to access resources securely</a:t>
            </a:r>
          </a:p>
          <a:p>
            <a:pPr marL="166688" marR="0" lvl="1" indent="-166688" algn="l" defTabSz="914367" rtl="0" eaLnBrk="1" fontAlgn="auto" latinLnBrk="0" hangingPunct="1">
              <a:spcBef>
                <a:spcPts val="0"/>
              </a:spcBef>
              <a:spcAft>
                <a:spcPts val="1200"/>
              </a:spcAft>
              <a:buClrTx/>
              <a:buSzPct val="11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Powered by Microsoft Threat Intelligenc</a:t>
            </a:r>
            <a:r>
              <a:rPr kumimoji="0" lang="en-US" sz="1200" b="0" i="0" u="none" strike="noStrike" kern="1200" cap="none" spc="0" normalizeH="0" baseline="0" noProof="0" dirty="0">
                <a:ln>
                  <a:noFill/>
                </a:ln>
                <a:effectLst/>
                <a:uLnTx/>
                <a:uFillTx/>
                <a:latin typeface="Segoe UI"/>
                <a:ea typeface="+mn-ea"/>
                <a:cs typeface="Segoe UI" panose="020B0502040204020203" pitchFamily="34" charset="0"/>
              </a:rPr>
              <a:t>e</a:t>
            </a:r>
          </a:p>
          <a:p>
            <a:pPr marL="0" marR="0" lvl="1" indent="0" algn="l" defTabSz="914367" rtl="0" eaLnBrk="1" fontAlgn="auto" latinLnBrk="0" hangingPunct="1">
              <a:spcBef>
                <a:spcPts val="0"/>
              </a:spcBef>
              <a:spcAft>
                <a:spcPts val="600"/>
              </a:spcAft>
              <a:buClrTx/>
              <a:buSzPct val="11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bold"/>
                <a:ea typeface="+mn-ea"/>
                <a:cs typeface="Segoe UI" panose="020B0502040204020203" pitchFamily="34" charset="0"/>
              </a:rPr>
              <a:t>Dynamic App Acceleration</a:t>
            </a:r>
          </a:p>
          <a:p>
            <a:pPr marL="166688" marR="0" lvl="1" indent="-166688" algn="l" defTabSz="914367" rtl="0" eaLnBrk="1" fontAlgn="auto" latinLnBrk="0" hangingPunct="1">
              <a:spcBef>
                <a:spcPts val="0"/>
              </a:spcBef>
              <a:spcAft>
                <a:spcPts val="600"/>
              </a:spcAft>
              <a:buClrTx/>
              <a:buSzPct val="11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SSL offload and dynamic app acceleration at the edge</a:t>
            </a:r>
          </a:p>
          <a:p>
            <a:pPr marL="166688" marR="0" lvl="1" indent="-166688" algn="l" defTabSz="914367" rtl="0" eaLnBrk="1" fontAlgn="auto" latinLnBrk="0" hangingPunct="1">
              <a:spcBef>
                <a:spcPts val="0"/>
              </a:spcBef>
              <a:spcAft>
                <a:spcPts val="600"/>
              </a:spcAft>
              <a:buClrTx/>
              <a:buSzPct val="11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Instant scalability with global HTTP load balancing and fail over</a:t>
            </a:r>
          </a:p>
          <a:p>
            <a:pPr marL="166688" marR="0" lvl="1" indent="-166688" algn="l" defTabSz="914367" rtl="0" eaLnBrk="1" fontAlgn="auto" latinLnBrk="0" hangingPunct="1">
              <a:spcBef>
                <a:spcPts val="0"/>
              </a:spcBef>
              <a:spcAft>
                <a:spcPts val="1200"/>
              </a:spcAft>
              <a:buClrTx/>
              <a:buSzPct val="11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Azure-managed domain and TLS cert experience DNS + Key Vault</a:t>
            </a:r>
          </a:p>
          <a:p>
            <a:pPr marL="0" marR="0" lvl="1" indent="0" algn="l" defTabSz="914367" rtl="0" eaLnBrk="1" fontAlgn="auto" latinLnBrk="0" hangingPunct="1">
              <a:spcBef>
                <a:spcPts val="0"/>
              </a:spcBef>
              <a:spcAft>
                <a:spcPts val="600"/>
              </a:spcAft>
              <a:buClrTx/>
              <a:buSzPct val="11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bold"/>
                <a:ea typeface="+mn-ea"/>
                <a:cs typeface="Segoe UI" panose="020B0502040204020203" pitchFamily="34" charset="0"/>
              </a:rPr>
              <a:t>Fast Global Content Delivery Network(CDN)</a:t>
            </a:r>
          </a:p>
          <a:p>
            <a:pPr marL="166688" marR="0" lvl="1" indent="-166688" algn="l" defTabSz="914367" rtl="0" eaLnBrk="1" fontAlgn="auto" latinLnBrk="0" hangingPunct="1">
              <a:spcBef>
                <a:spcPts val="0"/>
              </a:spcBef>
              <a:spcAft>
                <a:spcPts val="600"/>
              </a:spcAft>
              <a:buClrTx/>
              <a:buSzPct val="11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Built on Microsoft massively-scaled private global network</a:t>
            </a:r>
          </a:p>
          <a:p>
            <a:pPr marL="166688" marR="0" lvl="1" indent="-166688" algn="l" defTabSz="914367" rtl="0" eaLnBrk="1" fontAlgn="auto" latinLnBrk="0" hangingPunct="1">
              <a:spcBef>
                <a:spcPts val="0"/>
              </a:spcBef>
              <a:spcAft>
                <a:spcPts val="600"/>
              </a:spcAft>
              <a:buClrTx/>
              <a:buSzPct val="11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Supports static/dynamic content caching, file, OTT and VOD</a:t>
            </a:r>
          </a:p>
          <a:p>
            <a:pPr marL="285750" marR="0" lvl="1" indent="-285750" algn="l" defTabSz="914367" rtl="0" eaLnBrk="1" fontAlgn="auto" latinLnBrk="0" hangingPunct="1">
              <a:spcBef>
                <a:spcPts val="0"/>
              </a:spcBef>
              <a:spcAft>
                <a:spcPts val="1200"/>
              </a:spcAft>
              <a:buClrTx/>
              <a:buSzPct val="11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Low latency, high thru-put from cloud or on-prem to global users</a:t>
            </a:r>
          </a:p>
          <a:p>
            <a:pPr marL="0" marR="0" lvl="1" indent="0" algn="l" defTabSz="914367" rtl="0" eaLnBrk="1" fontAlgn="auto" latinLnBrk="0" hangingPunct="1">
              <a:spcBef>
                <a:spcPts val="0"/>
              </a:spcBef>
              <a:spcAft>
                <a:spcPts val="600"/>
              </a:spcAft>
              <a:buClrTx/>
              <a:buSzPct val="110000"/>
              <a:buFont typeface="Wingdings" panose="05000000000000000000" pitchFamily="2" charset="2"/>
              <a:buNone/>
              <a:tabLst/>
              <a:defRPr/>
            </a:pPr>
            <a:r>
              <a:rPr kumimoji="0" lang="en-US" sz="1600" b="0" i="0" u="none" strike="noStrike" kern="1200" cap="none" spc="0" normalizeH="0" baseline="0" noProof="0" dirty="0">
                <a:ln>
                  <a:noFill/>
                </a:ln>
                <a:effectLst/>
                <a:uLnTx/>
                <a:uFillTx/>
                <a:latin typeface="Segoe UI Semibold"/>
                <a:ea typeface="+mn-ea"/>
                <a:cs typeface="Segoe UI" panose="020B0502040204020203" pitchFamily="34" charset="0"/>
              </a:rPr>
              <a:t>Cloud-native and Developer Friendly </a:t>
            </a:r>
          </a:p>
          <a:p>
            <a:pPr marL="166688" marR="0" lvl="1" indent="-166688" algn="l" defTabSz="914367" rtl="0" eaLnBrk="1" fontAlgn="auto" latinLnBrk="0" hangingPunct="1">
              <a:spcBef>
                <a:spcPts val="0"/>
              </a:spcBef>
              <a:spcAft>
                <a:spcPts val="600"/>
              </a:spcAft>
              <a:buClrTx/>
              <a:buSzPct val="11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Fully REST API driven to automate and streamline deployment</a:t>
            </a:r>
          </a:p>
          <a:p>
            <a:pPr marL="166688" marR="0" lvl="1" indent="-166688" algn="l" defTabSz="914367" rtl="0" eaLnBrk="1" fontAlgn="auto" latinLnBrk="0" hangingPunct="1">
              <a:spcBef>
                <a:spcPts val="0"/>
              </a:spcBef>
              <a:spcAft>
                <a:spcPts val="600"/>
              </a:spcAft>
              <a:buClrTx/>
              <a:buSzPct val="110000"/>
              <a:buFont typeface="Arial" panose="020B0604020202020204" pitchFamily="34" charset="0"/>
              <a:buChar char="•"/>
              <a:tabLst/>
              <a:defRPr/>
            </a:pPr>
            <a:r>
              <a:rPr kumimoji="0" lang="en-US" sz="1200" b="0" i="0" u="none" strike="noStrike" kern="1200" cap="none" spc="0" normalizeH="0" baseline="0" noProof="0" dirty="0">
                <a:ln>
                  <a:noFill/>
                </a:ln>
                <a:solidFill>
                  <a:srgbClr val="000000"/>
                </a:solidFill>
                <a:effectLst/>
                <a:uLnTx/>
                <a:uFillTx/>
                <a:latin typeface="Segoe UI"/>
                <a:ea typeface="+mn-ea"/>
                <a:cs typeface="Segoe UI" panose="020B0502040204020203" pitchFamily="34" charset="0"/>
              </a:rPr>
              <a:t>Tightly integrated with Azure services including App Service, Storage, API Manager, App Gateway and Azure Sentinel</a:t>
            </a:r>
          </a:p>
        </p:txBody>
      </p:sp>
      <p:grpSp>
        <p:nvGrpSpPr>
          <p:cNvPr id="9" name="Group 8" descr="Azure front door diagram">
            <a:extLst>
              <a:ext uri="{FF2B5EF4-FFF2-40B4-BE49-F238E27FC236}">
                <a16:creationId xmlns:a16="http://schemas.microsoft.com/office/drawing/2014/main" id="{56AC0CD2-37A4-4621-A2C8-6B1873B51C1D}"/>
              </a:ext>
            </a:extLst>
          </p:cNvPr>
          <p:cNvGrpSpPr/>
          <p:nvPr/>
        </p:nvGrpSpPr>
        <p:grpSpPr>
          <a:xfrm>
            <a:off x="5719531" y="1400945"/>
            <a:ext cx="5468906" cy="4936364"/>
            <a:chOff x="5434307" y="1185705"/>
            <a:chExt cx="6099570" cy="5505615"/>
          </a:xfrm>
        </p:grpSpPr>
        <p:sp>
          <p:nvSpPr>
            <p:cNvPr id="10" name="Rectangle 9">
              <a:extLst>
                <a:ext uri="{FF2B5EF4-FFF2-40B4-BE49-F238E27FC236}">
                  <a16:creationId xmlns:a16="http://schemas.microsoft.com/office/drawing/2014/main" id="{AA214B2B-82C6-41C2-8CB1-8D3F03F997D0}"/>
                </a:ext>
              </a:extLst>
            </p:cNvPr>
            <p:cNvSpPr/>
            <p:nvPr/>
          </p:nvSpPr>
          <p:spPr bwMode="auto">
            <a:xfrm>
              <a:off x="9432938" y="4823499"/>
              <a:ext cx="1884889" cy="1364911"/>
            </a:xfrm>
            <a:prstGeom prst="rect">
              <a:avLst/>
            </a:prstGeom>
            <a:solidFill>
              <a:sysClr val="window" lastClr="FFFFFF"/>
            </a:solidFill>
            <a:ln w="19050">
              <a:solidFill>
                <a:sysClr val="window" lastClr="FFFFFF">
                  <a:lumMod val="65000"/>
                </a:sysClr>
              </a:solidFill>
              <a:prstDash val="sysDash"/>
            </a:ln>
          </p:spPr>
          <p:txBody>
            <a:bodyPr lIns="179285" tIns="143428" rIns="179285" bIns="143428" anchor="t" anchorCtr="0"/>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sp>
          <p:nvSpPr>
            <p:cNvPr id="11" name="Data &amp; AI" title="Icon of several circles connected to eachother by lines">
              <a:extLst>
                <a:ext uri="{FF2B5EF4-FFF2-40B4-BE49-F238E27FC236}">
                  <a16:creationId xmlns:a16="http://schemas.microsoft.com/office/drawing/2014/main" id="{6C052D4C-3170-4FE6-AF58-B0D02C6F3719}"/>
                </a:ext>
              </a:extLst>
            </p:cNvPr>
            <p:cNvSpPr>
              <a:spLocks noChangeAspect="1" noEditPoints="1"/>
            </p:cNvSpPr>
            <p:nvPr/>
          </p:nvSpPr>
          <p:spPr bwMode="auto">
            <a:xfrm>
              <a:off x="8764276" y="6435338"/>
              <a:ext cx="315648" cy="251630"/>
            </a:xfrm>
            <a:custGeom>
              <a:avLst/>
              <a:gdLst>
                <a:gd name="T0" fmla="*/ 465 w 706"/>
                <a:gd name="T1" fmla="*/ 76 h 564"/>
                <a:gd name="T2" fmla="*/ 465 w 706"/>
                <a:gd name="T3" fmla="*/ 0 h 564"/>
                <a:gd name="T4" fmla="*/ 668 w 706"/>
                <a:gd name="T5" fmla="*/ 138 h 564"/>
                <a:gd name="T6" fmla="*/ 668 w 706"/>
                <a:gd name="T7" fmla="*/ 214 h 564"/>
                <a:gd name="T8" fmla="*/ 668 w 706"/>
                <a:gd name="T9" fmla="*/ 138 h 564"/>
                <a:gd name="T10" fmla="*/ 454 w 706"/>
                <a:gd name="T11" fmla="*/ 314 h 564"/>
                <a:gd name="T12" fmla="*/ 530 w 706"/>
                <a:gd name="T13" fmla="*/ 314 h 564"/>
                <a:gd name="T14" fmla="*/ 637 w 706"/>
                <a:gd name="T15" fmla="*/ 422 h 564"/>
                <a:gd name="T16" fmla="*/ 637 w 706"/>
                <a:gd name="T17" fmla="*/ 499 h 564"/>
                <a:gd name="T18" fmla="*/ 637 w 706"/>
                <a:gd name="T19" fmla="*/ 422 h 564"/>
                <a:gd name="T20" fmla="*/ 282 w 706"/>
                <a:gd name="T21" fmla="*/ 526 h 564"/>
                <a:gd name="T22" fmla="*/ 358 w 706"/>
                <a:gd name="T23" fmla="*/ 526 h 564"/>
                <a:gd name="T24" fmla="*/ 38 w 706"/>
                <a:gd name="T25" fmla="*/ 338 h 564"/>
                <a:gd name="T26" fmla="*/ 38 w 706"/>
                <a:gd name="T27" fmla="*/ 415 h 564"/>
                <a:gd name="T28" fmla="*/ 38 w 706"/>
                <a:gd name="T29" fmla="*/ 338 h 564"/>
                <a:gd name="T30" fmla="*/ 258 w 706"/>
                <a:gd name="T31" fmla="*/ 205 h 564"/>
                <a:gd name="T32" fmla="*/ 334 w 706"/>
                <a:gd name="T33" fmla="*/ 205 h 564"/>
                <a:gd name="T34" fmla="*/ 120 w 706"/>
                <a:gd name="T35" fmla="*/ 75 h 564"/>
                <a:gd name="T36" fmla="*/ 120 w 706"/>
                <a:gd name="T37" fmla="*/ 152 h 564"/>
                <a:gd name="T38" fmla="*/ 120 w 706"/>
                <a:gd name="T39" fmla="*/ 75 h 564"/>
                <a:gd name="T40" fmla="*/ 258 w 706"/>
                <a:gd name="T41" fmla="*/ 188 h 564"/>
                <a:gd name="T42" fmla="*/ 460 w 706"/>
                <a:gd name="T43" fmla="*/ 294 h 564"/>
                <a:gd name="T44" fmla="*/ 76 w 706"/>
                <a:gd name="T45" fmla="*/ 376 h 564"/>
                <a:gd name="T46" fmla="*/ 288 w 706"/>
                <a:gd name="T47" fmla="*/ 505 h 564"/>
                <a:gd name="T48" fmla="*/ 603 w 706"/>
                <a:gd name="T49" fmla="*/ 479 h 564"/>
                <a:gd name="T50" fmla="*/ 159 w 706"/>
                <a:gd name="T51" fmla="*/ 104 h 564"/>
                <a:gd name="T52" fmla="*/ 637 w 706"/>
                <a:gd name="T53" fmla="*/ 151 h 564"/>
                <a:gd name="T54" fmla="*/ 523 w 706"/>
                <a:gd name="T55" fmla="*/ 291 h 564"/>
                <a:gd name="T56" fmla="*/ 465 w 706"/>
                <a:gd name="T57" fmla="*/ 347 h 564"/>
                <a:gd name="T58" fmla="*/ 334 w 706"/>
                <a:gd name="T59" fmla="*/ 490 h 564"/>
                <a:gd name="T60" fmla="*/ 320 w 706"/>
                <a:gd name="T61" fmla="*/ 488 h 564"/>
                <a:gd name="T62" fmla="*/ 134 w 706"/>
                <a:gd name="T63" fmla="*/ 149 h 564"/>
                <a:gd name="T64" fmla="*/ 438 w 706"/>
                <a:gd name="T65" fmla="*/ 65 h 564"/>
                <a:gd name="T66" fmla="*/ 624 w 706"/>
                <a:gd name="T67" fmla="*/ 425 h 564"/>
                <a:gd name="T68" fmla="*/ 603 w 706"/>
                <a:gd name="T69" fmla="*/ 434 h 5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06" h="564">
                  <a:moveTo>
                    <a:pt x="503" y="38"/>
                  </a:moveTo>
                  <a:cubicBezTo>
                    <a:pt x="503" y="59"/>
                    <a:pt x="486" y="76"/>
                    <a:pt x="465" y="76"/>
                  </a:cubicBezTo>
                  <a:cubicBezTo>
                    <a:pt x="444" y="76"/>
                    <a:pt x="427" y="59"/>
                    <a:pt x="427" y="38"/>
                  </a:cubicBezTo>
                  <a:cubicBezTo>
                    <a:pt x="427" y="17"/>
                    <a:pt x="444" y="0"/>
                    <a:pt x="465" y="0"/>
                  </a:cubicBezTo>
                  <a:cubicBezTo>
                    <a:pt x="486" y="0"/>
                    <a:pt x="503" y="17"/>
                    <a:pt x="503" y="38"/>
                  </a:cubicBezTo>
                  <a:close/>
                  <a:moveTo>
                    <a:pt x="668" y="138"/>
                  </a:moveTo>
                  <a:cubicBezTo>
                    <a:pt x="647" y="138"/>
                    <a:pt x="630" y="155"/>
                    <a:pt x="630" y="176"/>
                  </a:cubicBezTo>
                  <a:cubicBezTo>
                    <a:pt x="630" y="197"/>
                    <a:pt x="647" y="214"/>
                    <a:pt x="668" y="214"/>
                  </a:cubicBezTo>
                  <a:cubicBezTo>
                    <a:pt x="689" y="214"/>
                    <a:pt x="706" y="197"/>
                    <a:pt x="706" y="176"/>
                  </a:cubicBezTo>
                  <a:cubicBezTo>
                    <a:pt x="706" y="155"/>
                    <a:pt x="689" y="138"/>
                    <a:pt x="668" y="138"/>
                  </a:cubicBezTo>
                  <a:close/>
                  <a:moveTo>
                    <a:pt x="492" y="276"/>
                  </a:moveTo>
                  <a:cubicBezTo>
                    <a:pt x="471" y="276"/>
                    <a:pt x="454" y="293"/>
                    <a:pt x="454" y="314"/>
                  </a:cubicBezTo>
                  <a:cubicBezTo>
                    <a:pt x="454" y="335"/>
                    <a:pt x="471" y="352"/>
                    <a:pt x="492" y="352"/>
                  </a:cubicBezTo>
                  <a:cubicBezTo>
                    <a:pt x="513" y="352"/>
                    <a:pt x="530" y="335"/>
                    <a:pt x="530" y="314"/>
                  </a:cubicBezTo>
                  <a:cubicBezTo>
                    <a:pt x="530" y="293"/>
                    <a:pt x="513" y="276"/>
                    <a:pt x="492" y="276"/>
                  </a:cubicBezTo>
                  <a:close/>
                  <a:moveTo>
                    <a:pt x="637" y="422"/>
                  </a:moveTo>
                  <a:cubicBezTo>
                    <a:pt x="616" y="422"/>
                    <a:pt x="599" y="440"/>
                    <a:pt x="599" y="461"/>
                  </a:cubicBezTo>
                  <a:cubicBezTo>
                    <a:pt x="599" y="482"/>
                    <a:pt x="616" y="499"/>
                    <a:pt x="637" y="499"/>
                  </a:cubicBezTo>
                  <a:cubicBezTo>
                    <a:pt x="658" y="499"/>
                    <a:pt x="675" y="482"/>
                    <a:pt x="675" y="461"/>
                  </a:cubicBezTo>
                  <a:cubicBezTo>
                    <a:pt x="675" y="440"/>
                    <a:pt x="658" y="422"/>
                    <a:pt x="637" y="422"/>
                  </a:cubicBezTo>
                  <a:close/>
                  <a:moveTo>
                    <a:pt x="320" y="488"/>
                  </a:moveTo>
                  <a:cubicBezTo>
                    <a:pt x="299" y="488"/>
                    <a:pt x="282" y="505"/>
                    <a:pt x="282" y="526"/>
                  </a:cubicBezTo>
                  <a:cubicBezTo>
                    <a:pt x="282" y="547"/>
                    <a:pt x="299" y="564"/>
                    <a:pt x="320" y="564"/>
                  </a:cubicBezTo>
                  <a:cubicBezTo>
                    <a:pt x="341" y="564"/>
                    <a:pt x="358" y="547"/>
                    <a:pt x="358" y="526"/>
                  </a:cubicBezTo>
                  <a:cubicBezTo>
                    <a:pt x="358" y="505"/>
                    <a:pt x="341" y="488"/>
                    <a:pt x="320" y="488"/>
                  </a:cubicBezTo>
                  <a:close/>
                  <a:moveTo>
                    <a:pt x="38" y="338"/>
                  </a:moveTo>
                  <a:cubicBezTo>
                    <a:pt x="17" y="338"/>
                    <a:pt x="0" y="355"/>
                    <a:pt x="0" y="376"/>
                  </a:cubicBezTo>
                  <a:cubicBezTo>
                    <a:pt x="0" y="398"/>
                    <a:pt x="17" y="415"/>
                    <a:pt x="38" y="415"/>
                  </a:cubicBezTo>
                  <a:cubicBezTo>
                    <a:pt x="59" y="415"/>
                    <a:pt x="76" y="398"/>
                    <a:pt x="76" y="376"/>
                  </a:cubicBezTo>
                  <a:cubicBezTo>
                    <a:pt x="76" y="355"/>
                    <a:pt x="59" y="338"/>
                    <a:pt x="38" y="338"/>
                  </a:cubicBezTo>
                  <a:close/>
                  <a:moveTo>
                    <a:pt x="296" y="167"/>
                  </a:moveTo>
                  <a:cubicBezTo>
                    <a:pt x="275" y="167"/>
                    <a:pt x="258" y="184"/>
                    <a:pt x="258" y="205"/>
                  </a:cubicBezTo>
                  <a:cubicBezTo>
                    <a:pt x="258" y="226"/>
                    <a:pt x="275" y="243"/>
                    <a:pt x="296" y="243"/>
                  </a:cubicBezTo>
                  <a:cubicBezTo>
                    <a:pt x="317" y="243"/>
                    <a:pt x="334" y="226"/>
                    <a:pt x="334" y="205"/>
                  </a:cubicBezTo>
                  <a:cubicBezTo>
                    <a:pt x="334" y="184"/>
                    <a:pt x="317" y="167"/>
                    <a:pt x="296" y="167"/>
                  </a:cubicBezTo>
                  <a:close/>
                  <a:moveTo>
                    <a:pt x="120" y="75"/>
                  </a:moveTo>
                  <a:cubicBezTo>
                    <a:pt x="99" y="75"/>
                    <a:pt x="82" y="93"/>
                    <a:pt x="82" y="114"/>
                  </a:cubicBezTo>
                  <a:cubicBezTo>
                    <a:pt x="82" y="135"/>
                    <a:pt x="99" y="152"/>
                    <a:pt x="120" y="152"/>
                  </a:cubicBezTo>
                  <a:cubicBezTo>
                    <a:pt x="142" y="152"/>
                    <a:pt x="159" y="135"/>
                    <a:pt x="159" y="114"/>
                  </a:cubicBezTo>
                  <a:cubicBezTo>
                    <a:pt x="159" y="93"/>
                    <a:pt x="142" y="75"/>
                    <a:pt x="120" y="75"/>
                  </a:cubicBezTo>
                  <a:close/>
                  <a:moveTo>
                    <a:pt x="153" y="133"/>
                  </a:moveTo>
                  <a:cubicBezTo>
                    <a:pt x="258" y="188"/>
                    <a:pt x="258" y="188"/>
                    <a:pt x="258" y="188"/>
                  </a:cubicBezTo>
                  <a:moveTo>
                    <a:pt x="328" y="225"/>
                  </a:moveTo>
                  <a:cubicBezTo>
                    <a:pt x="460" y="294"/>
                    <a:pt x="460" y="294"/>
                    <a:pt x="460" y="294"/>
                  </a:cubicBezTo>
                  <a:moveTo>
                    <a:pt x="454" y="314"/>
                  </a:moveTo>
                  <a:cubicBezTo>
                    <a:pt x="76" y="376"/>
                    <a:pt x="76" y="376"/>
                    <a:pt x="76" y="376"/>
                  </a:cubicBezTo>
                  <a:moveTo>
                    <a:pt x="71" y="395"/>
                  </a:moveTo>
                  <a:cubicBezTo>
                    <a:pt x="288" y="505"/>
                    <a:pt x="288" y="505"/>
                    <a:pt x="288" y="505"/>
                  </a:cubicBezTo>
                  <a:moveTo>
                    <a:pt x="358" y="526"/>
                  </a:moveTo>
                  <a:cubicBezTo>
                    <a:pt x="603" y="479"/>
                    <a:pt x="603" y="479"/>
                    <a:pt x="603" y="479"/>
                  </a:cubicBezTo>
                  <a:moveTo>
                    <a:pt x="427" y="38"/>
                  </a:moveTo>
                  <a:cubicBezTo>
                    <a:pt x="159" y="104"/>
                    <a:pt x="159" y="104"/>
                    <a:pt x="159" y="104"/>
                  </a:cubicBezTo>
                  <a:moveTo>
                    <a:pt x="497" y="59"/>
                  </a:moveTo>
                  <a:cubicBezTo>
                    <a:pt x="637" y="151"/>
                    <a:pt x="637" y="151"/>
                    <a:pt x="637" y="151"/>
                  </a:cubicBezTo>
                  <a:moveTo>
                    <a:pt x="637" y="198"/>
                  </a:moveTo>
                  <a:cubicBezTo>
                    <a:pt x="523" y="291"/>
                    <a:pt x="523" y="291"/>
                    <a:pt x="523" y="291"/>
                  </a:cubicBezTo>
                  <a:moveTo>
                    <a:pt x="346" y="497"/>
                  </a:moveTo>
                  <a:cubicBezTo>
                    <a:pt x="465" y="347"/>
                    <a:pt x="465" y="347"/>
                    <a:pt x="465" y="347"/>
                  </a:cubicBezTo>
                  <a:moveTo>
                    <a:pt x="447" y="76"/>
                  </a:moveTo>
                  <a:cubicBezTo>
                    <a:pt x="334" y="490"/>
                    <a:pt x="334" y="490"/>
                    <a:pt x="334" y="490"/>
                  </a:cubicBezTo>
                  <a:moveTo>
                    <a:pt x="296" y="243"/>
                  </a:moveTo>
                  <a:cubicBezTo>
                    <a:pt x="320" y="488"/>
                    <a:pt x="320" y="488"/>
                    <a:pt x="320" y="488"/>
                  </a:cubicBezTo>
                  <a:moveTo>
                    <a:pt x="305" y="488"/>
                  </a:moveTo>
                  <a:cubicBezTo>
                    <a:pt x="134" y="149"/>
                    <a:pt x="134" y="149"/>
                    <a:pt x="134" y="149"/>
                  </a:cubicBezTo>
                  <a:moveTo>
                    <a:pt x="323" y="179"/>
                  </a:moveTo>
                  <a:cubicBezTo>
                    <a:pt x="438" y="65"/>
                    <a:pt x="438" y="65"/>
                    <a:pt x="438" y="65"/>
                  </a:cubicBezTo>
                  <a:moveTo>
                    <a:pt x="481" y="76"/>
                  </a:moveTo>
                  <a:cubicBezTo>
                    <a:pt x="624" y="425"/>
                    <a:pt x="624" y="425"/>
                    <a:pt x="624" y="425"/>
                  </a:cubicBezTo>
                  <a:moveTo>
                    <a:pt x="514" y="347"/>
                  </a:moveTo>
                  <a:cubicBezTo>
                    <a:pt x="603" y="434"/>
                    <a:pt x="603" y="434"/>
                    <a:pt x="603" y="434"/>
                  </a:cubicBezTo>
                </a:path>
              </a:pathLst>
            </a:custGeom>
            <a:ln>
              <a:headEnd/>
              <a:tailEnd/>
            </a:ln>
          </p:spPr>
          <p:style>
            <a:lnRef idx="1">
              <a:schemeClr val="accent4"/>
            </a:lnRef>
            <a:fillRef idx="0">
              <a:schemeClr val="accent4"/>
            </a:fillRef>
            <a:effectRef idx="0">
              <a:schemeClr val="accent4"/>
            </a:effectRef>
            <a:fontRef idx="minor">
              <a:schemeClr val="tx1"/>
            </a:fontRef>
          </p:style>
          <p:txBody>
            <a:bodyPr vert="horz" wrap="square" lIns="91440" tIns="45720" rIns="91440" bIns="45720" numCol="1" anchor="t" anchorCtr="0" compatLnSpc="1">
              <a:prstTxWarp prst="textNoShape">
                <a:avLst/>
              </a:prstTxWarp>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35D7F572-6169-4CC4-9586-BF6244AF142F}"/>
                </a:ext>
              </a:extLst>
            </p:cNvPr>
            <p:cNvSpPr/>
            <p:nvPr/>
          </p:nvSpPr>
          <p:spPr bwMode="auto">
            <a:xfrm>
              <a:off x="7796574" y="1185705"/>
              <a:ext cx="3737303" cy="5348313"/>
            </a:xfrm>
            <a:custGeom>
              <a:avLst/>
              <a:gdLst>
                <a:gd name="connsiteX0" fmla="*/ 0 w 3181350"/>
                <a:gd name="connsiteY0" fmla="*/ 1557338 h 4776788"/>
                <a:gd name="connsiteX1" fmla="*/ 0 w 3181350"/>
                <a:gd name="connsiteY1" fmla="*/ 0 h 4776788"/>
                <a:gd name="connsiteX2" fmla="*/ 3181350 w 3181350"/>
                <a:gd name="connsiteY2" fmla="*/ 0 h 4776788"/>
                <a:gd name="connsiteX3" fmla="*/ 3181350 w 3181350"/>
                <a:gd name="connsiteY3" fmla="*/ 4776788 h 4776788"/>
                <a:gd name="connsiteX4" fmla="*/ 2343150 w 3181350"/>
                <a:gd name="connsiteY4" fmla="*/ 4776788 h 477678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1350" h="4776788">
                  <a:moveTo>
                    <a:pt x="0" y="1557338"/>
                  </a:moveTo>
                  <a:lnTo>
                    <a:pt x="0" y="0"/>
                  </a:lnTo>
                  <a:lnTo>
                    <a:pt x="3181350" y="0"/>
                  </a:lnTo>
                  <a:lnTo>
                    <a:pt x="3181350" y="4776788"/>
                  </a:lnTo>
                  <a:lnTo>
                    <a:pt x="2343150" y="4776788"/>
                  </a:lnTo>
                </a:path>
              </a:pathLst>
            </a:custGeom>
            <a:noFill/>
            <a:ln w="28575" cap="flat" cmpd="sng" algn="ctr">
              <a:solidFill>
                <a:schemeClr val="accent1"/>
              </a:solidFill>
              <a:prstDash val="sysDot"/>
              <a:miter lim="800000"/>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48C0A67F-7604-45F2-88B2-CB997C8CB6A8}"/>
                </a:ext>
              </a:extLst>
            </p:cNvPr>
            <p:cNvSpPr/>
            <p:nvPr/>
          </p:nvSpPr>
          <p:spPr bwMode="auto">
            <a:xfrm>
              <a:off x="7807761" y="4311442"/>
              <a:ext cx="936647" cy="2222576"/>
            </a:xfrm>
            <a:custGeom>
              <a:avLst/>
              <a:gdLst>
                <a:gd name="connsiteX0" fmla="*/ 114300 w 114300"/>
                <a:gd name="connsiteY0" fmla="*/ 2000250 h 2000250"/>
                <a:gd name="connsiteX1" fmla="*/ 0 w 114300"/>
                <a:gd name="connsiteY1" fmla="*/ 2000250 h 2000250"/>
                <a:gd name="connsiteX2" fmla="*/ 0 w 114300"/>
                <a:gd name="connsiteY2" fmla="*/ 0 h 2000250"/>
              </a:gdLst>
              <a:ahLst/>
              <a:cxnLst>
                <a:cxn ang="0">
                  <a:pos x="connsiteX0" y="connsiteY0"/>
                </a:cxn>
                <a:cxn ang="0">
                  <a:pos x="connsiteX1" y="connsiteY1"/>
                </a:cxn>
                <a:cxn ang="0">
                  <a:pos x="connsiteX2" y="connsiteY2"/>
                </a:cxn>
              </a:cxnLst>
              <a:rect l="l" t="t" r="r" b="b"/>
              <a:pathLst>
                <a:path w="114300" h="2000250">
                  <a:moveTo>
                    <a:pt x="114300" y="2000250"/>
                  </a:moveTo>
                  <a:lnTo>
                    <a:pt x="0" y="2000250"/>
                  </a:lnTo>
                  <a:lnTo>
                    <a:pt x="0" y="0"/>
                  </a:lnTo>
                </a:path>
              </a:pathLst>
            </a:custGeom>
            <a:noFill/>
            <a:ln w="28575" cap="flat" cmpd="sng" algn="ctr">
              <a:solidFill>
                <a:schemeClr val="accent1"/>
              </a:solidFill>
              <a:prstDash val="sysDot"/>
              <a:miter lim="800000"/>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14" name="Straight Connector 13">
              <a:extLst>
                <a:ext uri="{FF2B5EF4-FFF2-40B4-BE49-F238E27FC236}">
                  <a16:creationId xmlns:a16="http://schemas.microsoft.com/office/drawing/2014/main" id="{F42AC09B-8C5B-4F12-BB78-B20587ECFD7C}"/>
                </a:ext>
              </a:extLst>
            </p:cNvPr>
            <p:cNvCxnSpPr/>
            <p:nvPr/>
          </p:nvCxnSpPr>
          <p:spPr>
            <a:xfrm flipV="1">
              <a:off x="7799620" y="3462171"/>
              <a:ext cx="0" cy="174793"/>
            </a:xfrm>
            <a:prstGeom prst="line">
              <a:avLst/>
            </a:prstGeom>
            <a:noFill/>
            <a:ln w="28575" cap="flat" cmpd="sng" algn="ctr">
              <a:solidFill>
                <a:srgbClr val="5B9BD5"/>
              </a:solidFill>
              <a:prstDash val="sysDot"/>
              <a:miter lim="800000"/>
              <a:headEnd type="none" w="med" len="med"/>
              <a:tailEnd type="none" w="med" len="med"/>
            </a:ln>
            <a:effectLst/>
          </p:spPr>
        </p:cxnSp>
        <p:sp>
          <p:nvSpPr>
            <p:cNvPr id="15" name="Rectangle 14">
              <a:extLst>
                <a:ext uri="{FF2B5EF4-FFF2-40B4-BE49-F238E27FC236}">
                  <a16:creationId xmlns:a16="http://schemas.microsoft.com/office/drawing/2014/main" id="{8225A36E-C9C6-4591-BB92-FF40E88E2B48}"/>
                </a:ext>
              </a:extLst>
            </p:cNvPr>
            <p:cNvSpPr/>
            <p:nvPr/>
          </p:nvSpPr>
          <p:spPr bwMode="auto">
            <a:xfrm>
              <a:off x="9667211" y="4939173"/>
              <a:ext cx="830404" cy="441792"/>
            </a:xfrm>
            <a:prstGeom prst="rect">
              <a:avLst/>
            </a:prstGeom>
            <a:solidFill>
              <a:sysClr val="window" lastClr="FFFFFF"/>
            </a:solidFill>
            <a:ln w="12700" cap="flat" cmpd="sng" algn="ctr">
              <a:noFill/>
              <a:prstDash val="solid"/>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18352">
                      <a:srgbClr val="1A1A1A"/>
                    </a:gs>
                    <a:gs pos="40075">
                      <a:srgbClr val="1A1A1A"/>
                    </a:gs>
                  </a:gsLst>
                  <a:lin ang="5400000" scaled="0"/>
                </a:gradFill>
                <a:effectLst/>
                <a:uLnTx/>
                <a:uFillTx/>
                <a:latin typeface="Segoe UI"/>
                <a:ea typeface="+mn-ea"/>
                <a:cs typeface="+mn-cs"/>
              </a:endParaRPr>
            </a:p>
          </p:txBody>
        </p:sp>
        <p:cxnSp>
          <p:nvCxnSpPr>
            <p:cNvPr id="16" name="Straight Arrow Connector 15">
              <a:extLst>
                <a:ext uri="{FF2B5EF4-FFF2-40B4-BE49-F238E27FC236}">
                  <a16:creationId xmlns:a16="http://schemas.microsoft.com/office/drawing/2014/main" id="{A5BF0292-3AF5-42EA-8858-86D2E2EA4B85}"/>
                </a:ext>
              </a:extLst>
            </p:cNvPr>
            <p:cNvCxnSpPr>
              <a:cxnSpLocks/>
            </p:cNvCxnSpPr>
            <p:nvPr/>
          </p:nvCxnSpPr>
          <p:spPr>
            <a:xfrm>
              <a:off x="10357310" y="5182046"/>
              <a:ext cx="463745" cy="0"/>
            </a:xfrm>
            <a:prstGeom prst="straightConnector1">
              <a:avLst/>
            </a:prstGeom>
            <a:noFill/>
            <a:ln w="12700" cap="flat" cmpd="sng" algn="ctr">
              <a:solidFill>
                <a:schemeClr val="accent1"/>
              </a:solidFill>
              <a:prstDash val="solid"/>
              <a:miter lim="800000"/>
              <a:headEnd type="triangle" w="med" len="sm"/>
              <a:tailEnd type="triangle" w="med" len="sm"/>
            </a:ln>
            <a:effectLst/>
          </p:spPr>
        </p:cxnSp>
        <p:sp>
          <p:nvSpPr>
            <p:cNvPr id="17" name="Rectangle 16">
              <a:extLst>
                <a:ext uri="{FF2B5EF4-FFF2-40B4-BE49-F238E27FC236}">
                  <a16:creationId xmlns:a16="http://schemas.microsoft.com/office/drawing/2014/main" id="{4005AC8E-9051-40EF-ACC7-F031E7316539}"/>
                </a:ext>
              </a:extLst>
            </p:cNvPr>
            <p:cNvSpPr/>
            <p:nvPr/>
          </p:nvSpPr>
          <p:spPr bwMode="auto">
            <a:xfrm>
              <a:off x="9431261" y="3179361"/>
              <a:ext cx="1884889" cy="1364911"/>
            </a:xfrm>
            <a:prstGeom prst="rect">
              <a:avLst/>
            </a:prstGeom>
            <a:solidFill>
              <a:sysClr val="window" lastClr="FFFFFF"/>
            </a:solidFill>
            <a:ln w="19050">
              <a:solidFill>
                <a:sysClr val="window" lastClr="FFFFFF">
                  <a:lumMod val="65000"/>
                </a:sysClr>
              </a:solidFill>
              <a:prstDash val="sysDash"/>
            </a:ln>
          </p:spPr>
          <p:txBody>
            <a:bodyPr lIns="179285" tIns="143428" rIns="179285" bIns="143428" anchor="t" anchorCtr="0"/>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18" name="Graphic 434">
              <a:extLst>
                <a:ext uri="{FF2B5EF4-FFF2-40B4-BE49-F238E27FC236}">
                  <a16:creationId xmlns:a16="http://schemas.microsoft.com/office/drawing/2014/main" id="{682298C8-A75C-47AB-B494-3E455447BAE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54043" y="4359724"/>
              <a:ext cx="181474" cy="120983"/>
            </a:xfrm>
            <a:prstGeom prst="rect">
              <a:avLst/>
            </a:prstGeom>
          </p:spPr>
        </p:pic>
        <p:sp>
          <p:nvSpPr>
            <p:cNvPr id="19" name="Freeform: Shape 18">
              <a:extLst>
                <a:ext uri="{FF2B5EF4-FFF2-40B4-BE49-F238E27FC236}">
                  <a16:creationId xmlns:a16="http://schemas.microsoft.com/office/drawing/2014/main" id="{ADCD25D6-638D-4F04-ACAF-48903F7ED9EC}"/>
                </a:ext>
              </a:extLst>
            </p:cNvPr>
            <p:cNvSpPr/>
            <p:nvPr/>
          </p:nvSpPr>
          <p:spPr bwMode="auto">
            <a:xfrm>
              <a:off x="9681162" y="3826357"/>
              <a:ext cx="814776" cy="600854"/>
            </a:xfrm>
            <a:custGeom>
              <a:avLst/>
              <a:gdLst>
                <a:gd name="connsiteX0" fmla="*/ 95250 w 1082675"/>
                <a:gd name="connsiteY0" fmla="*/ 628650 h 628650"/>
                <a:gd name="connsiteX1" fmla="*/ 0 w 1082675"/>
                <a:gd name="connsiteY1" fmla="*/ 628650 h 628650"/>
                <a:gd name="connsiteX2" fmla="*/ 0 w 1082675"/>
                <a:gd name="connsiteY2" fmla="*/ 0 h 628650"/>
                <a:gd name="connsiteX3" fmla="*/ 1082675 w 1082675"/>
                <a:gd name="connsiteY3" fmla="*/ 0 h 628650"/>
                <a:gd name="connsiteX4" fmla="*/ 1082675 w 1082675"/>
                <a:gd name="connsiteY4" fmla="*/ 625475 h 628650"/>
                <a:gd name="connsiteX5" fmla="*/ 365125 w 1082675"/>
                <a:gd name="connsiteY5" fmla="*/ 625475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2675" h="628650">
                  <a:moveTo>
                    <a:pt x="95250" y="628650"/>
                  </a:moveTo>
                  <a:lnTo>
                    <a:pt x="0" y="628650"/>
                  </a:lnTo>
                  <a:lnTo>
                    <a:pt x="0" y="0"/>
                  </a:lnTo>
                  <a:lnTo>
                    <a:pt x="1082675" y="0"/>
                  </a:lnTo>
                  <a:lnTo>
                    <a:pt x="1082675" y="625475"/>
                  </a:lnTo>
                  <a:lnTo>
                    <a:pt x="365125" y="625475"/>
                  </a:lnTo>
                </a:path>
              </a:pathLst>
            </a:custGeom>
            <a:noFill/>
            <a:ln w="12700" cap="flat" cmpd="sng" algn="ctr">
              <a:solidFill>
                <a:srgbClr val="0070C0"/>
              </a:solidFill>
              <a:prstDash val="dash"/>
              <a:miter lim="800000"/>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20" name="Straight Arrow Connector 19">
              <a:extLst>
                <a:ext uri="{FF2B5EF4-FFF2-40B4-BE49-F238E27FC236}">
                  <a16:creationId xmlns:a16="http://schemas.microsoft.com/office/drawing/2014/main" id="{320A0BA6-3627-4531-8F30-217A65F2C463}"/>
                </a:ext>
              </a:extLst>
            </p:cNvPr>
            <p:cNvCxnSpPr>
              <a:cxnSpLocks/>
            </p:cNvCxnSpPr>
            <p:nvPr/>
          </p:nvCxnSpPr>
          <p:spPr>
            <a:xfrm>
              <a:off x="10390325" y="4155904"/>
              <a:ext cx="397714" cy="0"/>
            </a:xfrm>
            <a:prstGeom prst="straightConnector1">
              <a:avLst/>
            </a:prstGeom>
            <a:noFill/>
            <a:ln w="12700" cap="flat" cmpd="sng" algn="ctr">
              <a:solidFill>
                <a:schemeClr val="accent1"/>
              </a:solidFill>
              <a:prstDash val="solid"/>
              <a:miter lim="800000"/>
              <a:headEnd type="triangle" w="med" len="sm"/>
              <a:tailEnd type="triangle" w="med" len="sm"/>
            </a:ln>
            <a:effectLst/>
          </p:spPr>
        </p:cxnSp>
        <p:sp>
          <p:nvSpPr>
            <p:cNvPr id="21" name="Rectangle 20">
              <a:extLst>
                <a:ext uri="{FF2B5EF4-FFF2-40B4-BE49-F238E27FC236}">
                  <a16:creationId xmlns:a16="http://schemas.microsoft.com/office/drawing/2014/main" id="{F40EF411-A1F3-4C14-86F4-7BDCA0D63304}"/>
                </a:ext>
              </a:extLst>
            </p:cNvPr>
            <p:cNvSpPr/>
            <p:nvPr/>
          </p:nvSpPr>
          <p:spPr bwMode="auto">
            <a:xfrm>
              <a:off x="9665534" y="3295034"/>
              <a:ext cx="830404" cy="441792"/>
            </a:xfrm>
            <a:prstGeom prst="rect">
              <a:avLst/>
            </a:prstGeom>
            <a:solidFill>
              <a:sysClr val="window" lastClr="FFFFFF"/>
            </a:solidFill>
            <a:ln w="12700" cap="flat" cmpd="sng" algn="ctr">
              <a:noFill/>
              <a:prstDash val="solid"/>
              <a:miter lim="800000"/>
              <a:headEnd type="none" w="med" len="med"/>
              <a:tailEnd type="none" w="med" len="med"/>
            </a:ln>
            <a:effectLst/>
          </p:spPr>
          <p:txBody>
            <a:bodyPr vert="horz" wrap="square" lIns="0" tIns="46637" rIns="0" bIns="46637" numCol="1" rtlCol="0" anchor="ctr" anchorCtr="0" compatLnSpc="1">
              <a:prstTxWarp prst="textNoShape">
                <a:avLst/>
              </a:prstTxWarp>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1100" b="0" i="0" u="none" strike="noStrike" kern="1200" cap="none" spc="0" normalizeH="0" baseline="0" noProof="0" err="1">
                <a:ln>
                  <a:noFill/>
                </a:ln>
                <a:gradFill>
                  <a:gsLst>
                    <a:gs pos="18352">
                      <a:srgbClr val="1A1A1A"/>
                    </a:gs>
                    <a:gs pos="40075">
                      <a:srgbClr val="1A1A1A"/>
                    </a:gs>
                  </a:gsLst>
                  <a:lin ang="5400000" scaled="0"/>
                </a:gradFill>
                <a:effectLst/>
                <a:uLnTx/>
                <a:uFillTx/>
                <a:latin typeface="Segoe UI"/>
                <a:ea typeface="+mn-ea"/>
                <a:cs typeface="+mn-cs"/>
              </a:endParaRPr>
            </a:p>
          </p:txBody>
        </p:sp>
        <p:cxnSp>
          <p:nvCxnSpPr>
            <p:cNvPr id="22" name="Straight Arrow Connector 21">
              <a:extLst>
                <a:ext uri="{FF2B5EF4-FFF2-40B4-BE49-F238E27FC236}">
                  <a16:creationId xmlns:a16="http://schemas.microsoft.com/office/drawing/2014/main" id="{AAA93635-4996-4E4C-8A5B-32277BC0DBDB}"/>
                </a:ext>
              </a:extLst>
            </p:cNvPr>
            <p:cNvCxnSpPr>
              <a:cxnSpLocks/>
            </p:cNvCxnSpPr>
            <p:nvPr/>
          </p:nvCxnSpPr>
          <p:spPr>
            <a:xfrm>
              <a:off x="10357310" y="3537907"/>
              <a:ext cx="463745" cy="0"/>
            </a:xfrm>
            <a:prstGeom prst="straightConnector1">
              <a:avLst/>
            </a:prstGeom>
            <a:noFill/>
            <a:ln w="12700" cap="flat" cmpd="sng" algn="ctr">
              <a:solidFill>
                <a:schemeClr val="accent1"/>
              </a:solidFill>
              <a:prstDash val="solid"/>
              <a:miter lim="800000"/>
              <a:headEnd type="triangle" w="med" len="sm"/>
              <a:tailEnd type="triangle" w="med" len="sm"/>
            </a:ln>
            <a:effectLst/>
          </p:spPr>
        </p:cxnSp>
        <p:sp>
          <p:nvSpPr>
            <p:cNvPr id="23" name="Rectangle 22">
              <a:extLst>
                <a:ext uri="{FF2B5EF4-FFF2-40B4-BE49-F238E27FC236}">
                  <a16:creationId xmlns:a16="http://schemas.microsoft.com/office/drawing/2014/main" id="{C55D1D33-D82F-4261-AF1E-A3EB384119B4}"/>
                </a:ext>
              </a:extLst>
            </p:cNvPr>
            <p:cNvSpPr/>
            <p:nvPr/>
          </p:nvSpPr>
          <p:spPr bwMode="auto">
            <a:xfrm>
              <a:off x="9422088" y="1524390"/>
              <a:ext cx="1884889" cy="1364911"/>
            </a:xfrm>
            <a:prstGeom prst="rect">
              <a:avLst/>
            </a:prstGeom>
            <a:solidFill>
              <a:sysClr val="window" lastClr="FFFFFF"/>
            </a:solidFill>
            <a:ln w="19050">
              <a:solidFill>
                <a:sysClr val="window" lastClr="FFFFFF">
                  <a:lumMod val="65000"/>
                </a:sysClr>
              </a:solidFill>
              <a:prstDash val="sysDash"/>
            </a:ln>
          </p:spPr>
          <p:txBody>
            <a:bodyPr lIns="179285" tIns="143428" rIns="179285" bIns="143428" anchor="t" anchorCtr="0"/>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32052" rtl="0" eaLnBrk="1" fontAlgn="auto" latinLnBrk="0" hangingPunct="1">
                <a:lnSpc>
                  <a:spcPct val="100000"/>
                </a:lnSpc>
                <a:spcBef>
                  <a:spcPts val="0"/>
                </a:spcBef>
                <a:spcAft>
                  <a:spcPts val="0"/>
                </a:spcAft>
                <a:buClrTx/>
                <a:buSzTx/>
                <a:buFontTx/>
                <a:buNone/>
                <a:tabLst/>
                <a:defRPr/>
              </a:pPr>
              <a:endParaRPr kumimoji="0" lang="en-US" sz="1400" b="0" i="0" u="none" strike="noStrike" kern="0" cap="none" spc="0" normalizeH="0" baseline="0" noProof="0">
                <a:ln>
                  <a:noFill/>
                </a:ln>
                <a:gradFill>
                  <a:gsLst>
                    <a:gs pos="1250">
                      <a:srgbClr val="353535"/>
                    </a:gs>
                    <a:gs pos="100000">
                      <a:srgbClr val="353535"/>
                    </a:gs>
                  </a:gsLst>
                  <a:lin ang="5400000" scaled="0"/>
                </a:gradFill>
                <a:effectLst/>
                <a:uLnTx/>
                <a:uFillTx/>
                <a:latin typeface="Segoe UI Semilight"/>
                <a:ea typeface="MS PGothic" pitchFamily="34" charset="-128"/>
                <a:cs typeface="+mn-cs"/>
              </a:endParaRPr>
            </a:p>
          </p:txBody>
        </p:sp>
        <p:pic>
          <p:nvPicPr>
            <p:cNvPr id="24" name="Graphic 485">
              <a:extLst>
                <a:ext uri="{FF2B5EF4-FFF2-40B4-BE49-F238E27FC236}">
                  <a16:creationId xmlns:a16="http://schemas.microsoft.com/office/drawing/2014/main" id="{B568F71E-E45F-42CA-A45D-A8BE4443B80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744869" y="2704753"/>
              <a:ext cx="181474" cy="120983"/>
            </a:xfrm>
            <a:prstGeom prst="rect">
              <a:avLst/>
            </a:prstGeom>
          </p:spPr>
        </p:pic>
        <p:sp>
          <p:nvSpPr>
            <p:cNvPr id="25" name="Freeform: Shape 24">
              <a:extLst>
                <a:ext uri="{FF2B5EF4-FFF2-40B4-BE49-F238E27FC236}">
                  <a16:creationId xmlns:a16="http://schemas.microsoft.com/office/drawing/2014/main" id="{45DE789D-6BBA-4E16-8E51-D7D41750DFEB}"/>
                </a:ext>
              </a:extLst>
            </p:cNvPr>
            <p:cNvSpPr/>
            <p:nvPr/>
          </p:nvSpPr>
          <p:spPr bwMode="auto">
            <a:xfrm>
              <a:off x="9671988" y="2171385"/>
              <a:ext cx="814776" cy="600854"/>
            </a:xfrm>
            <a:custGeom>
              <a:avLst/>
              <a:gdLst>
                <a:gd name="connsiteX0" fmla="*/ 95250 w 1082675"/>
                <a:gd name="connsiteY0" fmla="*/ 628650 h 628650"/>
                <a:gd name="connsiteX1" fmla="*/ 0 w 1082675"/>
                <a:gd name="connsiteY1" fmla="*/ 628650 h 628650"/>
                <a:gd name="connsiteX2" fmla="*/ 0 w 1082675"/>
                <a:gd name="connsiteY2" fmla="*/ 0 h 628650"/>
                <a:gd name="connsiteX3" fmla="*/ 1082675 w 1082675"/>
                <a:gd name="connsiteY3" fmla="*/ 0 h 628650"/>
                <a:gd name="connsiteX4" fmla="*/ 1082675 w 1082675"/>
                <a:gd name="connsiteY4" fmla="*/ 625475 h 628650"/>
                <a:gd name="connsiteX5" fmla="*/ 365125 w 1082675"/>
                <a:gd name="connsiteY5" fmla="*/ 625475 h 628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82675" h="628650">
                  <a:moveTo>
                    <a:pt x="95250" y="628650"/>
                  </a:moveTo>
                  <a:lnTo>
                    <a:pt x="0" y="628650"/>
                  </a:lnTo>
                  <a:lnTo>
                    <a:pt x="0" y="0"/>
                  </a:lnTo>
                  <a:lnTo>
                    <a:pt x="1082675" y="0"/>
                  </a:lnTo>
                  <a:lnTo>
                    <a:pt x="1082675" y="625475"/>
                  </a:lnTo>
                  <a:lnTo>
                    <a:pt x="365125" y="625475"/>
                  </a:lnTo>
                </a:path>
              </a:pathLst>
            </a:custGeom>
            <a:noFill/>
            <a:ln w="12700" cap="flat" cmpd="sng" algn="ctr">
              <a:solidFill>
                <a:srgbClr val="0070C0"/>
              </a:solidFill>
              <a:prstDash val="dash"/>
              <a:miter lim="800000"/>
              <a:headEnd type="none" w="med" len="med"/>
              <a:tailEnd type="none" w="med" len="med"/>
            </a:ln>
            <a:effectLst/>
          </p:spPr>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cxnSp>
          <p:nvCxnSpPr>
            <p:cNvPr id="26" name="Straight Arrow Connector 25">
              <a:extLst>
                <a:ext uri="{FF2B5EF4-FFF2-40B4-BE49-F238E27FC236}">
                  <a16:creationId xmlns:a16="http://schemas.microsoft.com/office/drawing/2014/main" id="{D93C4877-CB59-420D-A7F7-BA48650D462B}"/>
                </a:ext>
              </a:extLst>
            </p:cNvPr>
            <p:cNvCxnSpPr>
              <a:cxnSpLocks/>
            </p:cNvCxnSpPr>
            <p:nvPr/>
          </p:nvCxnSpPr>
          <p:spPr>
            <a:xfrm>
              <a:off x="10390325" y="2500933"/>
              <a:ext cx="397714" cy="0"/>
            </a:xfrm>
            <a:prstGeom prst="straightConnector1">
              <a:avLst/>
            </a:prstGeom>
            <a:noFill/>
            <a:ln w="12700" cap="flat" cmpd="sng" algn="ctr">
              <a:solidFill>
                <a:schemeClr val="accent1"/>
              </a:solidFill>
              <a:prstDash val="solid"/>
              <a:miter lim="800000"/>
              <a:headEnd type="triangle" w="med" len="sm"/>
              <a:tailEnd type="triangle" w="med" len="sm"/>
            </a:ln>
            <a:effectLst/>
          </p:spPr>
        </p:cxnSp>
        <p:cxnSp>
          <p:nvCxnSpPr>
            <p:cNvPr id="27" name="Straight Arrow Connector 26">
              <a:extLst>
                <a:ext uri="{FF2B5EF4-FFF2-40B4-BE49-F238E27FC236}">
                  <a16:creationId xmlns:a16="http://schemas.microsoft.com/office/drawing/2014/main" id="{3D88E484-FE3D-4D72-9621-A7DD1E84953F}"/>
                </a:ext>
              </a:extLst>
            </p:cNvPr>
            <p:cNvCxnSpPr>
              <a:cxnSpLocks/>
            </p:cNvCxnSpPr>
            <p:nvPr/>
          </p:nvCxnSpPr>
          <p:spPr>
            <a:xfrm>
              <a:off x="10357310" y="1882936"/>
              <a:ext cx="463745" cy="0"/>
            </a:xfrm>
            <a:prstGeom prst="straightConnector1">
              <a:avLst/>
            </a:prstGeom>
            <a:noFill/>
            <a:ln w="12700" cap="flat" cmpd="sng" algn="ctr">
              <a:solidFill>
                <a:schemeClr val="accent1"/>
              </a:solidFill>
              <a:prstDash val="solid"/>
              <a:miter lim="800000"/>
              <a:headEnd type="triangle" w="med" len="sm"/>
              <a:tailEnd type="triangle" w="med" len="sm"/>
            </a:ln>
            <a:effectLst/>
          </p:spPr>
        </p:cxnSp>
        <p:sp>
          <p:nvSpPr>
            <p:cNvPr id="28" name="Freeform: Shape 27">
              <a:extLst>
                <a:ext uri="{FF2B5EF4-FFF2-40B4-BE49-F238E27FC236}">
                  <a16:creationId xmlns:a16="http://schemas.microsoft.com/office/drawing/2014/main" id="{0BC255C3-0C13-48FB-A673-32F6A4A89863}"/>
                </a:ext>
              </a:extLst>
            </p:cNvPr>
            <p:cNvSpPr/>
            <p:nvPr/>
          </p:nvSpPr>
          <p:spPr bwMode="auto">
            <a:xfrm>
              <a:off x="8480424" y="1857204"/>
              <a:ext cx="1111817" cy="1991737"/>
            </a:xfrm>
            <a:custGeom>
              <a:avLst/>
              <a:gdLst>
                <a:gd name="connsiteX0" fmla="*/ 0 w 635000"/>
                <a:gd name="connsiteY0" fmla="*/ 1695450 h 1695450"/>
                <a:gd name="connsiteX1" fmla="*/ 273050 w 635000"/>
                <a:gd name="connsiteY1" fmla="*/ 1695450 h 1695450"/>
                <a:gd name="connsiteX2" fmla="*/ 273050 w 635000"/>
                <a:gd name="connsiteY2" fmla="*/ 0 h 1695450"/>
                <a:gd name="connsiteX3" fmla="*/ 635000 w 635000"/>
                <a:gd name="connsiteY3" fmla="*/ 0 h 1695450"/>
              </a:gdLst>
              <a:ahLst/>
              <a:cxnLst>
                <a:cxn ang="0">
                  <a:pos x="connsiteX0" y="connsiteY0"/>
                </a:cxn>
                <a:cxn ang="0">
                  <a:pos x="connsiteX1" y="connsiteY1"/>
                </a:cxn>
                <a:cxn ang="0">
                  <a:pos x="connsiteX2" y="connsiteY2"/>
                </a:cxn>
                <a:cxn ang="0">
                  <a:pos x="connsiteX3" y="connsiteY3"/>
                </a:cxn>
              </a:cxnLst>
              <a:rect l="l" t="t" r="r" b="b"/>
              <a:pathLst>
                <a:path w="635000" h="1695450">
                  <a:moveTo>
                    <a:pt x="0" y="1695450"/>
                  </a:moveTo>
                  <a:lnTo>
                    <a:pt x="273050" y="1695450"/>
                  </a:lnTo>
                  <a:lnTo>
                    <a:pt x="273050" y="0"/>
                  </a:lnTo>
                  <a:lnTo>
                    <a:pt x="635000" y="0"/>
                  </a:lnTo>
                </a:path>
              </a:pathLst>
            </a:custGeom>
            <a:noFill/>
            <a:ln w="19050" cap="flat" cmpd="sng" algn="ctr">
              <a:solidFill>
                <a:sysClr val="windowText" lastClr="000000"/>
              </a:solidFill>
              <a:prstDash val="sysDot"/>
              <a:miter lim="800000"/>
              <a:headEnd type="none" w="med" len="med"/>
              <a:tailEnd type="triangle" w="med" len="med"/>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25ABA289-678A-4DBE-8165-B95FE0175D4C}"/>
                </a:ext>
              </a:extLst>
            </p:cNvPr>
            <p:cNvSpPr/>
            <p:nvPr/>
          </p:nvSpPr>
          <p:spPr bwMode="auto">
            <a:xfrm flipV="1">
              <a:off x="8469384" y="3848941"/>
              <a:ext cx="1123995" cy="1324124"/>
            </a:xfrm>
            <a:custGeom>
              <a:avLst/>
              <a:gdLst>
                <a:gd name="connsiteX0" fmla="*/ 0 w 635000"/>
                <a:gd name="connsiteY0" fmla="*/ 1695450 h 1695450"/>
                <a:gd name="connsiteX1" fmla="*/ 273050 w 635000"/>
                <a:gd name="connsiteY1" fmla="*/ 1695450 h 1695450"/>
                <a:gd name="connsiteX2" fmla="*/ 273050 w 635000"/>
                <a:gd name="connsiteY2" fmla="*/ 0 h 1695450"/>
                <a:gd name="connsiteX3" fmla="*/ 635000 w 635000"/>
                <a:gd name="connsiteY3" fmla="*/ 0 h 1695450"/>
              </a:gdLst>
              <a:ahLst/>
              <a:cxnLst>
                <a:cxn ang="0">
                  <a:pos x="connsiteX0" y="connsiteY0"/>
                </a:cxn>
                <a:cxn ang="0">
                  <a:pos x="connsiteX1" y="connsiteY1"/>
                </a:cxn>
                <a:cxn ang="0">
                  <a:pos x="connsiteX2" y="connsiteY2"/>
                </a:cxn>
                <a:cxn ang="0">
                  <a:pos x="connsiteX3" y="connsiteY3"/>
                </a:cxn>
              </a:cxnLst>
              <a:rect l="l" t="t" r="r" b="b"/>
              <a:pathLst>
                <a:path w="635000" h="1695450">
                  <a:moveTo>
                    <a:pt x="0" y="1695450"/>
                  </a:moveTo>
                  <a:lnTo>
                    <a:pt x="273050" y="1695450"/>
                  </a:lnTo>
                  <a:lnTo>
                    <a:pt x="273050" y="0"/>
                  </a:lnTo>
                  <a:lnTo>
                    <a:pt x="635000" y="0"/>
                  </a:lnTo>
                </a:path>
              </a:pathLst>
            </a:custGeom>
            <a:noFill/>
            <a:ln w="19050" cap="flat" cmpd="sng" algn="ctr">
              <a:solidFill>
                <a:sysClr val="windowText" lastClr="000000"/>
              </a:solidFill>
              <a:prstDash val="sysDot"/>
              <a:miter lim="800000"/>
              <a:headEnd type="none" w="med" len="med"/>
              <a:tailEnd type="triangle" w="med" len="med"/>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AF3FC849-66BA-4B8E-B30E-A6ED7EF6A62A}"/>
                </a:ext>
              </a:extLst>
            </p:cNvPr>
            <p:cNvSpPr/>
            <p:nvPr/>
          </p:nvSpPr>
          <p:spPr bwMode="auto">
            <a:xfrm>
              <a:off x="8492449" y="3514679"/>
              <a:ext cx="1101270" cy="332158"/>
            </a:xfrm>
            <a:custGeom>
              <a:avLst/>
              <a:gdLst>
                <a:gd name="connsiteX0" fmla="*/ 0 w 635000"/>
                <a:gd name="connsiteY0" fmla="*/ 1695450 h 1695450"/>
                <a:gd name="connsiteX1" fmla="*/ 273050 w 635000"/>
                <a:gd name="connsiteY1" fmla="*/ 1695450 h 1695450"/>
                <a:gd name="connsiteX2" fmla="*/ 273050 w 635000"/>
                <a:gd name="connsiteY2" fmla="*/ 0 h 1695450"/>
                <a:gd name="connsiteX3" fmla="*/ 635000 w 635000"/>
                <a:gd name="connsiteY3" fmla="*/ 0 h 1695450"/>
              </a:gdLst>
              <a:ahLst/>
              <a:cxnLst>
                <a:cxn ang="0">
                  <a:pos x="connsiteX0" y="connsiteY0"/>
                </a:cxn>
                <a:cxn ang="0">
                  <a:pos x="connsiteX1" y="connsiteY1"/>
                </a:cxn>
                <a:cxn ang="0">
                  <a:pos x="connsiteX2" y="connsiteY2"/>
                </a:cxn>
                <a:cxn ang="0">
                  <a:pos x="connsiteX3" y="connsiteY3"/>
                </a:cxn>
              </a:cxnLst>
              <a:rect l="l" t="t" r="r" b="b"/>
              <a:pathLst>
                <a:path w="635000" h="1695450">
                  <a:moveTo>
                    <a:pt x="0" y="1695450"/>
                  </a:moveTo>
                  <a:lnTo>
                    <a:pt x="273050" y="1695450"/>
                  </a:lnTo>
                  <a:lnTo>
                    <a:pt x="273050" y="0"/>
                  </a:lnTo>
                  <a:lnTo>
                    <a:pt x="635000" y="0"/>
                  </a:lnTo>
                </a:path>
              </a:pathLst>
            </a:custGeom>
            <a:noFill/>
            <a:ln w="19050" cap="flat" cmpd="sng" algn="ctr">
              <a:solidFill>
                <a:sysClr val="windowText" lastClr="000000"/>
              </a:solidFill>
              <a:prstDash val="sysDot"/>
              <a:miter lim="800000"/>
              <a:headEnd type="none" w="med" len="med"/>
              <a:tailEnd type="triangle" w="med" len="med"/>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6EEB44E1-E536-4FF8-8252-3FA38242252B}"/>
                </a:ext>
              </a:extLst>
            </p:cNvPr>
            <p:cNvSpPr/>
            <p:nvPr/>
          </p:nvSpPr>
          <p:spPr bwMode="auto">
            <a:xfrm>
              <a:off x="8492449" y="2476359"/>
              <a:ext cx="1060882" cy="1174901"/>
            </a:xfrm>
            <a:custGeom>
              <a:avLst/>
              <a:gdLst>
                <a:gd name="connsiteX0" fmla="*/ 0 w 647700"/>
                <a:gd name="connsiteY0" fmla="*/ 1000125 h 1000125"/>
                <a:gd name="connsiteX1" fmla="*/ 152400 w 647700"/>
                <a:gd name="connsiteY1" fmla="*/ 1000125 h 1000125"/>
                <a:gd name="connsiteX2" fmla="*/ 152400 w 647700"/>
                <a:gd name="connsiteY2" fmla="*/ 0 h 1000125"/>
                <a:gd name="connsiteX3" fmla="*/ 647700 w 647700"/>
                <a:gd name="connsiteY3" fmla="*/ 0 h 1000125"/>
              </a:gdLst>
              <a:ahLst/>
              <a:cxnLst>
                <a:cxn ang="0">
                  <a:pos x="connsiteX0" y="connsiteY0"/>
                </a:cxn>
                <a:cxn ang="0">
                  <a:pos x="connsiteX1" y="connsiteY1"/>
                </a:cxn>
                <a:cxn ang="0">
                  <a:pos x="connsiteX2" y="connsiteY2"/>
                </a:cxn>
                <a:cxn ang="0">
                  <a:pos x="connsiteX3" y="connsiteY3"/>
                </a:cxn>
              </a:cxnLst>
              <a:rect l="l" t="t" r="r" b="b"/>
              <a:pathLst>
                <a:path w="647700" h="1000125">
                  <a:moveTo>
                    <a:pt x="0" y="1000125"/>
                  </a:moveTo>
                  <a:lnTo>
                    <a:pt x="152400" y="1000125"/>
                  </a:lnTo>
                  <a:lnTo>
                    <a:pt x="152400" y="0"/>
                  </a:lnTo>
                  <a:lnTo>
                    <a:pt x="647700" y="0"/>
                  </a:lnTo>
                </a:path>
              </a:pathLst>
            </a:custGeom>
            <a:noFill/>
            <a:ln w="19050" cap="flat" cmpd="sng" algn="ctr">
              <a:solidFill>
                <a:schemeClr val="accent1"/>
              </a:solidFill>
              <a:prstDash val="sysDot"/>
              <a:miter lim="800000"/>
              <a:headEnd type="none" w="med" len="med"/>
              <a:tailEnd type="triangle" w="med" len="med"/>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645901EA-71F0-4B20-B139-3CFB1F7677DB}"/>
                </a:ext>
              </a:extLst>
            </p:cNvPr>
            <p:cNvSpPr/>
            <p:nvPr/>
          </p:nvSpPr>
          <p:spPr bwMode="auto">
            <a:xfrm flipV="1">
              <a:off x="8376741" y="3649447"/>
              <a:ext cx="1215499" cy="478722"/>
            </a:xfrm>
            <a:custGeom>
              <a:avLst/>
              <a:gdLst>
                <a:gd name="connsiteX0" fmla="*/ 0 w 647700"/>
                <a:gd name="connsiteY0" fmla="*/ 1000125 h 1000125"/>
                <a:gd name="connsiteX1" fmla="*/ 152400 w 647700"/>
                <a:gd name="connsiteY1" fmla="*/ 1000125 h 1000125"/>
                <a:gd name="connsiteX2" fmla="*/ 152400 w 647700"/>
                <a:gd name="connsiteY2" fmla="*/ 0 h 1000125"/>
                <a:gd name="connsiteX3" fmla="*/ 647700 w 647700"/>
                <a:gd name="connsiteY3" fmla="*/ 0 h 1000125"/>
              </a:gdLst>
              <a:ahLst/>
              <a:cxnLst>
                <a:cxn ang="0">
                  <a:pos x="connsiteX0" y="connsiteY0"/>
                </a:cxn>
                <a:cxn ang="0">
                  <a:pos x="connsiteX1" y="connsiteY1"/>
                </a:cxn>
                <a:cxn ang="0">
                  <a:pos x="connsiteX2" y="connsiteY2"/>
                </a:cxn>
                <a:cxn ang="0">
                  <a:pos x="connsiteX3" y="connsiteY3"/>
                </a:cxn>
              </a:cxnLst>
              <a:rect l="l" t="t" r="r" b="b"/>
              <a:pathLst>
                <a:path w="647700" h="1000125">
                  <a:moveTo>
                    <a:pt x="0" y="1000125"/>
                  </a:moveTo>
                  <a:lnTo>
                    <a:pt x="152400" y="1000125"/>
                  </a:lnTo>
                  <a:lnTo>
                    <a:pt x="152400" y="0"/>
                  </a:lnTo>
                  <a:lnTo>
                    <a:pt x="647700" y="0"/>
                  </a:lnTo>
                </a:path>
              </a:pathLst>
            </a:custGeom>
            <a:noFill/>
            <a:ln w="19050" cap="flat" cmpd="sng" algn="ctr">
              <a:solidFill>
                <a:schemeClr val="accent1"/>
              </a:solidFill>
              <a:prstDash val="sysDot"/>
              <a:miter lim="800000"/>
              <a:headEnd type="none" w="med" len="med"/>
              <a:tailEnd type="triangle" w="med" len="med"/>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C66AE307-2F13-475A-A147-0BCDE6304911}"/>
                </a:ext>
              </a:extLst>
            </p:cNvPr>
            <p:cNvSpPr/>
            <p:nvPr/>
          </p:nvSpPr>
          <p:spPr bwMode="auto">
            <a:xfrm>
              <a:off x="8476616" y="4020514"/>
              <a:ext cx="1300504" cy="1754818"/>
            </a:xfrm>
            <a:custGeom>
              <a:avLst/>
              <a:gdLst>
                <a:gd name="connsiteX0" fmla="*/ 0 w 823912"/>
                <a:gd name="connsiteY0" fmla="*/ 0 h 1457325"/>
                <a:gd name="connsiteX1" fmla="*/ 376237 w 823912"/>
                <a:gd name="connsiteY1" fmla="*/ 0 h 1457325"/>
                <a:gd name="connsiteX2" fmla="*/ 376237 w 823912"/>
                <a:gd name="connsiteY2" fmla="*/ 1457325 h 1457325"/>
                <a:gd name="connsiteX3" fmla="*/ 419100 w 823912"/>
                <a:gd name="connsiteY3" fmla="*/ 1457325 h 1457325"/>
                <a:gd name="connsiteX4" fmla="*/ 823912 w 823912"/>
                <a:gd name="connsiteY4" fmla="*/ 1457325 h 1457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3912" h="1457325">
                  <a:moveTo>
                    <a:pt x="0" y="0"/>
                  </a:moveTo>
                  <a:lnTo>
                    <a:pt x="376237" y="0"/>
                  </a:lnTo>
                  <a:lnTo>
                    <a:pt x="376237" y="1457325"/>
                  </a:lnTo>
                  <a:lnTo>
                    <a:pt x="419100" y="1457325"/>
                  </a:lnTo>
                  <a:lnTo>
                    <a:pt x="823912" y="1457325"/>
                  </a:lnTo>
                </a:path>
              </a:pathLst>
            </a:custGeom>
            <a:noFill/>
            <a:ln w="19050" cap="flat" cmpd="sng" algn="ctr">
              <a:solidFill>
                <a:srgbClr val="FFC000"/>
              </a:solidFill>
              <a:prstDash val="solid"/>
              <a:miter lim="800000"/>
              <a:headEnd type="none" w="med" len="med"/>
              <a:tailEnd type="triangle" w="med" len="med"/>
            </a:ln>
            <a:effectLst/>
          </p:spPr>
          <p:txBody>
            <a:bodyPr rtlCol="0" anchor="ctr"/>
            <a:lstStyle>
              <a:defPPr>
                <a:defRPr lang="en-US"/>
              </a:defPPr>
              <a:lvl1pPr marL="0" algn="l" defTabSz="914367" rtl="0" eaLnBrk="1" latinLnBrk="0" hangingPunct="1">
                <a:defRPr sz="1765" kern="1200">
                  <a:solidFill>
                    <a:schemeClr val="lt1"/>
                  </a:solidFill>
                  <a:latin typeface="+mn-lt"/>
                  <a:ea typeface="+mn-ea"/>
                  <a:cs typeface="+mn-cs"/>
                </a:defRPr>
              </a:lvl1pPr>
              <a:lvl2pPr marL="457183" algn="l" defTabSz="914367" rtl="0" eaLnBrk="1" latinLnBrk="0" hangingPunct="1">
                <a:defRPr sz="1765" kern="1200">
                  <a:solidFill>
                    <a:schemeClr val="lt1"/>
                  </a:solidFill>
                  <a:latin typeface="+mn-lt"/>
                  <a:ea typeface="+mn-ea"/>
                  <a:cs typeface="+mn-cs"/>
                </a:defRPr>
              </a:lvl2pPr>
              <a:lvl3pPr marL="914367" algn="l" defTabSz="914367" rtl="0" eaLnBrk="1" latinLnBrk="0" hangingPunct="1">
                <a:defRPr sz="1765" kern="1200">
                  <a:solidFill>
                    <a:schemeClr val="lt1"/>
                  </a:solidFill>
                  <a:latin typeface="+mn-lt"/>
                  <a:ea typeface="+mn-ea"/>
                  <a:cs typeface="+mn-cs"/>
                </a:defRPr>
              </a:lvl3pPr>
              <a:lvl4pPr marL="1371550" algn="l" defTabSz="914367" rtl="0" eaLnBrk="1" latinLnBrk="0" hangingPunct="1">
                <a:defRPr sz="1765" kern="1200">
                  <a:solidFill>
                    <a:schemeClr val="lt1"/>
                  </a:solidFill>
                  <a:latin typeface="+mn-lt"/>
                  <a:ea typeface="+mn-ea"/>
                  <a:cs typeface="+mn-cs"/>
                </a:defRPr>
              </a:lvl4pPr>
              <a:lvl5pPr marL="1828734" algn="l" defTabSz="914367" rtl="0" eaLnBrk="1" latinLnBrk="0" hangingPunct="1">
                <a:defRPr sz="1765" kern="1200">
                  <a:solidFill>
                    <a:schemeClr val="lt1"/>
                  </a:solidFill>
                  <a:latin typeface="+mn-lt"/>
                  <a:ea typeface="+mn-ea"/>
                  <a:cs typeface="+mn-cs"/>
                </a:defRPr>
              </a:lvl5pPr>
              <a:lvl6pPr marL="2285918" algn="l" defTabSz="914367" rtl="0" eaLnBrk="1" latinLnBrk="0" hangingPunct="1">
                <a:defRPr sz="1765" kern="1200">
                  <a:solidFill>
                    <a:schemeClr val="lt1"/>
                  </a:solidFill>
                  <a:latin typeface="+mn-lt"/>
                  <a:ea typeface="+mn-ea"/>
                  <a:cs typeface="+mn-cs"/>
                </a:defRPr>
              </a:lvl6pPr>
              <a:lvl7pPr marL="2743101" algn="l" defTabSz="914367" rtl="0" eaLnBrk="1" latinLnBrk="0" hangingPunct="1">
                <a:defRPr sz="1765" kern="1200">
                  <a:solidFill>
                    <a:schemeClr val="lt1"/>
                  </a:solidFill>
                  <a:latin typeface="+mn-lt"/>
                  <a:ea typeface="+mn-ea"/>
                  <a:cs typeface="+mn-cs"/>
                </a:defRPr>
              </a:lvl7pPr>
              <a:lvl8pPr marL="3200284" algn="l" defTabSz="914367" rtl="0" eaLnBrk="1" latinLnBrk="0" hangingPunct="1">
                <a:defRPr sz="1765" kern="1200">
                  <a:solidFill>
                    <a:schemeClr val="lt1"/>
                  </a:solidFill>
                  <a:latin typeface="+mn-lt"/>
                  <a:ea typeface="+mn-ea"/>
                  <a:cs typeface="+mn-cs"/>
                </a:defRPr>
              </a:lvl8pPr>
              <a:lvl9pPr marL="3657469" algn="l" defTabSz="914367" rtl="0" eaLnBrk="1" latinLnBrk="0" hangingPunct="1">
                <a:defRPr sz="1765" kern="1200">
                  <a:solidFill>
                    <a:schemeClr val="lt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4" name="TextBox 555">
              <a:extLst>
                <a:ext uri="{FF2B5EF4-FFF2-40B4-BE49-F238E27FC236}">
                  <a16:creationId xmlns:a16="http://schemas.microsoft.com/office/drawing/2014/main" id="{1C9E4810-70A7-4AAB-808E-7E9EA52E1B02}"/>
                </a:ext>
              </a:extLst>
            </p:cNvPr>
            <p:cNvSpPr txBox="1"/>
            <p:nvPr/>
          </p:nvSpPr>
          <p:spPr>
            <a:xfrm>
              <a:off x="8443983" y="3489202"/>
              <a:ext cx="94157" cy="126547"/>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1A1A1A"/>
                  </a:solidFill>
                  <a:effectLst/>
                  <a:uLnTx/>
                  <a:uFillTx/>
                  <a:latin typeface="Segoe UI"/>
                  <a:ea typeface="+mn-ea"/>
                  <a:cs typeface="+mn-cs"/>
                </a:rPr>
                <a:t>/*</a:t>
              </a:r>
            </a:p>
          </p:txBody>
        </p:sp>
        <p:sp>
          <p:nvSpPr>
            <p:cNvPr id="35" name="TextBox 556">
              <a:extLst>
                <a:ext uri="{FF2B5EF4-FFF2-40B4-BE49-F238E27FC236}">
                  <a16:creationId xmlns:a16="http://schemas.microsoft.com/office/drawing/2014/main" id="{722BF11A-F011-4761-A9E3-B40D7C50E270}"/>
                </a:ext>
              </a:extLst>
            </p:cNvPr>
            <p:cNvSpPr txBox="1"/>
            <p:nvPr/>
          </p:nvSpPr>
          <p:spPr>
            <a:xfrm>
              <a:off x="8446883" y="3697154"/>
              <a:ext cx="457602" cy="126547"/>
            </a:xfrm>
            <a:prstGeom prst="rect">
              <a:avLst/>
            </a:prstGeom>
            <a:solidFill>
              <a:sysClr val="window" lastClr="FFFFFF"/>
            </a:solid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1A1A1A"/>
                  </a:solidFill>
                  <a:effectLst/>
                  <a:uLnTx/>
                  <a:uFillTx/>
                  <a:latin typeface="Segoe UI"/>
                  <a:ea typeface="+mn-ea"/>
                  <a:cs typeface="+mn-cs"/>
                </a:rPr>
                <a:t>/search/*</a:t>
              </a:r>
            </a:p>
          </p:txBody>
        </p:sp>
        <p:sp>
          <p:nvSpPr>
            <p:cNvPr id="36" name="TextBox 557">
              <a:extLst>
                <a:ext uri="{FF2B5EF4-FFF2-40B4-BE49-F238E27FC236}">
                  <a16:creationId xmlns:a16="http://schemas.microsoft.com/office/drawing/2014/main" id="{3C23B5D1-B927-4D05-A6C6-EF847DECCCC3}"/>
                </a:ext>
              </a:extLst>
            </p:cNvPr>
            <p:cNvSpPr txBox="1"/>
            <p:nvPr/>
          </p:nvSpPr>
          <p:spPr>
            <a:xfrm>
              <a:off x="8449727" y="3887118"/>
              <a:ext cx="455719" cy="126547"/>
            </a:xfrm>
            <a:prstGeom prst="rect">
              <a:avLst/>
            </a:prstGeom>
            <a:solidFill>
              <a:sysClr val="window" lastClr="FFFFFF"/>
            </a:solid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a:ln>
                    <a:noFill/>
                  </a:ln>
                  <a:solidFill>
                    <a:srgbClr val="1A1A1A"/>
                  </a:solidFill>
                  <a:effectLst/>
                  <a:uLnTx/>
                  <a:uFillTx/>
                  <a:latin typeface="Segoe UI"/>
                  <a:ea typeface="+mn-ea"/>
                  <a:cs typeface="+mn-cs"/>
                </a:rPr>
                <a:t>/statics/*</a:t>
              </a:r>
            </a:p>
          </p:txBody>
        </p:sp>
        <p:sp>
          <p:nvSpPr>
            <p:cNvPr id="37" name="TextBox 559">
              <a:extLst>
                <a:ext uri="{FF2B5EF4-FFF2-40B4-BE49-F238E27FC236}">
                  <a16:creationId xmlns:a16="http://schemas.microsoft.com/office/drawing/2014/main" id="{120C1692-CF00-4C83-B8E6-61C8BE681466}"/>
                </a:ext>
              </a:extLst>
            </p:cNvPr>
            <p:cNvSpPr txBox="1"/>
            <p:nvPr/>
          </p:nvSpPr>
          <p:spPr>
            <a:xfrm>
              <a:off x="9571209" y="1282833"/>
              <a:ext cx="522579" cy="161583"/>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Region 1</a:t>
              </a:r>
            </a:p>
          </p:txBody>
        </p:sp>
        <p:sp>
          <p:nvSpPr>
            <p:cNvPr id="38" name="TextBox 560">
              <a:extLst>
                <a:ext uri="{FF2B5EF4-FFF2-40B4-BE49-F238E27FC236}">
                  <a16:creationId xmlns:a16="http://schemas.microsoft.com/office/drawing/2014/main" id="{1AF216FC-C2F6-4ADD-BFB7-57C8FC0425CE}"/>
                </a:ext>
              </a:extLst>
            </p:cNvPr>
            <p:cNvSpPr txBox="1"/>
            <p:nvPr/>
          </p:nvSpPr>
          <p:spPr>
            <a:xfrm>
              <a:off x="9560789" y="2939223"/>
              <a:ext cx="543418" cy="161583"/>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Region 2</a:t>
              </a:r>
            </a:p>
          </p:txBody>
        </p:sp>
        <p:sp>
          <p:nvSpPr>
            <p:cNvPr id="39" name="TextBox 561">
              <a:extLst>
                <a:ext uri="{FF2B5EF4-FFF2-40B4-BE49-F238E27FC236}">
                  <a16:creationId xmlns:a16="http://schemas.microsoft.com/office/drawing/2014/main" id="{7EF1A3DF-E628-486E-A088-37C22F2B95B4}"/>
                </a:ext>
              </a:extLst>
            </p:cNvPr>
            <p:cNvSpPr txBox="1"/>
            <p:nvPr/>
          </p:nvSpPr>
          <p:spPr>
            <a:xfrm>
              <a:off x="9558150" y="4581100"/>
              <a:ext cx="543418" cy="161583"/>
            </a:xfrm>
            <a:prstGeom prst="rect">
              <a:avLst/>
            </a:prstGeom>
            <a:noFill/>
          </p:spPr>
          <p:txBody>
            <a:bodyPr wrap="none" lIns="0" tIns="0" rIns="0" bIns="0" rtlCol="0">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Region 3</a:t>
              </a:r>
            </a:p>
          </p:txBody>
        </p:sp>
        <p:sp>
          <p:nvSpPr>
            <p:cNvPr id="40" name="Rectangle 39">
              <a:extLst>
                <a:ext uri="{FF2B5EF4-FFF2-40B4-BE49-F238E27FC236}">
                  <a16:creationId xmlns:a16="http://schemas.microsoft.com/office/drawing/2014/main" id="{1C2EB5B3-B58D-491F-AF78-EA5139FE9B7F}"/>
                </a:ext>
              </a:extLst>
            </p:cNvPr>
            <p:cNvSpPr/>
            <p:nvPr/>
          </p:nvSpPr>
          <p:spPr>
            <a:xfrm>
              <a:off x="7249741" y="2596733"/>
              <a:ext cx="1116561" cy="415498"/>
            </a:xfrm>
            <a:prstGeom prst="rect">
              <a:avLst/>
            </a:prstGeom>
            <a:solidFill>
              <a:sysClr val="window" lastClr="FFFFFF"/>
            </a:solidFill>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050" b="0" i="0" u="none" strike="noStrike" kern="1200" cap="none" spc="0" normalizeH="0" baseline="0" noProof="0">
                  <a:ln>
                    <a:noFill/>
                  </a:ln>
                  <a:effectLst/>
                  <a:uLnTx/>
                  <a:uFillTx/>
                  <a:latin typeface="Segoe UI Semibold"/>
                  <a:ea typeface="+mn-ea"/>
                  <a:cs typeface="+mn-cs"/>
                </a:rPr>
                <a:t>Global Edge Locations</a:t>
              </a:r>
            </a:p>
          </p:txBody>
        </p:sp>
        <p:pic>
          <p:nvPicPr>
            <p:cNvPr id="41" name="Graphic 40">
              <a:extLst>
                <a:ext uri="{FF2B5EF4-FFF2-40B4-BE49-F238E27FC236}">
                  <a16:creationId xmlns:a16="http://schemas.microsoft.com/office/drawing/2014/main" id="{06AEB429-D54F-4718-9017-6B6A95422C8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49160" y="3471934"/>
              <a:ext cx="914400" cy="914400"/>
            </a:xfrm>
            <a:prstGeom prst="rect">
              <a:avLst/>
            </a:prstGeom>
          </p:spPr>
        </p:pic>
        <p:sp>
          <p:nvSpPr>
            <p:cNvPr id="42" name="TextBox 41">
              <a:extLst>
                <a:ext uri="{FF2B5EF4-FFF2-40B4-BE49-F238E27FC236}">
                  <a16:creationId xmlns:a16="http://schemas.microsoft.com/office/drawing/2014/main" id="{0572C619-FEF1-46A3-BA2A-63DF6EE4EEDA}"/>
                </a:ext>
              </a:extLst>
            </p:cNvPr>
            <p:cNvSpPr txBox="1"/>
            <p:nvPr/>
          </p:nvSpPr>
          <p:spPr>
            <a:xfrm>
              <a:off x="6937832" y="4204307"/>
              <a:ext cx="1758753" cy="185365"/>
            </a:xfrm>
            <a:prstGeom prst="rect">
              <a:avLst/>
            </a:prstGeom>
            <a:solidFill>
              <a:schemeClr val="bg1"/>
            </a:solidFill>
          </p:spPr>
          <p:txBody>
            <a:bodyPr wrap="none" lIns="182880" tIns="0" rIns="18288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Azure Front Door</a:t>
              </a:r>
            </a:p>
          </p:txBody>
        </p:sp>
        <p:sp>
          <p:nvSpPr>
            <p:cNvPr id="43" name="TextBox 42">
              <a:extLst>
                <a:ext uri="{FF2B5EF4-FFF2-40B4-BE49-F238E27FC236}">
                  <a16:creationId xmlns:a16="http://schemas.microsoft.com/office/drawing/2014/main" id="{9F3354DD-F253-4CB9-B585-4387E63DA00A}"/>
                </a:ext>
              </a:extLst>
            </p:cNvPr>
            <p:cNvSpPr txBox="1"/>
            <p:nvPr/>
          </p:nvSpPr>
          <p:spPr>
            <a:xfrm>
              <a:off x="5434307" y="3265031"/>
              <a:ext cx="1162341" cy="369332"/>
            </a:xfrm>
            <a:prstGeom prst="rect">
              <a:avLst/>
            </a:prstGeom>
            <a:noFill/>
          </p:spPr>
          <p:txBody>
            <a:bodyPr wrap="square" lIns="0" tIns="0" rIns="0" bIns="0" rtlCol="0">
              <a:spAutoFit/>
            </a:bodyPr>
            <a:lstStyle/>
            <a:p>
              <a:pPr marL="0" marR="0" lvl="0" indent="0" algn="ctr" defTabSz="914016" rtl="0" eaLnBrk="1" fontAlgn="auto" latinLnBrk="0" hangingPunct="1">
                <a:lnSpc>
                  <a:spcPct val="100000"/>
                </a:lnSpc>
                <a:spcBef>
                  <a:spcPct val="0"/>
                </a:spcBef>
                <a:spcAft>
                  <a:spcPts val="0"/>
                </a:spcAft>
                <a:buClrTx/>
                <a:buSzTx/>
                <a:buFontTx/>
                <a:buNone/>
                <a:tabLst/>
                <a:defRPr/>
              </a:pPr>
              <a:r>
                <a:rPr kumimoji="0" lang="en-US" sz="1200" b="0" i="0" u="none" strike="noStrike" kern="0" cap="none" spc="0" normalizeH="0" baseline="0" noProof="0">
                  <a:ln>
                    <a:noFill/>
                  </a:ln>
                  <a:gradFill>
                    <a:gsLst>
                      <a:gs pos="0">
                        <a:srgbClr val="282828"/>
                      </a:gs>
                      <a:gs pos="100000">
                        <a:srgbClr val="282828"/>
                      </a:gs>
                    </a:gsLst>
                    <a:lin ang="5400000" scaled="0"/>
                  </a:gradFill>
                  <a:effectLst/>
                  <a:uLnTx/>
                  <a:uFillTx/>
                  <a:latin typeface="Segoe UI Semibold"/>
                  <a:ea typeface="Segoe UI Black" panose="020B0A02040204020203" pitchFamily="34" charset="0"/>
                  <a:cs typeface="+mn-cs"/>
                </a:rPr>
                <a:t>Users on Public internet</a:t>
              </a:r>
            </a:p>
          </p:txBody>
        </p:sp>
        <p:grpSp>
          <p:nvGrpSpPr>
            <p:cNvPr id="44" name="Group 43">
              <a:extLst>
                <a:ext uri="{FF2B5EF4-FFF2-40B4-BE49-F238E27FC236}">
                  <a16:creationId xmlns:a16="http://schemas.microsoft.com/office/drawing/2014/main" id="{3863DB4A-F265-46D9-BEC7-125BBFA27357}"/>
                </a:ext>
              </a:extLst>
            </p:cNvPr>
            <p:cNvGrpSpPr/>
            <p:nvPr/>
          </p:nvGrpSpPr>
          <p:grpSpPr>
            <a:xfrm rot="16200000">
              <a:off x="6317879" y="3447762"/>
              <a:ext cx="911551" cy="1076267"/>
              <a:chOff x="5625141" y="1119049"/>
              <a:chExt cx="929829" cy="1097848"/>
            </a:xfrm>
          </p:grpSpPr>
          <p:sp>
            <p:nvSpPr>
              <p:cNvPr id="74" name="Oval 73">
                <a:extLst>
                  <a:ext uri="{FF2B5EF4-FFF2-40B4-BE49-F238E27FC236}">
                    <a16:creationId xmlns:a16="http://schemas.microsoft.com/office/drawing/2014/main" id="{D8B7B3C3-E904-415F-A595-AF0647D7B5F8}"/>
                  </a:ext>
                </a:extLst>
              </p:cNvPr>
              <p:cNvSpPr/>
              <p:nvPr/>
            </p:nvSpPr>
            <p:spPr bwMode="auto">
              <a:xfrm>
                <a:off x="5685307" y="1119049"/>
                <a:ext cx="809498" cy="809496"/>
              </a:xfrm>
              <a:prstGeom prst="ellipse">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75" name="Straight Connector 74">
                <a:extLst>
                  <a:ext uri="{FF2B5EF4-FFF2-40B4-BE49-F238E27FC236}">
                    <a16:creationId xmlns:a16="http://schemas.microsoft.com/office/drawing/2014/main" id="{B60C155B-5EA7-486F-979E-D1F6ED35D784}"/>
                  </a:ext>
                </a:extLst>
              </p:cNvPr>
              <p:cNvCxnSpPr>
                <a:cxnSpLocks/>
                <a:stCxn id="80" idx="0"/>
                <a:endCxn id="76" idx="4"/>
              </p:cNvCxnSpPr>
              <p:nvPr/>
            </p:nvCxnSpPr>
            <p:spPr>
              <a:xfrm flipV="1">
                <a:off x="6090055" y="1782152"/>
                <a:ext cx="0" cy="308164"/>
              </a:xfrm>
              <a:prstGeom prst="line">
                <a:avLst/>
              </a:prstGeom>
              <a:noFill/>
              <a:ln w="25400" cap="rnd" cmpd="sng" algn="ctr">
                <a:solidFill>
                  <a:srgbClr val="282828">
                    <a:lumMod val="50000"/>
                    <a:lumOff val="50000"/>
                  </a:srgbClr>
                </a:solidFill>
                <a:prstDash val="solid"/>
                <a:headEnd type="none"/>
                <a:tailEnd type="none"/>
              </a:ln>
              <a:effectLst/>
            </p:spPr>
          </p:cxnSp>
          <p:sp>
            <p:nvSpPr>
              <p:cNvPr id="76" name="Oval 75">
                <a:extLst>
                  <a:ext uri="{FF2B5EF4-FFF2-40B4-BE49-F238E27FC236}">
                    <a16:creationId xmlns:a16="http://schemas.microsoft.com/office/drawing/2014/main" id="{31065500-8A07-41F6-914B-C8853B889CA2}"/>
                  </a:ext>
                </a:extLst>
              </p:cNvPr>
              <p:cNvSpPr/>
              <p:nvPr/>
            </p:nvSpPr>
            <p:spPr bwMode="auto">
              <a:xfrm>
                <a:off x="6026764" y="1655570"/>
                <a:ext cx="126581" cy="126582"/>
              </a:xfrm>
              <a:prstGeom prst="ellipse">
                <a:avLst/>
              </a:prstGeom>
              <a:solidFill>
                <a:srgbClr val="939393"/>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7" name="Arc 76">
                <a:extLst>
                  <a:ext uri="{FF2B5EF4-FFF2-40B4-BE49-F238E27FC236}">
                    <a16:creationId xmlns:a16="http://schemas.microsoft.com/office/drawing/2014/main" id="{03414344-3490-48B0-AB84-66F61CF4D365}"/>
                  </a:ext>
                </a:extLst>
              </p:cNvPr>
              <p:cNvSpPr/>
              <p:nvPr/>
            </p:nvSpPr>
            <p:spPr>
              <a:xfrm rot="18900000">
                <a:off x="5625141" y="1253946"/>
                <a:ext cx="929829" cy="929830"/>
              </a:xfrm>
              <a:prstGeom prst="arc">
                <a:avLst/>
              </a:prstGeom>
              <a:noFill/>
              <a:ln w="38100" cap="rnd" cmpd="sng" algn="ctr">
                <a:solidFill>
                  <a:srgbClr val="0078D4"/>
                </a:solidFill>
                <a:prstDash val="solid"/>
                <a:headEnd type="none"/>
                <a:tailEnd type="none"/>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282828"/>
                  </a:solidFill>
                  <a:effectLst/>
                  <a:uLnTx/>
                  <a:uFillTx/>
                  <a:latin typeface="Segoe UI"/>
                  <a:ea typeface="+mn-ea"/>
                  <a:cs typeface="+mn-cs"/>
                </a:endParaRPr>
              </a:p>
            </p:txBody>
          </p:sp>
          <p:sp>
            <p:nvSpPr>
              <p:cNvPr id="78" name="Arc 77">
                <a:extLst>
                  <a:ext uri="{FF2B5EF4-FFF2-40B4-BE49-F238E27FC236}">
                    <a16:creationId xmlns:a16="http://schemas.microsoft.com/office/drawing/2014/main" id="{5AC3B8C0-40EA-49C7-BCB3-EA4E67A26992}"/>
                  </a:ext>
                </a:extLst>
              </p:cNvPr>
              <p:cNvSpPr/>
              <p:nvPr/>
            </p:nvSpPr>
            <p:spPr>
              <a:xfrm rot="18900000">
                <a:off x="5744483" y="1373288"/>
                <a:ext cx="691145" cy="691146"/>
              </a:xfrm>
              <a:prstGeom prst="arc">
                <a:avLst/>
              </a:prstGeom>
              <a:noFill/>
              <a:ln w="38100" cap="rnd" cmpd="sng" algn="ctr">
                <a:solidFill>
                  <a:srgbClr val="0078D4"/>
                </a:solidFill>
                <a:prstDash val="solid"/>
                <a:headEnd type="none"/>
                <a:tailEnd type="none"/>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282828"/>
                  </a:solidFill>
                  <a:effectLst/>
                  <a:uLnTx/>
                  <a:uFillTx/>
                  <a:latin typeface="Segoe UI"/>
                  <a:ea typeface="+mn-ea"/>
                  <a:cs typeface="+mn-cs"/>
                </a:endParaRPr>
              </a:p>
            </p:txBody>
          </p:sp>
          <p:sp>
            <p:nvSpPr>
              <p:cNvPr id="79" name="Arc 78">
                <a:extLst>
                  <a:ext uri="{FF2B5EF4-FFF2-40B4-BE49-F238E27FC236}">
                    <a16:creationId xmlns:a16="http://schemas.microsoft.com/office/drawing/2014/main" id="{D9AA21AB-D4BD-4957-A8AD-EBD562825EA4}"/>
                  </a:ext>
                </a:extLst>
              </p:cNvPr>
              <p:cNvSpPr/>
              <p:nvPr/>
            </p:nvSpPr>
            <p:spPr>
              <a:xfrm rot="18900000">
                <a:off x="5876690" y="1505495"/>
                <a:ext cx="426730" cy="426730"/>
              </a:xfrm>
              <a:prstGeom prst="arc">
                <a:avLst/>
              </a:prstGeom>
              <a:noFill/>
              <a:ln w="38100" cap="rnd" cmpd="sng" algn="ctr">
                <a:solidFill>
                  <a:srgbClr val="0078D4"/>
                </a:solidFill>
                <a:prstDash val="solid"/>
                <a:headEnd type="none"/>
                <a:tailEnd type="none"/>
              </a:ln>
              <a:effectLst/>
            </p:spPr>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568" b="0" i="0" u="none" strike="noStrike" kern="0" cap="none" spc="0" normalizeH="0" baseline="0" noProof="0">
                  <a:ln>
                    <a:noFill/>
                  </a:ln>
                  <a:solidFill>
                    <a:srgbClr val="282828"/>
                  </a:solidFill>
                  <a:effectLst/>
                  <a:uLnTx/>
                  <a:uFillTx/>
                  <a:latin typeface="Segoe UI"/>
                  <a:ea typeface="+mn-ea"/>
                  <a:cs typeface="+mn-cs"/>
                </a:endParaRPr>
              </a:p>
            </p:txBody>
          </p:sp>
          <p:sp>
            <p:nvSpPr>
              <p:cNvPr id="80" name="Oval 79">
                <a:extLst>
                  <a:ext uri="{FF2B5EF4-FFF2-40B4-BE49-F238E27FC236}">
                    <a16:creationId xmlns:a16="http://schemas.microsoft.com/office/drawing/2014/main" id="{054AEFD4-F4A2-422D-ADD0-69CCDA54D3B8}"/>
                  </a:ext>
                </a:extLst>
              </p:cNvPr>
              <p:cNvSpPr/>
              <p:nvPr/>
            </p:nvSpPr>
            <p:spPr bwMode="auto">
              <a:xfrm>
                <a:off x="6026764" y="2090316"/>
                <a:ext cx="126581" cy="126581"/>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pic>
          <p:nvPicPr>
            <p:cNvPr id="45" name="Graphic 44">
              <a:extLst>
                <a:ext uri="{FF2B5EF4-FFF2-40B4-BE49-F238E27FC236}">
                  <a16:creationId xmlns:a16="http://schemas.microsoft.com/office/drawing/2014/main" id="{4310A39B-18E8-4BF0-ACA7-778EED76ABF2}"/>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02532" y="1684028"/>
              <a:ext cx="365760" cy="365760"/>
            </a:xfrm>
            <a:prstGeom prst="rect">
              <a:avLst/>
            </a:prstGeom>
          </p:spPr>
        </p:pic>
        <p:pic>
          <p:nvPicPr>
            <p:cNvPr id="46" name="Graphic 45">
              <a:extLst>
                <a:ext uri="{FF2B5EF4-FFF2-40B4-BE49-F238E27FC236}">
                  <a16:creationId xmlns:a16="http://schemas.microsoft.com/office/drawing/2014/main" id="{F2F8348D-E489-4012-BF66-8A475DF2949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18921" y="3305426"/>
              <a:ext cx="365760" cy="365760"/>
            </a:xfrm>
            <a:prstGeom prst="rect">
              <a:avLst/>
            </a:prstGeom>
          </p:spPr>
        </p:pic>
        <p:pic>
          <p:nvPicPr>
            <p:cNvPr id="47" name="Graphic 46">
              <a:extLst>
                <a:ext uri="{FF2B5EF4-FFF2-40B4-BE49-F238E27FC236}">
                  <a16:creationId xmlns:a16="http://schemas.microsoft.com/office/drawing/2014/main" id="{7C19D8B6-B203-4AC9-AFA1-F0D21A9AC68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844063" y="4994070"/>
              <a:ext cx="365760" cy="365760"/>
            </a:xfrm>
            <a:prstGeom prst="rect">
              <a:avLst/>
            </a:prstGeom>
          </p:spPr>
        </p:pic>
        <p:pic>
          <p:nvPicPr>
            <p:cNvPr id="48" name="Graphic 47">
              <a:extLst>
                <a:ext uri="{FF2B5EF4-FFF2-40B4-BE49-F238E27FC236}">
                  <a16:creationId xmlns:a16="http://schemas.microsoft.com/office/drawing/2014/main" id="{38B1264E-E8C4-478B-80AD-F07D241DDFC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47239" y="3906408"/>
              <a:ext cx="479717" cy="479717"/>
            </a:xfrm>
            <a:prstGeom prst="rect">
              <a:avLst/>
            </a:prstGeom>
          </p:spPr>
        </p:pic>
        <p:pic>
          <p:nvPicPr>
            <p:cNvPr id="49" name="Graphic 48">
              <a:extLst>
                <a:ext uri="{FF2B5EF4-FFF2-40B4-BE49-F238E27FC236}">
                  <a16:creationId xmlns:a16="http://schemas.microsoft.com/office/drawing/2014/main" id="{E802F114-FF26-44EB-8F7D-54CAEB465548}"/>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9842026" y="2240966"/>
              <a:ext cx="479717" cy="479717"/>
            </a:xfrm>
            <a:prstGeom prst="rect">
              <a:avLst/>
            </a:prstGeom>
          </p:spPr>
        </p:pic>
        <p:pic>
          <p:nvPicPr>
            <p:cNvPr id="50" name="Graphic 49">
              <a:extLst>
                <a:ext uri="{FF2B5EF4-FFF2-40B4-BE49-F238E27FC236}">
                  <a16:creationId xmlns:a16="http://schemas.microsoft.com/office/drawing/2014/main" id="{288B1351-B53C-45FF-A682-54E4F5CC5EA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842026" y="5548933"/>
              <a:ext cx="452797" cy="452797"/>
            </a:xfrm>
            <a:prstGeom prst="rect">
              <a:avLst/>
            </a:prstGeom>
          </p:spPr>
        </p:pic>
        <p:pic>
          <p:nvPicPr>
            <p:cNvPr id="51" name="Graphic 50">
              <a:extLst>
                <a:ext uri="{FF2B5EF4-FFF2-40B4-BE49-F238E27FC236}">
                  <a16:creationId xmlns:a16="http://schemas.microsoft.com/office/drawing/2014/main" id="{41EEA21F-305A-4D98-8A1C-6C688272F2D9}"/>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06529" y="2295378"/>
              <a:ext cx="365760" cy="365760"/>
            </a:xfrm>
            <a:prstGeom prst="rect">
              <a:avLst/>
            </a:prstGeom>
          </p:spPr>
        </p:pic>
        <p:pic>
          <p:nvPicPr>
            <p:cNvPr id="52" name="Graphic 51">
              <a:extLst>
                <a:ext uri="{FF2B5EF4-FFF2-40B4-BE49-F238E27FC236}">
                  <a16:creationId xmlns:a16="http://schemas.microsoft.com/office/drawing/2014/main" id="{44ADA3DD-3166-44B9-A554-8ED6F9907C5C}"/>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10833496" y="3951235"/>
              <a:ext cx="365760" cy="365760"/>
            </a:xfrm>
            <a:prstGeom prst="rect">
              <a:avLst/>
            </a:prstGeom>
          </p:spPr>
        </p:pic>
        <p:sp>
          <p:nvSpPr>
            <p:cNvPr id="53" name="TextBox 52">
              <a:extLst>
                <a:ext uri="{FF2B5EF4-FFF2-40B4-BE49-F238E27FC236}">
                  <a16:creationId xmlns:a16="http://schemas.microsoft.com/office/drawing/2014/main" id="{CEC5A0F0-84A2-437F-A4FB-EB7CB1E33DE8}"/>
                </a:ext>
              </a:extLst>
            </p:cNvPr>
            <p:cNvSpPr txBox="1"/>
            <p:nvPr/>
          </p:nvSpPr>
          <p:spPr>
            <a:xfrm>
              <a:off x="5705001" y="4256884"/>
              <a:ext cx="1643848" cy="461665"/>
            </a:xfrm>
            <a:prstGeom prst="rect">
              <a:avLst/>
            </a:prstGeom>
            <a:noFill/>
          </p:spPr>
          <p:txBody>
            <a:bodyPr wrap="none" lIns="182880" tIns="146304" rIns="182880" bIns="146304" rtlCol="0">
              <a:spAutoFit/>
            </a:bodyPr>
            <a:lstStyle/>
            <a:p>
              <a:pPr marL="0" marR="0" lvl="0" indent="0" algn="l" defTabSz="914400" rtl="0" eaLnBrk="1" fontAlgn="auto"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gradFill>
                    <a:gsLst>
                      <a:gs pos="2917">
                        <a:srgbClr val="000000"/>
                      </a:gs>
                      <a:gs pos="30000">
                        <a:srgbClr val="000000"/>
                      </a:gs>
                    </a:gsLst>
                    <a:lin ang="5400000" scaled="0"/>
                  </a:gradFill>
                  <a:effectLst/>
                  <a:uLnTx/>
                  <a:uFillTx/>
                  <a:latin typeface="Segoe UI Semibold"/>
                  <a:ea typeface="+mn-ea"/>
                  <a:cs typeface="+mn-cs"/>
                </a:rPr>
                <a:t>www.contoso.com</a:t>
              </a:r>
            </a:p>
          </p:txBody>
        </p:sp>
        <p:pic>
          <p:nvPicPr>
            <p:cNvPr id="54" name="Graphic 53">
              <a:extLst>
                <a:ext uri="{FF2B5EF4-FFF2-40B4-BE49-F238E27FC236}">
                  <a16:creationId xmlns:a16="http://schemas.microsoft.com/office/drawing/2014/main" id="{5BBE2BF1-9E18-4AB8-B0FF-D7F1313265D3}"/>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30747" y="1710502"/>
              <a:ext cx="365760" cy="365760"/>
            </a:xfrm>
            <a:prstGeom prst="rect">
              <a:avLst/>
            </a:prstGeom>
          </p:spPr>
        </p:pic>
        <p:pic>
          <p:nvPicPr>
            <p:cNvPr id="55" name="Graphic 54">
              <a:extLst>
                <a:ext uri="{FF2B5EF4-FFF2-40B4-BE49-F238E27FC236}">
                  <a16:creationId xmlns:a16="http://schemas.microsoft.com/office/drawing/2014/main" id="{27C8BE4E-2203-4865-A832-7C55D27074C5}"/>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64737" y="3313106"/>
              <a:ext cx="365760" cy="365760"/>
            </a:xfrm>
            <a:prstGeom prst="rect">
              <a:avLst/>
            </a:prstGeom>
          </p:spPr>
        </p:pic>
        <p:pic>
          <p:nvPicPr>
            <p:cNvPr id="56" name="Graphic 55">
              <a:extLst>
                <a:ext uri="{FF2B5EF4-FFF2-40B4-BE49-F238E27FC236}">
                  <a16:creationId xmlns:a16="http://schemas.microsoft.com/office/drawing/2014/main" id="{B806D4D6-C0C6-4045-99F1-1446C9C3902A}"/>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10850440" y="4977189"/>
              <a:ext cx="365760" cy="365760"/>
            </a:xfrm>
            <a:prstGeom prst="rect">
              <a:avLst/>
            </a:prstGeom>
          </p:spPr>
        </p:pic>
        <p:pic>
          <p:nvPicPr>
            <p:cNvPr id="57" name="Graphic 56">
              <a:extLst>
                <a:ext uri="{FF2B5EF4-FFF2-40B4-BE49-F238E27FC236}">
                  <a16:creationId xmlns:a16="http://schemas.microsoft.com/office/drawing/2014/main" id="{19ED3E07-9E95-40C8-8759-9A97624CC040}"/>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5655208" y="3718759"/>
              <a:ext cx="500992" cy="548640"/>
            </a:xfrm>
            <a:prstGeom prst="rect">
              <a:avLst/>
            </a:prstGeom>
          </p:spPr>
        </p:pic>
        <p:pic>
          <p:nvPicPr>
            <p:cNvPr id="58" name="Graphic 57">
              <a:extLst>
                <a:ext uri="{FF2B5EF4-FFF2-40B4-BE49-F238E27FC236}">
                  <a16:creationId xmlns:a16="http://schemas.microsoft.com/office/drawing/2014/main" id="{7529D265-2CF5-46B1-9D2B-DB130DD1EF2A}"/>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474882" y="1641721"/>
              <a:ext cx="228600" cy="228600"/>
            </a:xfrm>
            <a:prstGeom prst="rect">
              <a:avLst/>
            </a:prstGeom>
          </p:spPr>
        </p:pic>
        <p:pic>
          <p:nvPicPr>
            <p:cNvPr id="59" name="Graphic 58">
              <a:extLst>
                <a:ext uri="{FF2B5EF4-FFF2-40B4-BE49-F238E27FC236}">
                  <a16:creationId xmlns:a16="http://schemas.microsoft.com/office/drawing/2014/main" id="{1D8A4E17-BF08-4FE2-898C-FFEEC1B11AA9}"/>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474882" y="2259105"/>
              <a:ext cx="228600" cy="228600"/>
            </a:xfrm>
            <a:prstGeom prst="rect">
              <a:avLst/>
            </a:prstGeom>
          </p:spPr>
        </p:pic>
        <p:pic>
          <p:nvPicPr>
            <p:cNvPr id="60" name="Graphic 59">
              <a:extLst>
                <a:ext uri="{FF2B5EF4-FFF2-40B4-BE49-F238E27FC236}">
                  <a16:creationId xmlns:a16="http://schemas.microsoft.com/office/drawing/2014/main" id="{49A74CFB-15F9-4742-817F-2B3A69270F41}"/>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474882" y="3333157"/>
              <a:ext cx="228600" cy="228600"/>
            </a:xfrm>
            <a:prstGeom prst="rect">
              <a:avLst/>
            </a:prstGeom>
          </p:spPr>
        </p:pic>
        <p:pic>
          <p:nvPicPr>
            <p:cNvPr id="61" name="Graphic 60">
              <a:extLst>
                <a:ext uri="{FF2B5EF4-FFF2-40B4-BE49-F238E27FC236}">
                  <a16:creationId xmlns:a16="http://schemas.microsoft.com/office/drawing/2014/main" id="{20162DB8-0BB6-4A16-B640-CE466759CB10}"/>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474882" y="3935022"/>
              <a:ext cx="228600" cy="228600"/>
            </a:xfrm>
            <a:prstGeom prst="rect">
              <a:avLst/>
            </a:prstGeom>
          </p:spPr>
        </p:pic>
        <p:pic>
          <p:nvPicPr>
            <p:cNvPr id="62" name="Graphic 61">
              <a:extLst>
                <a:ext uri="{FF2B5EF4-FFF2-40B4-BE49-F238E27FC236}">
                  <a16:creationId xmlns:a16="http://schemas.microsoft.com/office/drawing/2014/main" id="{937CA57B-147E-468E-B8AB-A9384DAF6323}"/>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10474882" y="4953446"/>
              <a:ext cx="228600" cy="228600"/>
            </a:xfrm>
            <a:prstGeom prst="rect">
              <a:avLst/>
            </a:prstGeom>
          </p:spPr>
        </p:pic>
        <p:sp>
          <p:nvSpPr>
            <p:cNvPr id="63" name="Rectangle 62">
              <a:extLst>
                <a:ext uri="{FF2B5EF4-FFF2-40B4-BE49-F238E27FC236}">
                  <a16:creationId xmlns:a16="http://schemas.microsoft.com/office/drawing/2014/main" id="{40BB8120-FD5B-4EBB-95E7-63493E2DBE47}"/>
                </a:ext>
              </a:extLst>
            </p:cNvPr>
            <p:cNvSpPr/>
            <p:nvPr/>
          </p:nvSpPr>
          <p:spPr>
            <a:xfrm>
              <a:off x="9072876" y="6399542"/>
              <a:ext cx="2099412" cy="291778"/>
            </a:xfrm>
            <a:prstGeom prst="rect">
              <a:avLst/>
            </a:prstGeom>
            <a:solidFill>
              <a:schemeClr val="bg1"/>
            </a:solidFill>
          </p:spPr>
          <p:txBody>
            <a:bodyPr wrap="square">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a:ln>
                    <a:noFill/>
                  </a:ln>
                  <a:gradFill>
                    <a:gsLst>
                      <a:gs pos="2917">
                        <a:srgbClr val="2F2F2F"/>
                      </a:gs>
                      <a:gs pos="30000">
                        <a:srgbClr val="2F2F2F"/>
                      </a:gs>
                    </a:gsLst>
                    <a:lin ang="5400000" scaled="0"/>
                  </a:gradFill>
                  <a:effectLst/>
                  <a:uLnTx/>
                  <a:uFillTx/>
                  <a:latin typeface="Segoe UI Semibold"/>
                  <a:ea typeface="+mn-ea"/>
                  <a:cs typeface="+mn-cs"/>
                </a:rPr>
                <a:t>Microsoft Global Network</a:t>
              </a:r>
            </a:p>
          </p:txBody>
        </p:sp>
        <p:grpSp>
          <p:nvGrpSpPr>
            <p:cNvPr id="64" name="Group 63">
              <a:extLst>
                <a:ext uri="{FF2B5EF4-FFF2-40B4-BE49-F238E27FC236}">
                  <a16:creationId xmlns:a16="http://schemas.microsoft.com/office/drawing/2014/main" id="{3FDE9238-44DC-442A-AA92-B8DE9C814C59}"/>
                </a:ext>
              </a:extLst>
            </p:cNvPr>
            <p:cNvGrpSpPr/>
            <p:nvPr/>
          </p:nvGrpSpPr>
          <p:grpSpPr>
            <a:xfrm>
              <a:off x="7649327" y="3014657"/>
              <a:ext cx="342649" cy="369332"/>
              <a:chOff x="7111224" y="2894795"/>
              <a:chExt cx="499804" cy="538725"/>
            </a:xfrm>
          </p:grpSpPr>
          <p:grpSp>
            <p:nvGrpSpPr>
              <p:cNvPr id="65" name="globe" descr="globe, earth">
                <a:extLst>
                  <a:ext uri="{FF2B5EF4-FFF2-40B4-BE49-F238E27FC236}">
                    <a16:creationId xmlns:a16="http://schemas.microsoft.com/office/drawing/2014/main" id="{78DFF588-76FC-4D64-AC51-90F12C571269}"/>
                  </a:ext>
                </a:extLst>
              </p:cNvPr>
              <p:cNvGrpSpPr/>
              <p:nvPr/>
            </p:nvGrpSpPr>
            <p:grpSpPr>
              <a:xfrm>
                <a:off x="7111224" y="3015656"/>
                <a:ext cx="417866" cy="417864"/>
                <a:chOff x="8617744" y="2840833"/>
                <a:chExt cx="896936" cy="896934"/>
              </a:xfrm>
            </p:grpSpPr>
            <p:sp>
              <p:nvSpPr>
                <p:cNvPr id="69" name="Oval 68">
                  <a:extLst>
                    <a:ext uri="{FF2B5EF4-FFF2-40B4-BE49-F238E27FC236}">
                      <a16:creationId xmlns:a16="http://schemas.microsoft.com/office/drawing/2014/main" id="{C71C484E-B3B4-4E2D-A620-BC405798679C}"/>
                    </a:ext>
                  </a:extLst>
                </p:cNvPr>
                <p:cNvSpPr/>
                <p:nvPr/>
              </p:nvSpPr>
              <p:spPr bwMode="auto">
                <a:xfrm>
                  <a:off x="8618568" y="2840833"/>
                  <a:ext cx="896112" cy="896112"/>
                </a:xfrm>
                <a:prstGeom prst="ellipse">
                  <a:avLst/>
                </a:prstGeom>
                <a:solidFill>
                  <a:srgbClr val="50E6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nvGrpSpPr>
                <p:cNvPr id="70" name="Group 4">
                  <a:extLst>
                    <a:ext uri="{FF2B5EF4-FFF2-40B4-BE49-F238E27FC236}">
                      <a16:creationId xmlns:a16="http://schemas.microsoft.com/office/drawing/2014/main" id="{74EAA9A8-2D36-42F6-B5F9-6C3AE5B0948A}"/>
                    </a:ext>
                  </a:extLst>
                </p:cNvPr>
                <p:cNvGrpSpPr>
                  <a:grpSpLocks noChangeAspect="1"/>
                </p:cNvGrpSpPr>
                <p:nvPr/>
              </p:nvGrpSpPr>
              <p:grpSpPr bwMode="auto">
                <a:xfrm>
                  <a:off x="8617744" y="2840833"/>
                  <a:ext cx="896936" cy="896934"/>
                  <a:chOff x="2177" y="498"/>
                  <a:chExt cx="3324" cy="3324"/>
                </a:xfrm>
                <a:solidFill>
                  <a:srgbClr val="243A5E"/>
                </a:solidFill>
              </p:grpSpPr>
              <p:sp>
                <p:nvSpPr>
                  <p:cNvPr id="71" name="Freeform 5">
                    <a:extLst>
                      <a:ext uri="{FF2B5EF4-FFF2-40B4-BE49-F238E27FC236}">
                        <a16:creationId xmlns:a16="http://schemas.microsoft.com/office/drawing/2014/main" id="{4B4FF338-F272-49B7-A7A6-2B679915A90D}"/>
                      </a:ext>
                    </a:extLst>
                  </p:cNvPr>
                  <p:cNvSpPr>
                    <a:spLocks/>
                  </p:cNvSpPr>
                  <p:nvPr/>
                </p:nvSpPr>
                <p:spPr bwMode="auto">
                  <a:xfrm>
                    <a:off x="2177" y="2063"/>
                    <a:ext cx="766" cy="1462"/>
                  </a:xfrm>
                  <a:custGeom>
                    <a:avLst/>
                    <a:gdLst>
                      <a:gd name="T0" fmla="*/ 429 w 435"/>
                      <a:gd name="T1" fmla="*/ 729 h 830"/>
                      <a:gd name="T2" fmla="*/ 404 w 435"/>
                      <a:gd name="T3" fmla="*/ 683 h 830"/>
                      <a:gd name="T4" fmla="*/ 411 w 435"/>
                      <a:gd name="T5" fmla="*/ 596 h 830"/>
                      <a:gd name="T6" fmla="*/ 315 w 435"/>
                      <a:gd name="T7" fmla="*/ 499 h 830"/>
                      <a:gd name="T8" fmla="*/ 255 w 435"/>
                      <a:gd name="T9" fmla="*/ 382 h 830"/>
                      <a:gd name="T10" fmla="*/ 271 w 435"/>
                      <a:gd name="T11" fmla="*/ 323 h 830"/>
                      <a:gd name="T12" fmla="*/ 266 w 435"/>
                      <a:gd name="T13" fmla="*/ 301 h 830"/>
                      <a:gd name="T14" fmla="*/ 285 w 435"/>
                      <a:gd name="T15" fmla="*/ 274 h 830"/>
                      <a:gd name="T16" fmla="*/ 313 w 435"/>
                      <a:gd name="T17" fmla="*/ 194 h 830"/>
                      <a:gd name="T18" fmla="*/ 290 w 435"/>
                      <a:gd name="T19" fmla="*/ 182 h 830"/>
                      <a:gd name="T20" fmla="*/ 263 w 435"/>
                      <a:gd name="T21" fmla="*/ 186 h 830"/>
                      <a:gd name="T22" fmla="*/ 213 w 435"/>
                      <a:gd name="T23" fmla="*/ 151 h 830"/>
                      <a:gd name="T24" fmla="*/ 177 w 435"/>
                      <a:gd name="T25" fmla="*/ 106 h 830"/>
                      <a:gd name="T26" fmla="*/ 107 w 435"/>
                      <a:gd name="T27" fmla="*/ 90 h 830"/>
                      <a:gd name="T28" fmla="*/ 35 w 435"/>
                      <a:gd name="T29" fmla="*/ 47 h 830"/>
                      <a:gd name="T30" fmla="*/ 1 w 435"/>
                      <a:gd name="T31" fmla="*/ 0 h 830"/>
                      <a:gd name="T32" fmla="*/ 0 w 435"/>
                      <a:gd name="T33" fmla="*/ 55 h 830"/>
                      <a:gd name="T34" fmla="*/ 404 w 435"/>
                      <a:gd name="T35" fmla="*/ 830 h 830"/>
                      <a:gd name="T36" fmla="*/ 429 w 435"/>
                      <a:gd name="T37" fmla="*/ 729 h 8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35" h="830">
                        <a:moveTo>
                          <a:pt x="429" y="729"/>
                        </a:moveTo>
                        <a:cubicBezTo>
                          <a:pt x="423" y="710"/>
                          <a:pt x="408" y="705"/>
                          <a:pt x="404" y="683"/>
                        </a:cubicBezTo>
                        <a:cubicBezTo>
                          <a:pt x="401" y="661"/>
                          <a:pt x="416" y="610"/>
                          <a:pt x="411" y="596"/>
                        </a:cubicBezTo>
                        <a:cubicBezTo>
                          <a:pt x="406" y="581"/>
                          <a:pt x="336" y="525"/>
                          <a:pt x="315" y="499"/>
                        </a:cubicBezTo>
                        <a:cubicBezTo>
                          <a:pt x="294" y="473"/>
                          <a:pt x="257" y="406"/>
                          <a:pt x="255" y="382"/>
                        </a:cubicBezTo>
                        <a:cubicBezTo>
                          <a:pt x="254" y="358"/>
                          <a:pt x="270" y="330"/>
                          <a:pt x="271" y="323"/>
                        </a:cubicBezTo>
                        <a:cubicBezTo>
                          <a:pt x="272" y="316"/>
                          <a:pt x="268" y="311"/>
                          <a:pt x="266" y="301"/>
                        </a:cubicBezTo>
                        <a:cubicBezTo>
                          <a:pt x="265" y="290"/>
                          <a:pt x="277" y="285"/>
                          <a:pt x="285" y="274"/>
                        </a:cubicBezTo>
                        <a:cubicBezTo>
                          <a:pt x="294" y="262"/>
                          <a:pt x="313" y="194"/>
                          <a:pt x="313" y="194"/>
                        </a:cubicBezTo>
                        <a:cubicBezTo>
                          <a:pt x="313" y="194"/>
                          <a:pt x="299" y="183"/>
                          <a:pt x="290" y="182"/>
                        </a:cubicBezTo>
                        <a:cubicBezTo>
                          <a:pt x="281" y="181"/>
                          <a:pt x="276" y="187"/>
                          <a:pt x="263" y="186"/>
                        </a:cubicBezTo>
                        <a:cubicBezTo>
                          <a:pt x="250" y="185"/>
                          <a:pt x="231" y="170"/>
                          <a:pt x="213" y="151"/>
                        </a:cubicBezTo>
                        <a:cubicBezTo>
                          <a:pt x="194" y="132"/>
                          <a:pt x="193" y="120"/>
                          <a:pt x="177" y="106"/>
                        </a:cubicBezTo>
                        <a:cubicBezTo>
                          <a:pt x="161" y="93"/>
                          <a:pt x="128" y="93"/>
                          <a:pt x="107" y="90"/>
                        </a:cubicBezTo>
                        <a:cubicBezTo>
                          <a:pt x="85" y="86"/>
                          <a:pt x="54" y="61"/>
                          <a:pt x="35" y="47"/>
                        </a:cubicBezTo>
                        <a:cubicBezTo>
                          <a:pt x="19" y="35"/>
                          <a:pt x="6" y="9"/>
                          <a:pt x="1" y="0"/>
                        </a:cubicBezTo>
                        <a:cubicBezTo>
                          <a:pt x="0" y="18"/>
                          <a:pt x="0" y="37"/>
                          <a:pt x="0" y="55"/>
                        </a:cubicBezTo>
                        <a:cubicBezTo>
                          <a:pt x="0" y="376"/>
                          <a:pt x="160" y="659"/>
                          <a:pt x="404" y="830"/>
                        </a:cubicBezTo>
                        <a:cubicBezTo>
                          <a:pt x="405" y="829"/>
                          <a:pt x="435" y="747"/>
                          <a:pt x="429" y="729"/>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Freeform 6">
                    <a:extLst>
                      <a:ext uri="{FF2B5EF4-FFF2-40B4-BE49-F238E27FC236}">
                        <a16:creationId xmlns:a16="http://schemas.microsoft.com/office/drawing/2014/main" id="{B9B6BB4A-81FC-4213-8498-265F6DA1393E}"/>
                      </a:ext>
                    </a:extLst>
                  </p:cNvPr>
                  <p:cNvSpPr>
                    <a:spLocks/>
                  </p:cNvSpPr>
                  <p:nvPr/>
                </p:nvSpPr>
                <p:spPr bwMode="auto">
                  <a:xfrm>
                    <a:off x="2774" y="808"/>
                    <a:ext cx="98" cy="81"/>
                  </a:xfrm>
                  <a:custGeom>
                    <a:avLst/>
                    <a:gdLst>
                      <a:gd name="T0" fmla="*/ 41 w 56"/>
                      <a:gd name="T1" fmla="*/ 43 h 46"/>
                      <a:gd name="T2" fmla="*/ 56 w 56"/>
                      <a:gd name="T3" fmla="*/ 0 h 46"/>
                      <a:gd name="T4" fmla="*/ 0 w 56"/>
                      <a:gd name="T5" fmla="*/ 43 h 46"/>
                      <a:gd name="T6" fmla="*/ 41 w 56"/>
                      <a:gd name="T7" fmla="*/ 43 h 46"/>
                    </a:gdLst>
                    <a:ahLst/>
                    <a:cxnLst>
                      <a:cxn ang="0">
                        <a:pos x="T0" y="T1"/>
                      </a:cxn>
                      <a:cxn ang="0">
                        <a:pos x="T2" y="T3"/>
                      </a:cxn>
                      <a:cxn ang="0">
                        <a:pos x="T4" y="T5"/>
                      </a:cxn>
                      <a:cxn ang="0">
                        <a:pos x="T6" y="T7"/>
                      </a:cxn>
                    </a:cxnLst>
                    <a:rect l="0" t="0" r="r" b="b"/>
                    <a:pathLst>
                      <a:path w="56" h="46">
                        <a:moveTo>
                          <a:pt x="41" y="43"/>
                        </a:moveTo>
                        <a:cubicBezTo>
                          <a:pt x="46" y="40"/>
                          <a:pt x="49" y="5"/>
                          <a:pt x="56" y="0"/>
                        </a:cubicBezTo>
                        <a:cubicBezTo>
                          <a:pt x="37" y="13"/>
                          <a:pt x="18" y="28"/>
                          <a:pt x="0" y="43"/>
                        </a:cubicBezTo>
                        <a:cubicBezTo>
                          <a:pt x="1" y="43"/>
                          <a:pt x="35" y="46"/>
                          <a:pt x="41" y="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7">
                    <a:extLst>
                      <a:ext uri="{FF2B5EF4-FFF2-40B4-BE49-F238E27FC236}">
                        <a16:creationId xmlns:a16="http://schemas.microsoft.com/office/drawing/2014/main" id="{F90525D8-8013-4CFF-B222-11FD259AD2E8}"/>
                      </a:ext>
                    </a:extLst>
                  </p:cNvPr>
                  <p:cNvSpPr>
                    <a:spLocks noEditPoints="1"/>
                  </p:cNvSpPr>
                  <p:nvPr/>
                </p:nvSpPr>
                <p:spPr bwMode="auto">
                  <a:xfrm>
                    <a:off x="2333" y="498"/>
                    <a:ext cx="3168" cy="3324"/>
                  </a:xfrm>
                  <a:custGeom>
                    <a:avLst/>
                    <a:gdLst>
                      <a:gd name="T0" fmla="*/ 1630 w 1799"/>
                      <a:gd name="T1" fmla="*/ 741 h 1888"/>
                      <a:gd name="T2" fmla="*/ 1732 w 1799"/>
                      <a:gd name="T3" fmla="*/ 850 h 1888"/>
                      <a:gd name="T4" fmla="*/ 1574 w 1799"/>
                      <a:gd name="T5" fmla="*/ 975 h 1888"/>
                      <a:gd name="T6" fmla="*/ 1459 w 1799"/>
                      <a:gd name="T7" fmla="*/ 770 h 1888"/>
                      <a:gd name="T8" fmla="*/ 1663 w 1799"/>
                      <a:gd name="T9" fmla="*/ 1004 h 1888"/>
                      <a:gd name="T10" fmla="*/ 1551 w 1799"/>
                      <a:gd name="T11" fmla="*/ 1367 h 1888"/>
                      <a:gd name="T12" fmla="*/ 1456 w 1799"/>
                      <a:gd name="T13" fmla="*/ 1563 h 1888"/>
                      <a:gd name="T14" fmla="*/ 1278 w 1799"/>
                      <a:gd name="T15" fmla="*/ 1690 h 1888"/>
                      <a:gd name="T16" fmla="*/ 1229 w 1799"/>
                      <a:gd name="T17" fmla="*/ 1383 h 1888"/>
                      <a:gd name="T18" fmla="*/ 1203 w 1799"/>
                      <a:gd name="T19" fmla="*/ 1132 h 1888"/>
                      <a:gd name="T20" fmla="*/ 1052 w 1799"/>
                      <a:gd name="T21" fmla="*/ 1102 h 1888"/>
                      <a:gd name="T22" fmla="*/ 879 w 1799"/>
                      <a:gd name="T23" fmla="*/ 944 h 1888"/>
                      <a:gd name="T24" fmla="*/ 961 w 1799"/>
                      <a:gd name="T25" fmla="*/ 739 h 1888"/>
                      <a:gd name="T26" fmla="*/ 1272 w 1799"/>
                      <a:gd name="T27" fmla="*/ 723 h 1888"/>
                      <a:gd name="T28" fmla="*/ 1478 w 1799"/>
                      <a:gd name="T29" fmla="*/ 665 h 1888"/>
                      <a:gd name="T30" fmla="*/ 1325 w 1799"/>
                      <a:gd name="T31" fmla="*/ 607 h 1888"/>
                      <a:gd name="T32" fmla="*/ 1248 w 1799"/>
                      <a:gd name="T33" fmla="*/ 536 h 1888"/>
                      <a:gd name="T34" fmla="*/ 1256 w 1799"/>
                      <a:gd name="T35" fmla="*/ 590 h 1888"/>
                      <a:gd name="T36" fmla="*/ 1213 w 1799"/>
                      <a:gd name="T37" fmla="*/ 562 h 1888"/>
                      <a:gd name="T38" fmla="*/ 1073 w 1799"/>
                      <a:gd name="T39" fmla="*/ 627 h 1888"/>
                      <a:gd name="T40" fmla="*/ 984 w 1799"/>
                      <a:gd name="T41" fmla="*/ 599 h 1888"/>
                      <a:gd name="T42" fmla="*/ 1045 w 1799"/>
                      <a:gd name="T43" fmla="*/ 477 h 1888"/>
                      <a:gd name="T44" fmla="*/ 1164 w 1799"/>
                      <a:gd name="T45" fmla="*/ 361 h 1888"/>
                      <a:gd name="T46" fmla="*/ 1291 w 1799"/>
                      <a:gd name="T47" fmla="*/ 336 h 1888"/>
                      <a:gd name="T48" fmla="*/ 1290 w 1799"/>
                      <a:gd name="T49" fmla="*/ 233 h 1888"/>
                      <a:gd name="T50" fmla="*/ 1201 w 1799"/>
                      <a:gd name="T51" fmla="*/ 348 h 1888"/>
                      <a:gd name="T52" fmla="*/ 1178 w 1799"/>
                      <a:gd name="T53" fmla="*/ 245 h 1888"/>
                      <a:gd name="T54" fmla="*/ 1435 w 1799"/>
                      <a:gd name="T55" fmla="*/ 210 h 1888"/>
                      <a:gd name="T56" fmla="*/ 1438 w 1799"/>
                      <a:gd name="T57" fmla="*/ 251 h 1888"/>
                      <a:gd name="T58" fmla="*/ 353 w 1799"/>
                      <a:gd name="T59" fmla="*/ 191 h 1888"/>
                      <a:gd name="T60" fmla="*/ 302 w 1799"/>
                      <a:gd name="T61" fmla="*/ 387 h 1888"/>
                      <a:gd name="T62" fmla="*/ 429 w 1799"/>
                      <a:gd name="T63" fmla="*/ 286 h 1888"/>
                      <a:gd name="T64" fmla="*/ 536 w 1799"/>
                      <a:gd name="T65" fmla="*/ 389 h 1888"/>
                      <a:gd name="T66" fmla="*/ 389 w 1799"/>
                      <a:gd name="T67" fmla="*/ 475 h 1888"/>
                      <a:gd name="T68" fmla="*/ 307 w 1799"/>
                      <a:gd name="T69" fmla="*/ 603 h 1888"/>
                      <a:gd name="T70" fmla="*/ 114 w 1799"/>
                      <a:gd name="T71" fmla="*/ 740 h 1888"/>
                      <a:gd name="T72" fmla="*/ 39 w 1799"/>
                      <a:gd name="T73" fmla="*/ 912 h 1888"/>
                      <a:gd name="T74" fmla="*/ 140 w 1799"/>
                      <a:gd name="T75" fmla="*/ 955 h 1888"/>
                      <a:gd name="T76" fmla="*/ 291 w 1799"/>
                      <a:gd name="T77" fmla="*/ 988 h 1888"/>
                      <a:gd name="T78" fmla="*/ 530 w 1799"/>
                      <a:gd name="T79" fmla="*/ 1170 h 1888"/>
                      <a:gd name="T80" fmla="*/ 632 w 1799"/>
                      <a:gd name="T81" fmla="*/ 1521 h 1888"/>
                      <a:gd name="T82" fmla="*/ 486 w 1799"/>
                      <a:gd name="T83" fmla="*/ 1700 h 1888"/>
                      <a:gd name="T84" fmla="*/ 855 w 1799"/>
                      <a:gd name="T85" fmla="*/ 1888 h 1888"/>
                      <a:gd name="T86" fmla="*/ 1091 w 1799"/>
                      <a:gd name="T87" fmla="*/ 388 h 1888"/>
                      <a:gd name="T88" fmla="*/ 1058 w 1799"/>
                      <a:gd name="T89" fmla="*/ 363 h 1888"/>
                      <a:gd name="T90" fmla="*/ 1042 w 1799"/>
                      <a:gd name="T91" fmla="*/ 409 h 1888"/>
                      <a:gd name="T92" fmla="*/ 905 w 1799"/>
                      <a:gd name="T93" fmla="*/ 257 h 1888"/>
                      <a:gd name="T94" fmla="*/ 454 w 1799"/>
                      <a:gd name="T95" fmla="*/ 99 h 1888"/>
                      <a:gd name="T96" fmla="*/ 615 w 1799"/>
                      <a:gd name="T97" fmla="*/ 67 h 1888"/>
                      <a:gd name="T98" fmla="*/ 454 w 1799"/>
                      <a:gd name="T99" fmla="*/ 99 h 1888"/>
                      <a:gd name="T100" fmla="*/ 516 w 1799"/>
                      <a:gd name="T101" fmla="*/ 249 h 1888"/>
                      <a:gd name="T102" fmla="*/ 549 w 1799"/>
                      <a:gd name="T103" fmla="*/ 504 h 1888"/>
                      <a:gd name="T104" fmla="*/ 395 w 1799"/>
                      <a:gd name="T105" fmla="*/ 225 h 1888"/>
                      <a:gd name="T106" fmla="*/ 388 w 1799"/>
                      <a:gd name="T107" fmla="*/ 198 h 1888"/>
                      <a:gd name="T108" fmla="*/ 448 w 1799"/>
                      <a:gd name="T109" fmla="*/ 145 h 1888"/>
                      <a:gd name="T110" fmla="*/ 574 w 1799"/>
                      <a:gd name="T111" fmla="*/ 240 h 1888"/>
                      <a:gd name="T112" fmla="*/ 642 w 1799"/>
                      <a:gd name="T113" fmla="*/ 228 h 1888"/>
                      <a:gd name="T114" fmla="*/ 746 w 1799"/>
                      <a:gd name="T115" fmla="*/ 4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99" h="1888">
                        <a:moveTo>
                          <a:pt x="1787" y="791"/>
                        </a:moveTo>
                        <a:cubicBezTo>
                          <a:pt x="1786" y="792"/>
                          <a:pt x="1758" y="822"/>
                          <a:pt x="1754" y="822"/>
                        </a:cubicBezTo>
                        <a:cubicBezTo>
                          <a:pt x="1751" y="822"/>
                          <a:pt x="1718" y="784"/>
                          <a:pt x="1711" y="782"/>
                        </a:cubicBezTo>
                        <a:cubicBezTo>
                          <a:pt x="1703" y="779"/>
                          <a:pt x="1679" y="779"/>
                          <a:pt x="1669" y="775"/>
                        </a:cubicBezTo>
                        <a:cubicBezTo>
                          <a:pt x="1660" y="771"/>
                          <a:pt x="1632" y="743"/>
                          <a:pt x="1630" y="741"/>
                        </a:cubicBezTo>
                        <a:cubicBezTo>
                          <a:pt x="1628" y="739"/>
                          <a:pt x="1624" y="787"/>
                          <a:pt x="1628" y="793"/>
                        </a:cubicBezTo>
                        <a:cubicBezTo>
                          <a:pt x="1633" y="799"/>
                          <a:pt x="1648" y="807"/>
                          <a:pt x="1655" y="809"/>
                        </a:cubicBezTo>
                        <a:cubicBezTo>
                          <a:pt x="1663" y="812"/>
                          <a:pt x="1678" y="825"/>
                          <a:pt x="1684" y="828"/>
                        </a:cubicBezTo>
                        <a:cubicBezTo>
                          <a:pt x="1691" y="831"/>
                          <a:pt x="1707" y="814"/>
                          <a:pt x="1713" y="814"/>
                        </a:cubicBezTo>
                        <a:cubicBezTo>
                          <a:pt x="1719" y="814"/>
                          <a:pt x="1730" y="841"/>
                          <a:pt x="1732" y="850"/>
                        </a:cubicBezTo>
                        <a:cubicBezTo>
                          <a:pt x="1734" y="859"/>
                          <a:pt x="1735" y="872"/>
                          <a:pt x="1732" y="891"/>
                        </a:cubicBezTo>
                        <a:cubicBezTo>
                          <a:pt x="1729" y="909"/>
                          <a:pt x="1712" y="918"/>
                          <a:pt x="1700" y="928"/>
                        </a:cubicBezTo>
                        <a:cubicBezTo>
                          <a:pt x="1688" y="939"/>
                          <a:pt x="1659" y="956"/>
                          <a:pt x="1644" y="965"/>
                        </a:cubicBezTo>
                        <a:cubicBezTo>
                          <a:pt x="1630" y="974"/>
                          <a:pt x="1606" y="1009"/>
                          <a:pt x="1599" y="1009"/>
                        </a:cubicBezTo>
                        <a:cubicBezTo>
                          <a:pt x="1591" y="1009"/>
                          <a:pt x="1576" y="981"/>
                          <a:pt x="1574" y="975"/>
                        </a:cubicBezTo>
                        <a:cubicBezTo>
                          <a:pt x="1571" y="969"/>
                          <a:pt x="1586" y="951"/>
                          <a:pt x="1583" y="942"/>
                        </a:cubicBezTo>
                        <a:cubicBezTo>
                          <a:pt x="1579" y="932"/>
                          <a:pt x="1565" y="923"/>
                          <a:pt x="1555" y="908"/>
                        </a:cubicBezTo>
                        <a:cubicBezTo>
                          <a:pt x="1545" y="892"/>
                          <a:pt x="1522" y="821"/>
                          <a:pt x="1506" y="804"/>
                        </a:cubicBezTo>
                        <a:cubicBezTo>
                          <a:pt x="1490" y="786"/>
                          <a:pt x="1470" y="763"/>
                          <a:pt x="1466" y="762"/>
                        </a:cubicBezTo>
                        <a:cubicBezTo>
                          <a:pt x="1463" y="761"/>
                          <a:pt x="1459" y="764"/>
                          <a:pt x="1459" y="770"/>
                        </a:cubicBezTo>
                        <a:cubicBezTo>
                          <a:pt x="1458" y="775"/>
                          <a:pt x="1465" y="822"/>
                          <a:pt x="1471" y="833"/>
                        </a:cubicBezTo>
                        <a:cubicBezTo>
                          <a:pt x="1478" y="844"/>
                          <a:pt x="1491" y="849"/>
                          <a:pt x="1498" y="860"/>
                        </a:cubicBezTo>
                        <a:cubicBezTo>
                          <a:pt x="1505" y="871"/>
                          <a:pt x="1552" y="1007"/>
                          <a:pt x="1563" y="1011"/>
                        </a:cubicBezTo>
                        <a:cubicBezTo>
                          <a:pt x="1573" y="1015"/>
                          <a:pt x="1594" y="1012"/>
                          <a:pt x="1602" y="1012"/>
                        </a:cubicBezTo>
                        <a:cubicBezTo>
                          <a:pt x="1610" y="1012"/>
                          <a:pt x="1661" y="1002"/>
                          <a:pt x="1663" y="1004"/>
                        </a:cubicBezTo>
                        <a:cubicBezTo>
                          <a:pt x="1665" y="1006"/>
                          <a:pt x="1663" y="1018"/>
                          <a:pt x="1663" y="1032"/>
                        </a:cubicBezTo>
                        <a:cubicBezTo>
                          <a:pt x="1663" y="1045"/>
                          <a:pt x="1633" y="1121"/>
                          <a:pt x="1626" y="1129"/>
                        </a:cubicBezTo>
                        <a:cubicBezTo>
                          <a:pt x="1620" y="1138"/>
                          <a:pt x="1595" y="1158"/>
                          <a:pt x="1588" y="1170"/>
                        </a:cubicBezTo>
                        <a:cubicBezTo>
                          <a:pt x="1580" y="1182"/>
                          <a:pt x="1556" y="1228"/>
                          <a:pt x="1550" y="1246"/>
                        </a:cubicBezTo>
                        <a:cubicBezTo>
                          <a:pt x="1545" y="1265"/>
                          <a:pt x="1548" y="1350"/>
                          <a:pt x="1551" y="1367"/>
                        </a:cubicBezTo>
                        <a:cubicBezTo>
                          <a:pt x="1555" y="1383"/>
                          <a:pt x="1560" y="1399"/>
                          <a:pt x="1560" y="1405"/>
                        </a:cubicBezTo>
                        <a:cubicBezTo>
                          <a:pt x="1560" y="1412"/>
                          <a:pt x="1533" y="1430"/>
                          <a:pt x="1533" y="1430"/>
                        </a:cubicBezTo>
                        <a:cubicBezTo>
                          <a:pt x="1533" y="1430"/>
                          <a:pt x="1486" y="1460"/>
                          <a:pt x="1484" y="1468"/>
                        </a:cubicBezTo>
                        <a:cubicBezTo>
                          <a:pt x="1482" y="1476"/>
                          <a:pt x="1493" y="1518"/>
                          <a:pt x="1491" y="1524"/>
                        </a:cubicBezTo>
                        <a:cubicBezTo>
                          <a:pt x="1490" y="1529"/>
                          <a:pt x="1459" y="1555"/>
                          <a:pt x="1456" y="1563"/>
                        </a:cubicBezTo>
                        <a:cubicBezTo>
                          <a:pt x="1453" y="1570"/>
                          <a:pt x="1459" y="1583"/>
                          <a:pt x="1456" y="1592"/>
                        </a:cubicBezTo>
                        <a:cubicBezTo>
                          <a:pt x="1453" y="1600"/>
                          <a:pt x="1397" y="1656"/>
                          <a:pt x="1387" y="1661"/>
                        </a:cubicBezTo>
                        <a:cubicBezTo>
                          <a:pt x="1376" y="1667"/>
                          <a:pt x="1355" y="1667"/>
                          <a:pt x="1341" y="1670"/>
                        </a:cubicBezTo>
                        <a:cubicBezTo>
                          <a:pt x="1327" y="1673"/>
                          <a:pt x="1299" y="1688"/>
                          <a:pt x="1294" y="1690"/>
                        </a:cubicBezTo>
                        <a:cubicBezTo>
                          <a:pt x="1289" y="1692"/>
                          <a:pt x="1282" y="1695"/>
                          <a:pt x="1278" y="1690"/>
                        </a:cubicBezTo>
                        <a:cubicBezTo>
                          <a:pt x="1274" y="1685"/>
                          <a:pt x="1276" y="1650"/>
                          <a:pt x="1276" y="1650"/>
                        </a:cubicBezTo>
                        <a:cubicBezTo>
                          <a:pt x="1276" y="1650"/>
                          <a:pt x="1274" y="1621"/>
                          <a:pt x="1273" y="1610"/>
                        </a:cubicBezTo>
                        <a:cubicBezTo>
                          <a:pt x="1272" y="1598"/>
                          <a:pt x="1246" y="1527"/>
                          <a:pt x="1246" y="1527"/>
                        </a:cubicBezTo>
                        <a:cubicBezTo>
                          <a:pt x="1229" y="1469"/>
                          <a:pt x="1229" y="1469"/>
                          <a:pt x="1229" y="1469"/>
                        </a:cubicBezTo>
                        <a:cubicBezTo>
                          <a:pt x="1225" y="1454"/>
                          <a:pt x="1225" y="1396"/>
                          <a:pt x="1229" y="1383"/>
                        </a:cubicBezTo>
                        <a:cubicBezTo>
                          <a:pt x="1233" y="1371"/>
                          <a:pt x="1248" y="1350"/>
                          <a:pt x="1247" y="1340"/>
                        </a:cubicBezTo>
                        <a:cubicBezTo>
                          <a:pt x="1245" y="1329"/>
                          <a:pt x="1225" y="1313"/>
                          <a:pt x="1223" y="1298"/>
                        </a:cubicBezTo>
                        <a:cubicBezTo>
                          <a:pt x="1220" y="1284"/>
                          <a:pt x="1227" y="1240"/>
                          <a:pt x="1223" y="1231"/>
                        </a:cubicBezTo>
                        <a:cubicBezTo>
                          <a:pt x="1219" y="1222"/>
                          <a:pt x="1197" y="1201"/>
                          <a:pt x="1194" y="1188"/>
                        </a:cubicBezTo>
                        <a:cubicBezTo>
                          <a:pt x="1191" y="1175"/>
                          <a:pt x="1206" y="1143"/>
                          <a:pt x="1203" y="1132"/>
                        </a:cubicBezTo>
                        <a:cubicBezTo>
                          <a:pt x="1200" y="1122"/>
                          <a:pt x="1187" y="1111"/>
                          <a:pt x="1178" y="1107"/>
                        </a:cubicBezTo>
                        <a:cubicBezTo>
                          <a:pt x="1169" y="1103"/>
                          <a:pt x="1137" y="1106"/>
                          <a:pt x="1130" y="1103"/>
                        </a:cubicBezTo>
                        <a:cubicBezTo>
                          <a:pt x="1122" y="1100"/>
                          <a:pt x="1123" y="1097"/>
                          <a:pt x="1113" y="1097"/>
                        </a:cubicBezTo>
                        <a:cubicBezTo>
                          <a:pt x="1103" y="1098"/>
                          <a:pt x="1087" y="1110"/>
                          <a:pt x="1079" y="1110"/>
                        </a:cubicBezTo>
                        <a:cubicBezTo>
                          <a:pt x="1071" y="1111"/>
                          <a:pt x="1058" y="1099"/>
                          <a:pt x="1052" y="1102"/>
                        </a:cubicBezTo>
                        <a:cubicBezTo>
                          <a:pt x="1046" y="1104"/>
                          <a:pt x="1047" y="1106"/>
                          <a:pt x="1040" y="1111"/>
                        </a:cubicBezTo>
                        <a:cubicBezTo>
                          <a:pt x="1034" y="1117"/>
                          <a:pt x="1008" y="1134"/>
                          <a:pt x="1003" y="1132"/>
                        </a:cubicBezTo>
                        <a:cubicBezTo>
                          <a:pt x="998" y="1131"/>
                          <a:pt x="974" y="1106"/>
                          <a:pt x="958" y="1091"/>
                        </a:cubicBezTo>
                        <a:cubicBezTo>
                          <a:pt x="942" y="1076"/>
                          <a:pt x="924" y="1052"/>
                          <a:pt x="912" y="1030"/>
                        </a:cubicBezTo>
                        <a:cubicBezTo>
                          <a:pt x="899" y="1007"/>
                          <a:pt x="879" y="954"/>
                          <a:pt x="879" y="944"/>
                        </a:cubicBezTo>
                        <a:cubicBezTo>
                          <a:pt x="879" y="934"/>
                          <a:pt x="896" y="919"/>
                          <a:pt x="900" y="913"/>
                        </a:cubicBezTo>
                        <a:cubicBezTo>
                          <a:pt x="904" y="906"/>
                          <a:pt x="907" y="903"/>
                          <a:pt x="906" y="895"/>
                        </a:cubicBezTo>
                        <a:cubicBezTo>
                          <a:pt x="904" y="888"/>
                          <a:pt x="895" y="883"/>
                          <a:pt x="895" y="876"/>
                        </a:cubicBezTo>
                        <a:cubicBezTo>
                          <a:pt x="895" y="869"/>
                          <a:pt x="925" y="794"/>
                          <a:pt x="931" y="783"/>
                        </a:cubicBezTo>
                        <a:cubicBezTo>
                          <a:pt x="938" y="771"/>
                          <a:pt x="952" y="748"/>
                          <a:pt x="961" y="739"/>
                        </a:cubicBezTo>
                        <a:cubicBezTo>
                          <a:pt x="971" y="729"/>
                          <a:pt x="1017" y="678"/>
                          <a:pt x="1029" y="671"/>
                        </a:cubicBezTo>
                        <a:cubicBezTo>
                          <a:pt x="1042" y="664"/>
                          <a:pt x="1082" y="654"/>
                          <a:pt x="1092" y="651"/>
                        </a:cubicBezTo>
                        <a:cubicBezTo>
                          <a:pt x="1103" y="648"/>
                          <a:pt x="1130" y="646"/>
                          <a:pt x="1157" y="646"/>
                        </a:cubicBezTo>
                        <a:cubicBezTo>
                          <a:pt x="1183" y="647"/>
                          <a:pt x="1189" y="649"/>
                          <a:pt x="1205" y="655"/>
                        </a:cubicBezTo>
                        <a:cubicBezTo>
                          <a:pt x="1222" y="661"/>
                          <a:pt x="1272" y="723"/>
                          <a:pt x="1272" y="723"/>
                        </a:cubicBezTo>
                        <a:cubicBezTo>
                          <a:pt x="1272" y="723"/>
                          <a:pt x="1286" y="700"/>
                          <a:pt x="1292" y="697"/>
                        </a:cubicBezTo>
                        <a:cubicBezTo>
                          <a:pt x="1299" y="694"/>
                          <a:pt x="1319" y="692"/>
                          <a:pt x="1327" y="693"/>
                        </a:cubicBezTo>
                        <a:cubicBezTo>
                          <a:pt x="1335" y="694"/>
                          <a:pt x="1362" y="711"/>
                          <a:pt x="1380" y="715"/>
                        </a:cubicBezTo>
                        <a:cubicBezTo>
                          <a:pt x="1398" y="719"/>
                          <a:pt x="1429" y="714"/>
                          <a:pt x="1439" y="711"/>
                        </a:cubicBezTo>
                        <a:cubicBezTo>
                          <a:pt x="1449" y="707"/>
                          <a:pt x="1480" y="674"/>
                          <a:pt x="1478" y="665"/>
                        </a:cubicBezTo>
                        <a:cubicBezTo>
                          <a:pt x="1475" y="657"/>
                          <a:pt x="1453" y="645"/>
                          <a:pt x="1445" y="644"/>
                        </a:cubicBezTo>
                        <a:cubicBezTo>
                          <a:pt x="1436" y="643"/>
                          <a:pt x="1403" y="641"/>
                          <a:pt x="1394" y="636"/>
                        </a:cubicBezTo>
                        <a:cubicBezTo>
                          <a:pt x="1385" y="631"/>
                          <a:pt x="1353" y="581"/>
                          <a:pt x="1347" y="581"/>
                        </a:cubicBezTo>
                        <a:cubicBezTo>
                          <a:pt x="1342" y="580"/>
                          <a:pt x="1333" y="582"/>
                          <a:pt x="1330" y="586"/>
                        </a:cubicBezTo>
                        <a:cubicBezTo>
                          <a:pt x="1326" y="591"/>
                          <a:pt x="1326" y="601"/>
                          <a:pt x="1325" y="607"/>
                        </a:cubicBezTo>
                        <a:cubicBezTo>
                          <a:pt x="1324" y="613"/>
                          <a:pt x="1323" y="637"/>
                          <a:pt x="1320" y="637"/>
                        </a:cubicBezTo>
                        <a:cubicBezTo>
                          <a:pt x="1318" y="637"/>
                          <a:pt x="1305" y="627"/>
                          <a:pt x="1301" y="621"/>
                        </a:cubicBezTo>
                        <a:cubicBezTo>
                          <a:pt x="1297" y="614"/>
                          <a:pt x="1291" y="607"/>
                          <a:pt x="1289" y="601"/>
                        </a:cubicBezTo>
                        <a:cubicBezTo>
                          <a:pt x="1287" y="595"/>
                          <a:pt x="1286" y="574"/>
                          <a:pt x="1283" y="565"/>
                        </a:cubicBezTo>
                        <a:cubicBezTo>
                          <a:pt x="1280" y="557"/>
                          <a:pt x="1256" y="540"/>
                          <a:pt x="1248" y="536"/>
                        </a:cubicBezTo>
                        <a:cubicBezTo>
                          <a:pt x="1241" y="533"/>
                          <a:pt x="1235" y="535"/>
                          <a:pt x="1235" y="535"/>
                        </a:cubicBezTo>
                        <a:cubicBezTo>
                          <a:pt x="1235" y="535"/>
                          <a:pt x="1238" y="545"/>
                          <a:pt x="1244" y="555"/>
                        </a:cubicBezTo>
                        <a:cubicBezTo>
                          <a:pt x="1248" y="561"/>
                          <a:pt x="1264" y="577"/>
                          <a:pt x="1264" y="584"/>
                        </a:cubicBezTo>
                        <a:cubicBezTo>
                          <a:pt x="1265" y="591"/>
                          <a:pt x="1253" y="575"/>
                          <a:pt x="1254" y="577"/>
                        </a:cubicBezTo>
                        <a:cubicBezTo>
                          <a:pt x="1255" y="579"/>
                          <a:pt x="1256" y="585"/>
                          <a:pt x="1256" y="590"/>
                        </a:cubicBezTo>
                        <a:cubicBezTo>
                          <a:pt x="1256" y="596"/>
                          <a:pt x="1254" y="602"/>
                          <a:pt x="1254" y="602"/>
                        </a:cubicBezTo>
                        <a:cubicBezTo>
                          <a:pt x="1254" y="602"/>
                          <a:pt x="1251" y="612"/>
                          <a:pt x="1247" y="613"/>
                        </a:cubicBezTo>
                        <a:cubicBezTo>
                          <a:pt x="1243" y="613"/>
                          <a:pt x="1243" y="610"/>
                          <a:pt x="1243" y="610"/>
                        </a:cubicBezTo>
                        <a:cubicBezTo>
                          <a:pt x="1243" y="610"/>
                          <a:pt x="1247" y="599"/>
                          <a:pt x="1240" y="587"/>
                        </a:cubicBezTo>
                        <a:cubicBezTo>
                          <a:pt x="1233" y="576"/>
                          <a:pt x="1219" y="569"/>
                          <a:pt x="1213" y="562"/>
                        </a:cubicBezTo>
                        <a:cubicBezTo>
                          <a:pt x="1206" y="555"/>
                          <a:pt x="1193" y="541"/>
                          <a:pt x="1182" y="536"/>
                        </a:cubicBezTo>
                        <a:cubicBezTo>
                          <a:pt x="1170" y="531"/>
                          <a:pt x="1135" y="543"/>
                          <a:pt x="1130" y="547"/>
                        </a:cubicBezTo>
                        <a:cubicBezTo>
                          <a:pt x="1126" y="550"/>
                          <a:pt x="1125" y="561"/>
                          <a:pt x="1119" y="565"/>
                        </a:cubicBezTo>
                        <a:cubicBezTo>
                          <a:pt x="1113" y="569"/>
                          <a:pt x="1097" y="573"/>
                          <a:pt x="1089" y="582"/>
                        </a:cubicBezTo>
                        <a:cubicBezTo>
                          <a:pt x="1081" y="591"/>
                          <a:pt x="1076" y="620"/>
                          <a:pt x="1073" y="627"/>
                        </a:cubicBezTo>
                        <a:cubicBezTo>
                          <a:pt x="1070" y="634"/>
                          <a:pt x="1069" y="637"/>
                          <a:pt x="1063" y="640"/>
                        </a:cubicBezTo>
                        <a:cubicBezTo>
                          <a:pt x="1058" y="644"/>
                          <a:pt x="1034" y="649"/>
                          <a:pt x="1029" y="648"/>
                        </a:cubicBezTo>
                        <a:cubicBezTo>
                          <a:pt x="1023" y="647"/>
                          <a:pt x="1015" y="628"/>
                          <a:pt x="1008" y="627"/>
                        </a:cubicBezTo>
                        <a:cubicBezTo>
                          <a:pt x="1002" y="626"/>
                          <a:pt x="990" y="629"/>
                          <a:pt x="988" y="627"/>
                        </a:cubicBezTo>
                        <a:cubicBezTo>
                          <a:pt x="985" y="626"/>
                          <a:pt x="985" y="612"/>
                          <a:pt x="984" y="599"/>
                        </a:cubicBezTo>
                        <a:cubicBezTo>
                          <a:pt x="982" y="587"/>
                          <a:pt x="983" y="564"/>
                          <a:pt x="988" y="556"/>
                        </a:cubicBezTo>
                        <a:cubicBezTo>
                          <a:pt x="993" y="548"/>
                          <a:pt x="1024" y="534"/>
                          <a:pt x="1033" y="531"/>
                        </a:cubicBezTo>
                        <a:cubicBezTo>
                          <a:pt x="1042" y="528"/>
                          <a:pt x="1063" y="536"/>
                          <a:pt x="1066" y="531"/>
                        </a:cubicBezTo>
                        <a:cubicBezTo>
                          <a:pt x="1069" y="526"/>
                          <a:pt x="1063" y="508"/>
                          <a:pt x="1062" y="501"/>
                        </a:cubicBezTo>
                        <a:cubicBezTo>
                          <a:pt x="1061" y="494"/>
                          <a:pt x="1042" y="481"/>
                          <a:pt x="1045" y="477"/>
                        </a:cubicBezTo>
                        <a:cubicBezTo>
                          <a:pt x="1048" y="473"/>
                          <a:pt x="1078" y="469"/>
                          <a:pt x="1082" y="465"/>
                        </a:cubicBezTo>
                        <a:cubicBezTo>
                          <a:pt x="1087" y="461"/>
                          <a:pt x="1124" y="405"/>
                          <a:pt x="1130" y="401"/>
                        </a:cubicBezTo>
                        <a:cubicBezTo>
                          <a:pt x="1137" y="398"/>
                          <a:pt x="1169" y="398"/>
                          <a:pt x="1169" y="398"/>
                        </a:cubicBezTo>
                        <a:cubicBezTo>
                          <a:pt x="1169" y="398"/>
                          <a:pt x="1157" y="378"/>
                          <a:pt x="1158" y="373"/>
                        </a:cubicBezTo>
                        <a:cubicBezTo>
                          <a:pt x="1158" y="369"/>
                          <a:pt x="1159" y="365"/>
                          <a:pt x="1164" y="361"/>
                        </a:cubicBezTo>
                        <a:cubicBezTo>
                          <a:pt x="1168" y="358"/>
                          <a:pt x="1177" y="355"/>
                          <a:pt x="1180" y="358"/>
                        </a:cubicBezTo>
                        <a:cubicBezTo>
                          <a:pt x="1184" y="360"/>
                          <a:pt x="1180" y="379"/>
                          <a:pt x="1183" y="387"/>
                        </a:cubicBezTo>
                        <a:cubicBezTo>
                          <a:pt x="1187" y="395"/>
                          <a:pt x="1222" y="398"/>
                          <a:pt x="1240" y="398"/>
                        </a:cubicBezTo>
                        <a:cubicBezTo>
                          <a:pt x="1259" y="399"/>
                          <a:pt x="1289" y="359"/>
                          <a:pt x="1290" y="353"/>
                        </a:cubicBezTo>
                        <a:cubicBezTo>
                          <a:pt x="1291" y="347"/>
                          <a:pt x="1289" y="342"/>
                          <a:pt x="1291" y="336"/>
                        </a:cubicBezTo>
                        <a:cubicBezTo>
                          <a:pt x="1294" y="329"/>
                          <a:pt x="1338" y="302"/>
                          <a:pt x="1338" y="302"/>
                        </a:cubicBezTo>
                        <a:cubicBezTo>
                          <a:pt x="1338" y="302"/>
                          <a:pt x="1293" y="309"/>
                          <a:pt x="1290" y="305"/>
                        </a:cubicBezTo>
                        <a:cubicBezTo>
                          <a:pt x="1286" y="300"/>
                          <a:pt x="1286" y="276"/>
                          <a:pt x="1291" y="268"/>
                        </a:cubicBezTo>
                        <a:cubicBezTo>
                          <a:pt x="1297" y="260"/>
                          <a:pt x="1307" y="235"/>
                          <a:pt x="1305" y="233"/>
                        </a:cubicBezTo>
                        <a:cubicBezTo>
                          <a:pt x="1302" y="230"/>
                          <a:pt x="1297" y="230"/>
                          <a:pt x="1290" y="233"/>
                        </a:cubicBezTo>
                        <a:cubicBezTo>
                          <a:pt x="1283" y="236"/>
                          <a:pt x="1264" y="256"/>
                          <a:pt x="1254" y="266"/>
                        </a:cubicBezTo>
                        <a:cubicBezTo>
                          <a:pt x="1244" y="277"/>
                          <a:pt x="1240" y="281"/>
                          <a:pt x="1240" y="286"/>
                        </a:cubicBezTo>
                        <a:cubicBezTo>
                          <a:pt x="1239" y="290"/>
                          <a:pt x="1250" y="307"/>
                          <a:pt x="1250" y="313"/>
                        </a:cubicBezTo>
                        <a:cubicBezTo>
                          <a:pt x="1250" y="320"/>
                          <a:pt x="1236" y="363"/>
                          <a:pt x="1232" y="364"/>
                        </a:cubicBezTo>
                        <a:cubicBezTo>
                          <a:pt x="1228" y="365"/>
                          <a:pt x="1201" y="348"/>
                          <a:pt x="1201" y="348"/>
                        </a:cubicBezTo>
                        <a:cubicBezTo>
                          <a:pt x="1201" y="348"/>
                          <a:pt x="1188" y="333"/>
                          <a:pt x="1179" y="331"/>
                        </a:cubicBezTo>
                        <a:cubicBezTo>
                          <a:pt x="1170" y="329"/>
                          <a:pt x="1149" y="350"/>
                          <a:pt x="1140" y="348"/>
                        </a:cubicBezTo>
                        <a:cubicBezTo>
                          <a:pt x="1131" y="346"/>
                          <a:pt x="1126" y="326"/>
                          <a:pt x="1126" y="317"/>
                        </a:cubicBezTo>
                        <a:cubicBezTo>
                          <a:pt x="1126" y="308"/>
                          <a:pt x="1123" y="293"/>
                          <a:pt x="1126" y="286"/>
                        </a:cubicBezTo>
                        <a:cubicBezTo>
                          <a:pt x="1134" y="271"/>
                          <a:pt x="1170" y="255"/>
                          <a:pt x="1178" y="245"/>
                        </a:cubicBezTo>
                        <a:cubicBezTo>
                          <a:pt x="1186" y="235"/>
                          <a:pt x="1188" y="222"/>
                          <a:pt x="1194" y="215"/>
                        </a:cubicBezTo>
                        <a:cubicBezTo>
                          <a:pt x="1199" y="208"/>
                          <a:pt x="1227" y="193"/>
                          <a:pt x="1236" y="190"/>
                        </a:cubicBezTo>
                        <a:cubicBezTo>
                          <a:pt x="1246" y="187"/>
                          <a:pt x="1293" y="173"/>
                          <a:pt x="1306" y="173"/>
                        </a:cubicBezTo>
                        <a:cubicBezTo>
                          <a:pt x="1319" y="173"/>
                          <a:pt x="1400" y="198"/>
                          <a:pt x="1400" y="198"/>
                        </a:cubicBezTo>
                        <a:cubicBezTo>
                          <a:pt x="1400" y="198"/>
                          <a:pt x="1429" y="206"/>
                          <a:pt x="1435" y="210"/>
                        </a:cubicBezTo>
                        <a:cubicBezTo>
                          <a:pt x="1440" y="214"/>
                          <a:pt x="1420" y="233"/>
                          <a:pt x="1412" y="233"/>
                        </a:cubicBezTo>
                        <a:cubicBezTo>
                          <a:pt x="1404" y="232"/>
                          <a:pt x="1380" y="230"/>
                          <a:pt x="1373" y="233"/>
                        </a:cubicBezTo>
                        <a:cubicBezTo>
                          <a:pt x="1367" y="235"/>
                          <a:pt x="1383" y="244"/>
                          <a:pt x="1388" y="250"/>
                        </a:cubicBezTo>
                        <a:cubicBezTo>
                          <a:pt x="1393" y="255"/>
                          <a:pt x="1408" y="266"/>
                          <a:pt x="1416" y="265"/>
                        </a:cubicBezTo>
                        <a:cubicBezTo>
                          <a:pt x="1424" y="264"/>
                          <a:pt x="1434" y="255"/>
                          <a:pt x="1438" y="251"/>
                        </a:cubicBezTo>
                        <a:cubicBezTo>
                          <a:pt x="1443" y="247"/>
                          <a:pt x="1462" y="223"/>
                          <a:pt x="1463" y="222"/>
                        </a:cubicBezTo>
                        <a:cubicBezTo>
                          <a:pt x="1299" y="83"/>
                          <a:pt x="1086" y="0"/>
                          <a:pt x="855" y="0"/>
                        </a:cubicBezTo>
                        <a:cubicBezTo>
                          <a:pt x="650" y="0"/>
                          <a:pt x="461" y="65"/>
                          <a:pt x="307" y="175"/>
                        </a:cubicBezTo>
                        <a:cubicBezTo>
                          <a:pt x="314" y="171"/>
                          <a:pt x="329" y="173"/>
                          <a:pt x="337" y="176"/>
                        </a:cubicBezTo>
                        <a:cubicBezTo>
                          <a:pt x="344" y="178"/>
                          <a:pt x="351" y="185"/>
                          <a:pt x="353" y="191"/>
                        </a:cubicBezTo>
                        <a:cubicBezTo>
                          <a:pt x="355" y="196"/>
                          <a:pt x="356" y="223"/>
                          <a:pt x="353" y="230"/>
                        </a:cubicBezTo>
                        <a:cubicBezTo>
                          <a:pt x="350" y="238"/>
                          <a:pt x="313" y="270"/>
                          <a:pt x="310" y="271"/>
                        </a:cubicBezTo>
                        <a:cubicBezTo>
                          <a:pt x="308" y="273"/>
                          <a:pt x="226" y="317"/>
                          <a:pt x="225" y="321"/>
                        </a:cubicBezTo>
                        <a:cubicBezTo>
                          <a:pt x="224" y="325"/>
                          <a:pt x="227" y="349"/>
                          <a:pt x="236" y="358"/>
                        </a:cubicBezTo>
                        <a:cubicBezTo>
                          <a:pt x="245" y="367"/>
                          <a:pt x="295" y="380"/>
                          <a:pt x="302" y="387"/>
                        </a:cubicBezTo>
                        <a:cubicBezTo>
                          <a:pt x="309" y="394"/>
                          <a:pt x="313" y="435"/>
                          <a:pt x="313" y="435"/>
                        </a:cubicBezTo>
                        <a:cubicBezTo>
                          <a:pt x="313" y="435"/>
                          <a:pt x="331" y="389"/>
                          <a:pt x="340" y="382"/>
                        </a:cubicBezTo>
                        <a:cubicBezTo>
                          <a:pt x="348" y="375"/>
                          <a:pt x="368" y="368"/>
                          <a:pt x="373" y="364"/>
                        </a:cubicBezTo>
                        <a:cubicBezTo>
                          <a:pt x="377" y="360"/>
                          <a:pt x="373" y="342"/>
                          <a:pt x="378" y="335"/>
                        </a:cubicBezTo>
                        <a:cubicBezTo>
                          <a:pt x="382" y="329"/>
                          <a:pt x="408" y="279"/>
                          <a:pt x="429" y="286"/>
                        </a:cubicBezTo>
                        <a:cubicBezTo>
                          <a:pt x="451" y="293"/>
                          <a:pt x="459" y="301"/>
                          <a:pt x="461" y="305"/>
                        </a:cubicBezTo>
                        <a:cubicBezTo>
                          <a:pt x="464" y="309"/>
                          <a:pt x="461" y="321"/>
                          <a:pt x="464" y="322"/>
                        </a:cubicBezTo>
                        <a:cubicBezTo>
                          <a:pt x="467" y="324"/>
                          <a:pt x="488" y="331"/>
                          <a:pt x="495" y="334"/>
                        </a:cubicBezTo>
                        <a:cubicBezTo>
                          <a:pt x="501" y="337"/>
                          <a:pt x="516" y="349"/>
                          <a:pt x="518" y="360"/>
                        </a:cubicBezTo>
                        <a:cubicBezTo>
                          <a:pt x="519" y="371"/>
                          <a:pt x="536" y="389"/>
                          <a:pt x="536" y="389"/>
                        </a:cubicBezTo>
                        <a:cubicBezTo>
                          <a:pt x="553" y="407"/>
                          <a:pt x="553" y="407"/>
                          <a:pt x="553" y="407"/>
                        </a:cubicBezTo>
                        <a:cubicBezTo>
                          <a:pt x="548" y="428"/>
                          <a:pt x="548" y="428"/>
                          <a:pt x="548" y="428"/>
                        </a:cubicBezTo>
                        <a:cubicBezTo>
                          <a:pt x="548" y="428"/>
                          <a:pt x="496" y="451"/>
                          <a:pt x="487" y="451"/>
                        </a:cubicBezTo>
                        <a:cubicBezTo>
                          <a:pt x="477" y="451"/>
                          <a:pt x="457" y="450"/>
                          <a:pt x="446" y="451"/>
                        </a:cubicBezTo>
                        <a:cubicBezTo>
                          <a:pt x="434" y="452"/>
                          <a:pt x="389" y="475"/>
                          <a:pt x="389" y="475"/>
                        </a:cubicBezTo>
                        <a:cubicBezTo>
                          <a:pt x="389" y="475"/>
                          <a:pt x="470" y="479"/>
                          <a:pt x="474" y="483"/>
                        </a:cubicBezTo>
                        <a:cubicBezTo>
                          <a:pt x="479" y="487"/>
                          <a:pt x="456" y="523"/>
                          <a:pt x="450" y="528"/>
                        </a:cubicBezTo>
                        <a:cubicBezTo>
                          <a:pt x="443" y="532"/>
                          <a:pt x="389" y="536"/>
                          <a:pt x="382" y="539"/>
                        </a:cubicBezTo>
                        <a:cubicBezTo>
                          <a:pt x="375" y="543"/>
                          <a:pt x="365" y="568"/>
                          <a:pt x="356" y="579"/>
                        </a:cubicBezTo>
                        <a:cubicBezTo>
                          <a:pt x="346" y="591"/>
                          <a:pt x="313" y="597"/>
                          <a:pt x="307" y="603"/>
                        </a:cubicBezTo>
                        <a:cubicBezTo>
                          <a:pt x="301" y="610"/>
                          <a:pt x="291" y="644"/>
                          <a:pt x="282" y="658"/>
                        </a:cubicBezTo>
                        <a:cubicBezTo>
                          <a:pt x="274" y="672"/>
                          <a:pt x="218" y="715"/>
                          <a:pt x="214" y="720"/>
                        </a:cubicBezTo>
                        <a:cubicBezTo>
                          <a:pt x="210" y="725"/>
                          <a:pt x="210" y="788"/>
                          <a:pt x="206" y="795"/>
                        </a:cubicBezTo>
                        <a:cubicBezTo>
                          <a:pt x="201" y="802"/>
                          <a:pt x="176" y="751"/>
                          <a:pt x="167" y="747"/>
                        </a:cubicBezTo>
                        <a:cubicBezTo>
                          <a:pt x="158" y="742"/>
                          <a:pt x="120" y="737"/>
                          <a:pt x="114" y="740"/>
                        </a:cubicBezTo>
                        <a:cubicBezTo>
                          <a:pt x="107" y="742"/>
                          <a:pt x="111" y="754"/>
                          <a:pt x="107" y="758"/>
                        </a:cubicBezTo>
                        <a:cubicBezTo>
                          <a:pt x="103" y="761"/>
                          <a:pt x="75" y="758"/>
                          <a:pt x="62" y="762"/>
                        </a:cubicBezTo>
                        <a:cubicBezTo>
                          <a:pt x="49" y="766"/>
                          <a:pt x="20" y="784"/>
                          <a:pt x="10" y="801"/>
                        </a:cubicBezTo>
                        <a:cubicBezTo>
                          <a:pt x="0" y="818"/>
                          <a:pt x="4" y="892"/>
                          <a:pt x="10" y="898"/>
                        </a:cubicBezTo>
                        <a:cubicBezTo>
                          <a:pt x="15" y="903"/>
                          <a:pt x="26" y="911"/>
                          <a:pt x="39" y="912"/>
                        </a:cubicBezTo>
                        <a:cubicBezTo>
                          <a:pt x="52" y="914"/>
                          <a:pt x="66" y="902"/>
                          <a:pt x="66" y="902"/>
                        </a:cubicBezTo>
                        <a:cubicBezTo>
                          <a:pt x="66" y="902"/>
                          <a:pt x="90" y="875"/>
                          <a:pt x="94" y="871"/>
                        </a:cubicBezTo>
                        <a:cubicBezTo>
                          <a:pt x="99" y="868"/>
                          <a:pt x="109" y="866"/>
                          <a:pt x="112" y="870"/>
                        </a:cubicBezTo>
                        <a:cubicBezTo>
                          <a:pt x="115" y="874"/>
                          <a:pt x="113" y="937"/>
                          <a:pt x="116" y="942"/>
                        </a:cubicBezTo>
                        <a:cubicBezTo>
                          <a:pt x="119" y="946"/>
                          <a:pt x="137" y="950"/>
                          <a:pt x="140" y="955"/>
                        </a:cubicBezTo>
                        <a:cubicBezTo>
                          <a:pt x="144" y="959"/>
                          <a:pt x="143" y="973"/>
                          <a:pt x="148" y="991"/>
                        </a:cubicBezTo>
                        <a:cubicBezTo>
                          <a:pt x="154" y="1010"/>
                          <a:pt x="159" y="1029"/>
                          <a:pt x="169" y="1034"/>
                        </a:cubicBezTo>
                        <a:cubicBezTo>
                          <a:pt x="178" y="1039"/>
                          <a:pt x="224" y="1055"/>
                          <a:pt x="224" y="1055"/>
                        </a:cubicBezTo>
                        <a:cubicBezTo>
                          <a:pt x="224" y="1055"/>
                          <a:pt x="222" y="1047"/>
                          <a:pt x="224" y="1041"/>
                        </a:cubicBezTo>
                        <a:cubicBezTo>
                          <a:pt x="225" y="1034"/>
                          <a:pt x="284" y="988"/>
                          <a:pt x="291" y="988"/>
                        </a:cubicBezTo>
                        <a:cubicBezTo>
                          <a:pt x="297" y="987"/>
                          <a:pt x="338" y="1028"/>
                          <a:pt x="347" y="1030"/>
                        </a:cubicBezTo>
                        <a:cubicBezTo>
                          <a:pt x="355" y="1032"/>
                          <a:pt x="410" y="1018"/>
                          <a:pt x="419" y="1025"/>
                        </a:cubicBezTo>
                        <a:cubicBezTo>
                          <a:pt x="427" y="1031"/>
                          <a:pt x="437" y="1088"/>
                          <a:pt x="449" y="1099"/>
                        </a:cubicBezTo>
                        <a:cubicBezTo>
                          <a:pt x="461" y="1110"/>
                          <a:pt x="485" y="1103"/>
                          <a:pt x="501" y="1113"/>
                        </a:cubicBezTo>
                        <a:cubicBezTo>
                          <a:pt x="516" y="1123"/>
                          <a:pt x="520" y="1156"/>
                          <a:pt x="530" y="1170"/>
                        </a:cubicBezTo>
                        <a:cubicBezTo>
                          <a:pt x="541" y="1184"/>
                          <a:pt x="694" y="1244"/>
                          <a:pt x="703" y="1258"/>
                        </a:cubicBezTo>
                        <a:cubicBezTo>
                          <a:pt x="711" y="1272"/>
                          <a:pt x="706" y="1306"/>
                          <a:pt x="699" y="1316"/>
                        </a:cubicBezTo>
                        <a:cubicBezTo>
                          <a:pt x="692" y="1326"/>
                          <a:pt x="663" y="1358"/>
                          <a:pt x="656" y="1378"/>
                        </a:cubicBezTo>
                        <a:cubicBezTo>
                          <a:pt x="650" y="1398"/>
                          <a:pt x="664" y="1445"/>
                          <a:pt x="662" y="1458"/>
                        </a:cubicBezTo>
                        <a:cubicBezTo>
                          <a:pt x="660" y="1470"/>
                          <a:pt x="639" y="1515"/>
                          <a:pt x="632" y="1521"/>
                        </a:cubicBezTo>
                        <a:cubicBezTo>
                          <a:pt x="624" y="1527"/>
                          <a:pt x="587" y="1526"/>
                          <a:pt x="578" y="1532"/>
                        </a:cubicBezTo>
                        <a:cubicBezTo>
                          <a:pt x="569" y="1538"/>
                          <a:pt x="559" y="1561"/>
                          <a:pt x="556" y="1570"/>
                        </a:cubicBezTo>
                        <a:cubicBezTo>
                          <a:pt x="554" y="1579"/>
                          <a:pt x="566" y="1590"/>
                          <a:pt x="566" y="1598"/>
                        </a:cubicBezTo>
                        <a:cubicBezTo>
                          <a:pt x="565" y="1606"/>
                          <a:pt x="537" y="1678"/>
                          <a:pt x="529" y="1683"/>
                        </a:cubicBezTo>
                        <a:cubicBezTo>
                          <a:pt x="522" y="1688"/>
                          <a:pt x="495" y="1694"/>
                          <a:pt x="486" y="1700"/>
                        </a:cubicBezTo>
                        <a:cubicBezTo>
                          <a:pt x="477" y="1706"/>
                          <a:pt x="479" y="1719"/>
                          <a:pt x="475" y="1728"/>
                        </a:cubicBezTo>
                        <a:cubicBezTo>
                          <a:pt x="471" y="1737"/>
                          <a:pt x="450" y="1748"/>
                          <a:pt x="447" y="1755"/>
                        </a:cubicBezTo>
                        <a:cubicBezTo>
                          <a:pt x="445" y="1762"/>
                          <a:pt x="451" y="1769"/>
                          <a:pt x="450" y="1776"/>
                        </a:cubicBezTo>
                        <a:cubicBezTo>
                          <a:pt x="448" y="1783"/>
                          <a:pt x="437" y="1791"/>
                          <a:pt x="437" y="1791"/>
                        </a:cubicBezTo>
                        <a:cubicBezTo>
                          <a:pt x="563" y="1853"/>
                          <a:pt x="705" y="1888"/>
                          <a:pt x="855" y="1888"/>
                        </a:cubicBezTo>
                        <a:cubicBezTo>
                          <a:pt x="1376" y="1888"/>
                          <a:pt x="1799" y="1466"/>
                          <a:pt x="1799" y="944"/>
                        </a:cubicBezTo>
                        <a:cubicBezTo>
                          <a:pt x="1799" y="892"/>
                          <a:pt x="1795" y="841"/>
                          <a:pt x="1787" y="791"/>
                        </a:cubicBezTo>
                        <a:close/>
                        <a:moveTo>
                          <a:pt x="1042" y="325"/>
                        </a:moveTo>
                        <a:cubicBezTo>
                          <a:pt x="1046" y="322"/>
                          <a:pt x="1060" y="321"/>
                          <a:pt x="1064" y="325"/>
                        </a:cubicBezTo>
                        <a:cubicBezTo>
                          <a:pt x="1068" y="329"/>
                          <a:pt x="1085" y="380"/>
                          <a:pt x="1091" y="388"/>
                        </a:cubicBezTo>
                        <a:cubicBezTo>
                          <a:pt x="1097" y="397"/>
                          <a:pt x="1115" y="409"/>
                          <a:pt x="1115" y="413"/>
                        </a:cubicBezTo>
                        <a:cubicBezTo>
                          <a:pt x="1115" y="416"/>
                          <a:pt x="1097" y="436"/>
                          <a:pt x="1091" y="441"/>
                        </a:cubicBezTo>
                        <a:cubicBezTo>
                          <a:pt x="1085" y="445"/>
                          <a:pt x="1058" y="451"/>
                          <a:pt x="1052" y="449"/>
                        </a:cubicBezTo>
                        <a:cubicBezTo>
                          <a:pt x="1047" y="447"/>
                          <a:pt x="1058" y="406"/>
                          <a:pt x="1060" y="394"/>
                        </a:cubicBezTo>
                        <a:cubicBezTo>
                          <a:pt x="1062" y="383"/>
                          <a:pt x="1062" y="367"/>
                          <a:pt x="1058" y="363"/>
                        </a:cubicBezTo>
                        <a:cubicBezTo>
                          <a:pt x="1055" y="358"/>
                          <a:pt x="1048" y="355"/>
                          <a:pt x="1045" y="351"/>
                        </a:cubicBezTo>
                        <a:cubicBezTo>
                          <a:pt x="1042" y="347"/>
                          <a:pt x="1037" y="328"/>
                          <a:pt x="1042" y="325"/>
                        </a:cubicBezTo>
                        <a:close/>
                        <a:moveTo>
                          <a:pt x="1006" y="382"/>
                        </a:moveTo>
                        <a:cubicBezTo>
                          <a:pt x="1010" y="380"/>
                          <a:pt x="1027" y="376"/>
                          <a:pt x="1032" y="378"/>
                        </a:cubicBezTo>
                        <a:cubicBezTo>
                          <a:pt x="1038" y="380"/>
                          <a:pt x="1045" y="401"/>
                          <a:pt x="1042" y="409"/>
                        </a:cubicBezTo>
                        <a:cubicBezTo>
                          <a:pt x="1039" y="417"/>
                          <a:pt x="1015" y="428"/>
                          <a:pt x="1012" y="425"/>
                        </a:cubicBezTo>
                        <a:cubicBezTo>
                          <a:pt x="1008" y="422"/>
                          <a:pt x="1002" y="384"/>
                          <a:pt x="1006" y="382"/>
                        </a:cubicBezTo>
                        <a:close/>
                        <a:moveTo>
                          <a:pt x="971" y="247"/>
                        </a:moveTo>
                        <a:cubicBezTo>
                          <a:pt x="969" y="251"/>
                          <a:pt x="940" y="276"/>
                          <a:pt x="932" y="276"/>
                        </a:cubicBezTo>
                        <a:cubicBezTo>
                          <a:pt x="924" y="276"/>
                          <a:pt x="908" y="263"/>
                          <a:pt x="905" y="257"/>
                        </a:cubicBezTo>
                        <a:cubicBezTo>
                          <a:pt x="902" y="250"/>
                          <a:pt x="905" y="238"/>
                          <a:pt x="909" y="236"/>
                        </a:cubicBezTo>
                        <a:cubicBezTo>
                          <a:pt x="912" y="235"/>
                          <a:pt x="919" y="241"/>
                          <a:pt x="923" y="242"/>
                        </a:cubicBezTo>
                        <a:cubicBezTo>
                          <a:pt x="926" y="243"/>
                          <a:pt x="938" y="231"/>
                          <a:pt x="947" y="228"/>
                        </a:cubicBezTo>
                        <a:cubicBezTo>
                          <a:pt x="956" y="225"/>
                          <a:pt x="974" y="243"/>
                          <a:pt x="971" y="247"/>
                        </a:cubicBezTo>
                        <a:close/>
                        <a:moveTo>
                          <a:pt x="454" y="99"/>
                        </a:moveTo>
                        <a:cubicBezTo>
                          <a:pt x="459" y="94"/>
                          <a:pt x="496" y="77"/>
                          <a:pt x="504" y="77"/>
                        </a:cubicBezTo>
                        <a:cubicBezTo>
                          <a:pt x="513" y="76"/>
                          <a:pt x="531" y="79"/>
                          <a:pt x="536" y="77"/>
                        </a:cubicBezTo>
                        <a:cubicBezTo>
                          <a:pt x="542" y="74"/>
                          <a:pt x="549" y="54"/>
                          <a:pt x="555" y="52"/>
                        </a:cubicBezTo>
                        <a:cubicBezTo>
                          <a:pt x="561" y="49"/>
                          <a:pt x="594" y="42"/>
                          <a:pt x="603" y="46"/>
                        </a:cubicBezTo>
                        <a:cubicBezTo>
                          <a:pt x="611" y="49"/>
                          <a:pt x="615" y="64"/>
                          <a:pt x="615" y="67"/>
                        </a:cubicBezTo>
                        <a:cubicBezTo>
                          <a:pt x="615" y="71"/>
                          <a:pt x="553" y="94"/>
                          <a:pt x="546" y="97"/>
                        </a:cubicBezTo>
                        <a:cubicBezTo>
                          <a:pt x="539" y="99"/>
                          <a:pt x="507" y="101"/>
                          <a:pt x="501" y="104"/>
                        </a:cubicBezTo>
                        <a:cubicBezTo>
                          <a:pt x="495" y="107"/>
                          <a:pt x="493" y="114"/>
                          <a:pt x="488" y="117"/>
                        </a:cubicBezTo>
                        <a:cubicBezTo>
                          <a:pt x="482" y="119"/>
                          <a:pt x="446" y="111"/>
                          <a:pt x="446" y="109"/>
                        </a:cubicBezTo>
                        <a:cubicBezTo>
                          <a:pt x="446" y="107"/>
                          <a:pt x="450" y="103"/>
                          <a:pt x="454" y="99"/>
                        </a:cubicBezTo>
                        <a:close/>
                        <a:moveTo>
                          <a:pt x="516" y="276"/>
                        </a:moveTo>
                        <a:cubicBezTo>
                          <a:pt x="514" y="279"/>
                          <a:pt x="493" y="279"/>
                          <a:pt x="486" y="276"/>
                        </a:cubicBezTo>
                        <a:cubicBezTo>
                          <a:pt x="478" y="273"/>
                          <a:pt x="452" y="260"/>
                          <a:pt x="452" y="255"/>
                        </a:cubicBezTo>
                        <a:cubicBezTo>
                          <a:pt x="452" y="250"/>
                          <a:pt x="474" y="232"/>
                          <a:pt x="480" y="233"/>
                        </a:cubicBezTo>
                        <a:cubicBezTo>
                          <a:pt x="486" y="235"/>
                          <a:pt x="512" y="244"/>
                          <a:pt x="516" y="249"/>
                        </a:cubicBezTo>
                        <a:cubicBezTo>
                          <a:pt x="520" y="254"/>
                          <a:pt x="518" y="274"/>
                          <a:pt x="516" y="276"/>
                        </a:cubicBezTo>
                        <a:close/>
                        <a:moveTo>
                          <a:pt x="549" y="504"/>
                        </a:moveTo>
                        <a:cubicBezTo>
                          <a:pt x="540" y="495"/>
                          <a:pt x="532" y="456"/>
                          <a:pt x="540" y="452"/>
                        </a:cubicBezTo>
                        <a:cubicBezTo>
                          <a:pt x="549" y="449"/>
                          <a:pt x="564" y="459"/>
                          <a:pt x="569" y="469"/>
                        </a:cubicBezTo>
                        <a:cubicBezTo>
                          <a:pt x="574" y="479"/>
                          <a:pt x="558" y="513"/>
                          <a:pt x="549" y="504"/>
                        </a:cubicBezTo>
                        <a:close/>
                        <a:moveTo>
                          <a:pt x="574" y="240"/>
                        </a:moveTo>
                        <a:cubicBezTo>
                          <a:pt x="567" y="246"/>
                          <a:pt x="550" y="253"/>
                          <a:pt x="547" y="252"/>
                        </a:cubicBezTo>
                        <a:cubicBezTo>
                          <a:pt x="544" y="251"/>
                          <a:pt x="498" y="215"/>
                          <a:pt x="484" y="207"/>
                        </a:cubicBezTo>
                        <a:cubicBezTo>
                          <a:pt x="469" y="199"/>
                          <a:pt x="452" y="193"/>
                          <a:pt x="446" y="193"/>
                        </a:cubicBezTo>
                        <a:cubicBezTo>
                          <a:pt x="439" y="192"/>
                          <a:pt x="405" y="217"/>
                          <a:pt x="395" y="225"/>
                        </a:cubicBezTo>
                        <a:cubicBezTo>
                          <a:pt x="384" y="232"/>
                          <a:pt x="381" y="266"/>
                          <a:pt x="377" y="268"/>
                        </a:cubicBezTo>
                        <a:cubicBezTo>
                          <a:pt x="372" y="270"/>
                          <a:pt x="363" y="270"/>
                          <a:pt x="358" y="269"/>
                        </a:cubicBezTo>
                        <a:cubicBezTo>
                          <a:pt x="354" y="269"/>
                          <a:pt x="345" y="270"/>
                          <a:pt x="344" y="267"/>
                        </a:cubicBezTo>
                        <a:cubicBezTo>
                          <a:pt x="343" y="264"/>
                          <a:pt x="357" y="229"/>
                          <a:pt x="361" y="222"/>
                        </a:cubicBezTo>
                        <a:cubicBezTo>
                          <a:pt x="365" y="216"/>
                          <a:pt x="386" y="209"/>
                          <a:pt x="388" y="198"/>
                        </a:cubicBezTo>
                        <a:cubicBezTo>
                          <a:pt x="391" y="187"/>
                          <a:pt x="383" y="158"/>
                          <a:pt x="386" y="153"/>
                        </a:cubicBezTo>
                        <a:cubicBezTo>
                          <a:pt x="388" y="147"/>
                          <a:pt x="390" y="143"/>
                          <a:pt x="392" y="143"/>
                        </a:cubicBezTo>
                        <a:cubicBezTo>
                          <a:pt x="395" y="143"/>
                          <a:pt x="410" y="179"/>
                          <a:pt x="410" y="179"/>
                        </a:cubicBezTo>
                        <a:cubicBezTo>
                          <a:pt x="410" y="179"/>
                          <a:pt x="416" y="155"/>
                          <a:pt x="422" y="150"/>
                        </a:cubicBezTo>
                        <a:cubicBezTo>
                          <a:pt x="428" y="144"/>
                          <a:pt x="442" y="143"/>
                          <a:pt x="448" y="145"/>
                        </a:cubicBezTo>
                        <a:cubicBezTo>
                          <a:pt x="454" y="147"/>
                          <a:pt x="455" y="159"/>
                          <a:pt x="460" y="162"/>
                        </a:cubicBezTo>
                        <a:cubicBezTo>
                          <a:pt x="464" y="165"/>
                          <a:pt x="521" y="166"/>
                          <a:pt x="528" y="171"/>
                        </a:cubicBezTo>
                        <a:cubicBezTo>
                          <a:pt x="535" y="175"/>
                          <a:pt x="538" y="200"/>
                          <a:pt x="544" y="206"/>
                        </a:cubicBezTo>
                        <a:cubicBezTo>
                          <a:pt x="549" y="212"/>
                          <a:pt x="579" y="221"/>
                          <a:pt x="583" y="222"/>
                        </a:cubicBezTo>
                        <a:cubicBezTo>
                          <a:pt x="587" y="223"/>
                          <a:pt x="580" y="233"/>
                          <a:pt x="574" y="240"/>
                        </a:cubicBezTo>
                        <a:close/>
                        <a:moveTo>
                          <a:pt x="749" y="241"/>
                        </a:moveTo>
                        <a:cubicBezTo>
                          <a:pt x="734" y="252"/>
                          <a:pt x="720" y="286"/>
                          <a:pt x="713" y="298"/>
                        </a:cubicBezTo>
                        <a:cubicBezTo>
                          <a:pt x="707" y="309"/>
                          <a:pt x="694" y="311"/>
                          <a:pt x="687" y="310"/>
                        </a:cubicBezTo>
                        <a:cubicBezTo>
                          <a:pt x="679" y="309"/>
                          <a:pt x="665" y="281"/>
                          <a:pt x="660" y="273"/>
                        </a:cubicBezTo>
                        <a:cubicBezTo>
                          <a:pt x="655" y="266"/>
                          <a:pt x="640" y="236"/>
                          <a:pt x="642" y="228"/>
                        </a:cubicBezTo>
                        <a:cubicBezTo>
                          <a:pt x="644" y="220"/>
                          <a:pt x="672" y="206"/>
                          <a:pt x="676" y="197"/>
                        </a:cubicBezTo>
                        <a:cubicBezTo>
                          <a:pt x="680" y="188"/>
                          <a:pt x="682" y="185"/>
                          <a:pt x="674" y="164"/>
                        </a:cubicBezTo>
                        <a:cubicBezTo>
                          <a:pt x="666" y="143"/>
                          <a:pt x="601" y="110"/>
                          <a:pt x="592" y="109"/>
                        </a:cubicBezTo>
                        <a:cubicBezTo>
                          <a:pt x="583" y="108"/>
                          <a:pt x="598" y="95"/>
                          <a:pt x="615" y="85"/>
                        </a:cubicBezTo>
                        <a:cubicBezTo>
                          <a:pt x="633" y="75"/>
                          <a:pt x="730" y="48"/>
                          <a:pt x="746" y="46"/>
                        </a:cubicBezTo>
                        <a:cubicBezTo>
                          <a:pt x="762" y="43"/>
                          <a:pt x="827" y="31"/>
                          <a:pt x="851" y="35"/>
                        </a:cubicBezTo>
                        <a:cubicBezTo>
                          <a:pt x="875" y="39"/>
                          <a:pt x="941" y="61"/>
                          <a:pt x="947" y="71"/>
                        </a:cubicBezTo>
                        <a:cubicBezTo>
                          <a:pt x="952" y="82"/>
                          <a:pt x="920" y="171"/>
                          <a:pt x="906" y="182"/>
                        </a:cubicBezTo>
                        <a:cubicBezTo>
                          <a:pt x="893" y="192"/>
                          <a:pt x="765" y="230"/>
                          <a:pt x="749" y="24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grpSp>
            <p:nvGrpSpPr>
              <p:cNvPr id="66" name="location 1" descr="location">
                <a:extLst>
                  <a:ext uri="{FF2B5EF4-FFF2-40B4-BE49-F238E27FC236}">
                    <a16:creationId xmlns:a16="http://schemas.microsoft.com/office/drawing/2014/main" id="{DF3AEAB1-7902-440E-B207-A8C7DF0315F3}"/>
                  </a:ext>
                </a:extLst>
              </p:cNvPr>
              <p:cNvGrpSpPr/>
              <p:nvPr/>
            </p:nvGrpSpPr>
            <p:grpSpPr>
              <a:xfrm>
                <a:off x="7392535" y="2894795"/>
                <a:ext cx="218493" cy="314374"/>
                <a:chOff x="839292" y="5778597"/>
                <a:chExt cx="268482" cy="386300"/>
              </a:xfrm>
            </p:grpSpPr>
            <p:sp>
              <p:nvSpPr>
                <p:cNvPr id="67" name="Freeform 113">
                  <a:extLst>
                    <a:ext uri="{FF2B5EF4-FFF2-40B4-BE49-F238E27FC236}">
                      <a16:creationId xmlns:a16="http://schemas.microsoft.com/office/drawing/2014/main" id="{B618D655-62C9-4B77-819B-E249391137F4}"/>
                    </a:ext>
                  </a:extLst>
                </p:cNvPr>
                <p:cNvSpPr>
                  <a:spLocks/>
                </p:cNvSpPr>
                <p:nvPr/>
              </p:nvSpPr>
              <p:spPr bwMode="auto">
                <a:xfrm>
                  <a:off x="839292" y="5778597"/>
                  <a:ext cx="268482" cy="386300"/>
                </a:xfrm>
                <a:custGeom>
                  <a:avLst/>
                  <a:gdLst>
                    <a:gd name="T0" fmla="*/ 131 w 131"/>
                    <a:gd name="T1" fmla="*/ 65 h 189"/>
                    <a:gd name="T2" fmla="*/ 65 w 131"/>
                    <a:gd name="T3" fmla="*/ 189 h 189"/>
                    <a:gd name="T4" fmla="*/ 0 w 131"/>
                    <a:gd name="T5" fmla="*/ 65 h 189"/>
                    <a:gd name="T6" fmla="*/ 65 w 131"/>
                    <a:gd name="T7" fmla="*/ 0 h 189"/>
                    <a:gd name="T8" fmla="*/ 131 w 131"/>
                    <a:gd name="T9" fmla="*/ 65 h 189"/>
                  </a:gdLst>
                  <a:ahLst/>
                  <a:cxnLst>
                    <a:cxn ang="0">
                      <a:pos x="T0" y="T1"/>
                    </a:cxn>
                    <a:cxn ang="0">
                      <a:pos x="T2" y="T3"/>
                    </a:cxn>
                    <a:cxn ang="0">
                      <a:pos x="T4" y="T5"/>
                    </a:cxn>
                    <a:cxn ang="0">
                      <a:pos x="T6" y="T7"/>
                    </a:cxn>
                    <a:cxn ang="0">
                      <a:pos x="T8" y="T9"/>
                    </a:cxn>
                  </a:cxnLst>
                  <a:rect l="0" t="0" r="r" b="b"/>
                  <a:pathLst>
                    <a:path w="131" h="189">
                      <a:moveTo>
                        <a:pt x="131" y="65"/>
                      </a:moveTo>
                      <a:cubicBezTo>
                        <a:pt x="131" y="117"/>
                        <a:pt x="65" y="189"/>
                        <a:pt x="65" y="189"/>
                      </a:cubicBezTo>
                      <a:cubicBezTo>
                        <a:pt x="65" y="189"/>
                        <a:pt x="0" y="117"/>
                        <a:pt x="0" y="65"/>
                      </a:cubicBezTo>
                      <a:cubicBezTo>
                        <a:pt x="0" y="29"/>
                        <a:pt x="29" y="0"/>
                        <a:pt x="65" y="0"/>
                      </a:cubicBezTo>
                      <a:cubicBezTo>
                        <a:pt x="101" y="0"/>
                        <a:pt x="131" y="29"/>
                        <a:pt x="131" y="6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68" name="Oval 67">
                  <a:extLst>
                    <a:ext uri="{FF2B5EF4-FFF2-40B4-BE49-F238E27FC236}">
                      <a16:creationId xmlns:a16="http://schemas.microsoft.com/office/drawing/2014/main" id="{D6362D21-2BD4-41C2-A83F-181E3DED96CB}"/>
                    </a:ext>
                  </a:extLst>
                </p:cNvPr>
                <p:cNvSpPr>
                  <a:spLocks noChangeArrowheads="1"/>
                </p:cNvSpPr>
                <p:nvPr/>
              </p:nvSpPr>
              <p:spPr bwMode="auto">
                <a:xfrm>
                  <a:off x="916552" y="5857788"/>
                  <a:ext cx="110098" cy="113959"/>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grpSp>
      </p:grpSp>
    </p:spTree>
    <p:extLst>
      <p:ext uri="{BB962C8B-B14F-4D97-AF65-F5344CB8AC3E}">
        <p14:creationId xmlns:p14="http://schemas.microsoft.com/office/powerpoint/2010/main" val="21460223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105">
            <a:extLst>
              <a:ext uri="{FF2B5EF4-FFF2-40B4-BE49-F238E27FC236}">
                <a16:creationId xmlns:a16="http://schemas.microsoft.com/office/drawing/2014/main" id="{1E291564-ACC2-4431-9FB1-AE7BFB3325A7}"/>
              </a:ext>
            </a:extLst>
          </p:cNvPr>
          <p:cNvSpPr/>
          <p:nvPr/>
        </p:nvSpPr>
        <p:spPr>
          <a:xfrm>
            <a:off x="4371976" y="1956709"/>
            <a:ext cx="7595970" cy="4569068"/>
          </a:xfrm>
          <a:prstGeom prst="roundRect">
            <a:avLst>
              <a:gd name="adj" fmla="val 1041"/>
            </a:avLst>
          </a:prstGeom>
          <a:noFill/>
          <a:ln w="1905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597">
              <a:buClr>
                <a:srgbClr val="000000"/>
              </a:buClr>
            </a:pPr>
            <a:r>
              <a:rPr lang="en-US" sz="1000">
                <a:solidFill>
                  <a:schemeClr val="tx2"/>
                </a:solidFill>
                <a:latin typeface="+mj-lt"/>
                <a:ea typeface="Microsoft YaHei" panose="020B0503020204020204" pitchFamily="34" charset="-122"/>
                <a:cs typeface="Futura Medium" panose="020B0602020204020303" pitchFamily="34" charset="-79"/>
                <a:sym typeface="Arial"/>
              </a:rPr>
              <a:t>Microsoft Azure</a:t>
            </a:r>
          </a:p>
        </p:txBody>
      </p:sp>
      <p:sp>
        <p:nvSpPr>
          <p:cNvPr id="4" name="Arrow: Bent 3">
            <a:extLst>
              <a:ext uri="{FF2B5EF4-FFF2-40B4-BE49-F238E27FC236}">
                <a16:creationId xmlns:a16="http://schemas.microsoft.com/office/drawing/2014/main" id="{3BD971AB-810D-4631-896D-BB18BC7F9824}"/>
              </a:ext>
            </a:extLst>
          </p:cNvPr>
          <p:cNvSpPr/>
          <p:nvPr/>
        </p:nvSpPr>
        <p:spPr bwMode="auto">
          <a:xfrm rot="10800000" flipH="1">
            <a:off x="2096459" y="4100010"/>
            <a:ext cx="2529672" cy="1024440"/>
          </a:xfrm>
          <a:prstGeom prst="bentArrow">
            <a:avLst>
              <a:gd name="adj1" fmla="val 37397"/>
              <a:gd name="adj2" fmla="val 35227"/>
              <a:gd name="adj3" fmla="val 50000"/>
              <a:gd name="adj4" fmla="val 43750"/>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Rounded Rectangle 111">
            <a:extLst>
              <a:ext uri="{FF2B5EF4-FFF2-40B4-BE49-F238E27FC236}">
                <a16:creationId xmlns:a16="http://schemas.microsoft.com/office/drawing/2014/main" id="{EF83229D-790E-4E5D-A1C5-516643E5080C}"/>
              </a:ext>
            </a:extLst>
          </p:cNvPr>
          <p:cNvSpPr/>
          <p:nvPr/>
        </p:nvSpPr>
        <p:spPr>
          <a:xfrm>
            <a:off x="6346107" y="2342095"/>
            <a:ext cx="5531745" cy="729013"/>
          </a:xfrm>
          <a:prstGeom prst="roundRect">
            <a:avLst>
              <a:gd name="adj" fmla="val 6119"/>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597">
              <a:buClr>
                <a:srgbClr val="000000"/>
              </a:buClr>
            </a:pPr>
            <a:r>
              <a:rPr lang="en-US" sz="1000" b="1">
                <a:solidFill>
                  <a:schemeClr val="bg1"/>
                </a:solidFill>
                <a:ea typeface="Microsoft YaHei" panose="020B0503020204020204" pitchFamily="34" charset="-122"/>
                <a:cs typeface="Futura Medium" panose="020B0602020204020303" pitchFamily="34" charset="-79"/>
                <a:sym typeface="Arial"/>
              </a:rPr>
              <a:t>Azure Portal</a:t>
            </a:r>
          </a:p>
        </p:txBody>
      </p:sp>
      <p:sp>
        <p:nvSpPr>
          <p:cNvPr id="6" name="Rounded Rectangle 111">
            <a:extLst>
              <a:ext uri="{FF2B5EF4-FFF2-40B4-BE49-F238E27FC236}">
                <a16:creationId xmlns:a16="http://schemas.microsoft.com/office/drawing/2014/main" id="{C700B0C9-01A1-414B-BB90-5D454E1D35A9}"/>
              </a:ext>
            </a:extLst>
          </p:cNvPr>
          <p:cNvSpPr/>
          <p:nvPr/>
        </p:nvSpPr>
        <p:spPr>
          <a:xfrm>
            <a:off x="6346108" y="5407615"/>
            <a:ext cx="3666792" cy="729013"/>
          </a:xfrm>
          <a:prstGeom prst="roundRect">
            <a:avLst>
              <a:gd name="adj" fmla="val 6119"/>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b"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buClr>
                <a:srgbClr val="000000"/>
              </a:buClr>
            </a:pPr>
            <a:r>
              <a:rPr lang="en-US" sz="1000" b="1">
                <a:solidFill>
                  <a:schemeClr val="bg1"/>
                </a:solidFill>
                <a:ea typeface="Microsoft YaHei" panose="020B0503020204020204" pitchFamily="34" charset="-122"/>
                <a:cs typeface="Futura Medium" panose="020B0602020204020303" pitchFamily="34" charset="-79"/>
                <a:sym typeface="Arial"/>
              </a:rPr>
              <a:t>Azure bare metal servers</a:t>
            </a:r>
          </a:p>
        </p:txBody>
      </p:sp>
      <p:sp>
        <p:nvSpPr>
          <p:cNvPr id="7" name="Rectangle: Rounded Corners 6">
            <a:extLst>
              <a:ext uri="{FF2B5EF4-FFF2-40B4-BE49-F238E27FC236}">
                <a16:creationId xmlns:a16="http://schemas.microsoft.com/office/drawing/2014/main" id="{7648FFD8-D32B-4A28-ABBE-83DEA1CBD01E}"/>
              </a:ext>
            </a:extLst>
          </p:cNvPr>
          <p:cNvSpPr/>
          <p:nvPr/>
        </p:nvSpPr>
        <p:spPr bwMode="auto">
          <a:xfrm>
            <a:off x="4626131" y="2725301"/>
            <a:ext cx="5897936" cy="3014751"/>
          </a:xfrm>
          <a:prstGeom prst="roundRect">
            <a:avLst>
              <a:gd name="adj" fmla="val 2288"/>
            </a:avLst>
          </a:prstGeom>
          <a:solidFill>
            <a:schemeClr val="bg2">
              <a:lumMod val="85000"/>
              <a:alpha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502920" rIns="4480560" bIns="146304" numCol="1" spcCol="0" rtlCol="0" fromWordArt="0" anchor="t" anchorCtr="0" forceAA="0" compatLnSpc="1">
            <a:prstTxWarp prst="textNoShape">
              <a:avLst/>
            </a:prstTxWarp>
            <a:noAutofit/>
          </a:bodyPr>
          <a:lstStyle/>
          <a:p>
            <a:pPr lvl="0" defTabSz="932029">
              <a:buClr>
                <a:srgbClr val="000000"/>
              </a:buClr>
              <a:defRPr/>
            </a:pPr>
            <a:r>
              <a:rPr lang="en-US" sz="1400">
                <a:solidFill>
                  <a:srgbClr val="000000"/>
                </a:solidFill>
              </a:rPr>
              <a:t>Azure Service Integration Platform</a:t>
            </a:r>
          </a:p>
        </p:txBody>
      </p:sp>
      <p:sp>
        <p:nvSpPr>
          <p:cNvPr id="8" name="Title 11">
            <a:extLst>
              <a:ext uri="{FF2B5EF4-FFF2-40B4-BE49-F238E27FC236}">
                <a16:creationId xmlns:a16="http://schemas.microsoft.com/office/drawing/2014/main" id="{6FC87528-07B1-4B2D-A95E-E1857D08A36B}"/>
              </a:ext>
            </a:extLst>
          </p:cNvPr>
          <p:cNvSpPr txBox="1">
            <a:spLocks/>
          </p:cNvSpPr>
          <p:nvPr/>
        </p:nvSpPr>
        <p:spPr>
          <a:xfrm>
            <a:off x="465139" y="632780"/>
            <a:ext cx="11533187" cy="41116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Azure VMware Solution by CloudSimple - Components</a:t>
            </a:r>
            <a:endParaRPr lang="en-US" dirty="0"/>
          </a:p>
        </p:txBody>
      </p:sp>
      <p:grpSp>
        <p:nvGrpSpPr>
          <p:cNvPr id="9" name="Group 8">
            <a:extLst>
              <a:ext uri="{FF2B5EF4-FFF2-40B4-BE49-F238E27FC236}">
                <a16:creationId xmlns:a16="http://schemas.microsoft.com/office/drawing/2014/main" id="{3CFF3019-3212-45C1-9F53-82C89094DEEA}"/>
              </a:ext>
            </a:extLst>
          </p:cNvPr>
          <p:cNvGrpSpPr/>
          <p:nvPr/>
        </p:nvGrpSpPr>
        <p:grpSpPr>
          <a:xfrm>
            <a:off x="468530" y="1961513"/>
            <a:ext cx="3666791" cy="2140151"/>
            <a:chOff x="468530" y="2430261"/>
            <a:chExt cx="3666791" cy="2140151"/>
          </a:xfrm>
        </p:grpSpPr>
        <p:sp>
          <p:nvSpPr>
            <p:cNvPr id="10" name="Rounded Rectangle 105">
              <a:extLst>
                <a:ext uri="{FF2B5EF4-FFF2-40B4-BE49-F238E27FC236}">
                  <a16:creationId xmlns:a16="http://schemas.microsoft.com/office/drawing/2014/main" id="{08C3FB01-D5A2-4F95-871E-34F08D6CD61E}"/>
                </a:ext>
              </a:extLst>
            </p:cNvPr>
            <p:cNvSpPr/>
            <p:nvPr/>
          </p:nvSpPr>
          <p:spPr>
            <a:xfrm>
              <a:off x="468530" y="2430261"/>
              <a:ext cx="3666791" cy="2140151"/>
            </a:xfrm>
            <a:prstGeom prst="roundRect">
              <a:avLst>
                <a:gd name="adj" fmla="val 2950"/>
              </a:avLst>
            </a:prstGeom>
            <a:noFill/>
            <a:ln w="19050">
              <a:solidFill>
                <a:srgbClr val="107C1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597">
                <a:buClr>
                  <a:srgbClr val="000000"/>
                </a:buClr>
              </a:pPr>
              <a:r>
                <a:rPr lang="en-US" sz="1000">
                  <a:solidFill>
                    <a:schemeClr val="tx1"/>
                  </a:solidFill>
                  <a:latin typeface="+mj-lt"/>
                  <a:ea typeface="Microsoft YaHei" panose="020B0503020204020204" pitchFamily="34" charset="-122"/>
                  <a:cs typeface="Futura Medium" panose="020B0602020204020303" pitchFamily="34" charset="-79"/>
                  <a:sym typeface="Arial"/>
                </a:rPr>
                <a:t>On Prem VMware</a:t>
              </a:r>
            </a:p>
          </p:txBody>
        </p:sp>
        <p:sp>
          <p:nvSpPr>
            <p:cNvPr id="11" name="Rounded Rectangle 106">
              <a:extLst>
                <a:ext uri="{FF2B5EF4-FFF2-40B4-BE49-F238E27FC236}">
                  <a16:creationId xmlns:a16="http://schemas.microsoft.com/office/drawing/2014/main" id="{D598AE47-3C76-4B56-9A57-AE9B8F77EA1C}"/>
                </a:ext>
              </a:extLst>
            </p:cNvPr>
            <p:cNvSpPr/>
            <p:nvPr/>
          </p:nvSpPr>
          <p:spPr>
            <a:xfrm>
              <a:off x="564565" y="3356764"/>
              <a:ext cx="804672" cy="310896"/>
            </a:xfrm>
            <a:prstGeom prst="roundRect">
              <a:avLst>
                <a:gd name="adj" fmla="val 837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buClr>
                  <a:srgbClr val="000000"/>
                </a:buClr>
              </a:pPr>
              <a:r>
                <a:rPr lang="en-US" sz="1000">
                  <a:solidFill>
                    <a:schemeClr val="tx1"/>
                  </a:solidFill>
                  <a:ea typeface="Microsoft YaHei" panose="020B0503020204020204" pitchFamily="34" charset="-122"/>
                  <a:cs typeface="Futura Medium" panose="020B0602020204020303" pitchFamily="34" charset="-79"/>
                  <a:sym typeface="Arial"/>
                </a:rPr>
                <a:t>VM</a:t>
              </a:r>
            </a:p>
          </p:txBody>
        </p:sp>
        <p:sp>
          <p:nvSpPr>
            <p:cNvPr id="12" name="Rounded Rectangle 107">
              <a:extLst>
                <a:ext uri="{FF2B5EF4-FFF2-40B4-BE49-F238E27FC236}">
                  <a16:creationId xmlns:a16="http://schemas.microsoft.com/office/drawing/2014/main" id="{3E7B0B2E-5C71-4DAA-B80A-7EEB69FFA38B}"/>
                </a:ext>
              </a:extLst>
            </p:cNvPr>
            <p:cNvSpPr/>
            <p:nvPr/>
          </p:nvSpPr>
          <p:spPr>
            <a:xfrm>
              <a:off x="1454581" y="3356764"/>
              <a:ext cx="804672" cy="310896"/>
            </a:xfrm>
            <a:prstGeom prst="roundRect">
              <a:avLst>
                <a:gd name="adj" fmla="val 837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buClr>
                  <a:srgbClr val="000000"/>
                </a:buClr>
              </a:pPr>
              <a:r>
                <a:rPr lang="en-US" sz="1000">
                  <a:solidFill>
                    <a:schemeClr val="tx1"/>
                  </a:solidFill>
                  <a:ea typeface="Microsoft YaHei" panose="020B0503020204020204" pitchFamily="34" charset="-122"/>
                  <a:cs typeface="Futura Medium" panose="020B0602020204020303" pitchFamily="34" charset="-79"/>
                  <a:sym typeface="Arial"/>
                </a:rPr>
                <a:t>VM</a:t>
              </a:r>
            </a:p>
          </p:txBody>
        </p:sp>
        <p:sp>
          <p:nvSpPr>
            <p:cNvPr id="13" name="Rounded Rectangle 108">
              <a:extLst>
                <a:ext uri="{FF2B5EF4-FFF2-40B4-BE49-F238E27FC236}">
                  <a16:creationId xmlns:a16="http://schemas.microsoft.com/office/drawing/2014/main" id="{AE00BD5B-6014-44D3-96C2-24E0D029EB8B}"/>
                </a:ext>
              </a:extLst>
            </p:cNvPr>
            <p:cNvSpPr/>
            <p:nvPr/>
          </p:nvSpPr>
          <p:spPr>
            <a:xfrm>
              <a:off x="2344597" y="3356764"/>
              <a:ext cx="804672" cy="310896"/>
            </a:xfrm>
            <a:prstGeom prst="roundRect">
              <a:avLst>
                <a:gd name="adj" fmla="val 94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buClr>
                  <a:srgbClr val="000000"/>
                </a:buClr>
              </a:pPr>
              <a:r>
                <a:rPr lang="en-US" sz="1000">
                  <a:solidFill>
                    <a:schemeClr val="tx1"/>
                  </a:solidFill>
                  <a:ea typeface="Microsoft YaHei" panose="020B0503020204020204" pitchFamily="34" charset="-122"/>
                  <a:cs typeface="Futura Medium" panose="020B0602020204020303" pitchFamily="34" charset="-79"/>
                  <a:sym typeface="Arial"/>
                </a:rPr>
                <a:t>VM</a:t>
              </a:r>
            </a:p>
          </p:txBody>
        </p:sp>
        <p:sp>
          <p:nvSpPr>
            <p:cNvPr id="14" name="Rounded Rectangle 109">
              <a:extLst>
                <a:ext uri="{FF2B5EF4-FFF2-40B4-BE49-F238E27FC236}">
                  <a16:creationId xmlns:a16="http://schemas.microsoft.com/office/drawing/2014/main" id="{C6105198-F4CC-4866-873B-4A8446997AAE}"/>
                </a:ext>
              </a:extLst>
            </p:cNvPr>
            <p:cNvSpPr/>
            <p:nvPr/>
          </p:nvSpPr>
          <p:spPr>
            <a:xfrm>
              <a:off x="564565" y="4164760"/>
              <a:ext cx="1691640" cy="310896"/>
            </a:xfrm>
            <a:prstGeom prst="roundRect">
              <a:avLst>
                <a:gd name="adj" fmla="val 8379"/>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buClr>
                  <a:srgbClr val="000000"/>
                </a:buClr>
              </a:pPr>
              <a:r>
                <a:rPr lang="en-US" sz="1000">
                  <a:solidFill>
                    <a:schemeClr val="bg1"/>
                  </a:solidFill>
                  <a:ea typeface="Microsoft YaHei" panose="020B0503020204020204" pitchFamily="34" charset="-122"/>
                  <a:cs typeface="Futura Medium" panose="020B0602020204020303" pitchFamily="34" charset="-79"/>
                  <a:sym typeface="Arial"/>
                </a:rPr>
                <a:t>Storage</a:t>
              </a:r>
            </a:p>
          </p:txBody>
        </p:sp>
        <p:sp>
          <p:nvSpPr>
            <p:cNvPr id="15" name="Rounded Rectangle 110">
              <a:extLst>
                <a:ext uri="{FF2B5EF4-FFF2-40B4-BE49-F238E27FC236}">
                  <a16:creationId xmlns:a16="http://schemas.microsoft.com/office/drawing/2014/main" id="{3F059F21-F6FC-4DC3-A43A-5C35DE487C3B}"/>
                </a:ext>
              </a:extLst>
            </p:cNvPr>
            <p:cNvSpPr/>
            <p:nvPr/>
          </p:nvSpPr>
          <p:spPr>
            <a:xfrm>
              <a:off x="2347645" y="4164760"/>
              <a:ext cx="1691640" cy="310896"/>
            </a:xfrm>
            <a:prstGeom prst="roundRect">
              <a:avLst>
                <a:gd name="adj" fmla="val 5789"/>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buClr>
                  <a:srgbClr val="000000"/>
                </a:buClr>
              </a:pPr>
              <a:r>
                <a:rPr lang="en-US" sz="1000">
                  <a:solidFill>
                    <a:schemeClr val="bg1"/>
                  </a:solidFill>
                  <a:ea typeface="Microsoft YaHei" panose="020B0503020204020204" pitchFamily="34" charset="-122"/>
                  <a:cs typeface="Futura Medium" panose="020B0602020204020303" pitchFamily="34" charset="-79"/>
                  <a:sym typeface="Arial"/>
                </a:rPr>
                <a:t>Network</a:t>
              </a:r>
            </a:p>
          </p:txBody>
        </p:sp>
        <p:sp>
          <p:nvSpPr>
            <p:cNvPr id="16" name="Rounded Rectangle 111">
              <a:extLst>
                <a:ext uri="{FF2B5EF4-FFF2-40B4-BE49-F238E27FC236}">
                  <a16:creationId xmlns:a16="http://schemas.microsoft.com/office/drawing/2014/main" id="{B75FCCBE-8C69-4922-BC22-DCFC28BC429B}"/>
                </a:ext>
              </a:extLst>
            </p:cNvPr>
            <p:cNvSpPr/>
            <p:nvPr/>
          </p:nvSpPr>
          <p:spPr>
            <a:xfrm>
              <a:off x="564565" y="2952766"/>
              <a:ext cx="3474720" cy="310896"/>
            </a:xfrm>
            <a:prstGeom prst="roundRect">
              <a:avLst>
                <a:gd name="adj" fmla="val 7861"/>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buClr>
                  <a:srgbClr val="000000"/>
                </a:buClr>
              </a:pPr>
              <a:r>
                <a:rPr lang="en-US" sz="1000">
                  <a:solidFill>
                    <a:schemeClr val="bg1"/>
                  </a:solidFill>
                  <a:ea typeface="Microsoft YaHei" panose="020B0503020204020204" pitchFamily="34" charset="-122"/>
                  <a:cs typeface="Futura Medium" panose="020B0602020204020303" pitchFamily="34" charset="-79"/>
                  <a:sym typeface="Arial"/>
                </a:rPr>
                <a:t>VMware vCenter</a:t>
              </a:r>
            </a:p>
          </p:txBody>
        </p:sp>
        <p:sp>
          <p:nvSpPr>
            <p:cNvPr id="17" name="Rounded Rectangle 112">
              <a:extLst>
                <a:ext uri="{FF2B5EF4-FFF2-40B4-BE49-F238E27FC236}">
                  <a16:creationId xmlns:a16="http://schemas.microsoft.com/office/drawing/2014/main" id="{AE66514E-F26A-4104-860C-5CFA6997FA3D}"/>
                </a:ext>
              </a:extLst>
            </p:cNvPr>
            <p:cNvSpPr/>
            <p:nvPr/>
          </p:nvSpPr>
          <p:spPr>
            <a:xfrm>
              <a:off x="564565" y="3760762"/>
              <a:ext cx="3474720" cy="310896"/>
            </a:xfrm>
            <a:prstGeom prst="roundRect">
              <a:avLst>
                <a:gd name="adj" fmla="val 6825"/>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buClr>
                  <a:srgbClr val="000000"/>
                </a:buClr>
              </a:pPr>
              <a:r>
                <a:rPr lang="en-US" sz="1000">
                  <a:solidFill>
                    <a:schemeClr val="bg1"/>
                  </a:solidFill>
                  <a:ea typeface="Microsoft YaHei" panose="020B0503020204020204" pitchFamily="34" charset="-122"/>
                  <a:cs typeface="Futura Medium" panose="020B0602020204020303" pitchFamily="34" charset="-79"/>
                  <a:sym typeface="Arial"/>
                </a:rPr>
                <a:t>ESXi Hosts</a:t>
              </a:r>
            </a:p>
          </p:txBody>
        </p:sp>
        <p:sp>
          <p:nvSpPr>
            <p:cNvPr id="18" name="Rounded Rectangle 113">
              <a:extLst>
                <a:ext uri="{FF2B5EF4-FFF2-40B4-BE49-F238E27FC236}">
                  <a16:creationId xmlns:a16="http://schemas.microsoft.com/office/drawing/2014/main" id="{A8E908AA-380D-4AD9-858D-5D14003F3905}"/>
                </a:ext>
              </a:extLst>
            </p:cNvPr>
            <p:cNvSpPr/>
            <p:nvPr/>
          </p:nvSpPr>
          <p:spPr>
            <a:xfrm>
              <a:off x="3234613" y="3356764"/>
              <a:ext cx="804672" cy="310896"/>
            </a:xfrm>
            <a:prstGeom prst="roundRect">
              <a:avLst>
                <a:gd name="adj" fmla="val 88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buClr>
                  <a:srgbClr val="000000"/>
                </a:buClr>
              </a:pPr>
              <a:r>
                <a:rPr lang="en-US" sz="1000">
                  <a:solidFill>
                    <a:schemeClr val="tx1"/>
                  </a:solidFill>
                  <a:ea typeface="Microsoft YaHei" panose="020B0503020204020204" pitchFamily="34" charset="-122"/>
                  <a:cs typeface="Futura Medium" panose="020B0602020204020303" pitchFamily="34" charset="-79"/>
                  <a:sym typeface="Arial"/>
                </a:rPr>
                <a:t>VM</a:t>
              </a:r>
            </a:p>
          </p:txBody>
        </p:sp>
      </p:grpSp>
      <p:grpSp>
        <p:nvGrpSpPr>
          <p:cNvPr id="19" name="Group 18">
            <a:extLst>
              <a:ext uri="{FF2B5EF4-FFF2-40B4-BE49-F238E27FC236}">
                <a16:creationId xmlns:a16="http://schemas.microsoft.com/office/drawing/2014/main" id="{50B96CF4-A266-4580-A3CA-ECE15F6EC720}"/>
              </a:ext>
            </a:extLst>
          </p:cNvPr>
          <p:cNvGrpSpPr/>
          <p:nvPr/>
        </p:nvGrpSpPr>
        <p:grpSpPr>
          <a:xfrm>
            <a:off x="593070" y="4380422"/>
            <a:ext cx="1369839" cy="939397"/>
            <a:chOff x="593070" y="4849170"/>
            <a:chExt cx="1369839" cy="939397"/>
          </a:xfrm>
        </p:grpSpPr>
        <p:sp>
          <p:nvSpPr>
            <p:cNvPr id="20" name="Rounded Rectangle 114">
              <a:extLst>
                <a:ext uri="{FF2B5EF4-FFF2-40B4-BE49-F238E27FC236}">
                  <a16:creationId xmlns:a16="http://schemas.microsoft.com/office/drawing/2014/main" id="{7F4CA774-D843-4CC8-92CB-0C70E3B00A69}"/>
                </a:ext>
              </a:extLst>
            </p:cNvPr>
            <p:cNvSpPr/>
            <p:nvPr/>
          </p:nvSpPr>
          <p:spPr>
            <a:xfrm>
              <a:off x="1165359" y="4937702"/>
              <a:ext cx="797550" cy="307777"/>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597">
                <a:buClr>
                  <a:srgbClr val="000000"/>
                </a:buClr>
              </a:pPr>
              <a:r>
                <a:rPr lang="en-US" sz="1000">
                  <a:solidFill>
                    <a:schemeClr val="tx1"/>
                  </a:solidFill>
                  <a:ea typeface="Microsoft YaHei" panose="020B0503020204020204" pitchFamily="34" charset="-122"/>
                  <a:cs typeface="Futura Medium" panose="020B0602020204020303" pitchFamily="34" charset="-79"/>
                  <a:sym typeface="Arial"/>
                </a:rPr>
                <a:t>On-Premises </a:t>
              </a:r>
            </a:p>
            <a:p>
              <a:pPr defTabSz="932597">
                <a:buClr>
                  <a:srgbClr val="000000"/>
                </a:buClr>
              </a:pPr>
              <a:r>
                <a:rPr lang="en-US" sz="1000">
                  <a:solidFill>
                    <a:schemeClr val="tx1"/>
                  </a:solidFill>
                  <a:ea typeface="Microsoft YaHei" panose="020B0503020204020204" pitchFamily="34" charset="-122"/>
                  <a:cs typeface="Futura Medium" panose="020B0602020204020303" pitchFamily="34" charset="-79"/>
                  <a:sym typeface="Arial"/>
                </a:rPr>
                <a:t>Datacenter</a:t>
              </a:r>
            </a:p>
          </p:txBody>
        </p:sp>
        <p:grpSp>
          <p:nvGrpSpPr>
            <p:cNvPr id="21" name="Group 20">
              <a:extLst>
                <a:ext uri="{FF2B5EF4-FFF2-40B4-BE49-F238E27FC236}">
                  <a16:creationId xmlns:a16="http://schemas.microsoft.com/office/drawing/2014/main" id="{5B6C4F09-DA57-40AD-BC81-E30E66B56D5A}"/>
                </a:ext>
              </a:extLst>
            </p:cNvPr>
            <p:cNvGrpSpPr/>
            <p:nvPr/>
          </p:nvGrpSpPr>
          <p:grpSpPr>
            <a:xfrm>
              <a:off x="593070" y="4849170"/>
              <a:ext cx="939397" cy="939397"/>
              <a:chOff x="5037519" y="5142545"/>
              <a:chExt cx="1219200" cy="1219200"/>
            </a:xfrm>
          </p:grpSpPr>
          <p:sp>
            <p:nvSpPr>
              <p:cNvPr id="22" name="Freeform: Shape 21">
                <a:extLst>
                  <a:ext uri="{FF2B5EF4-FFF2-40B4-BE49-F238E27FC236}">
                    <a16:creationId xmlns:a16="http://schemas.microsoft.com/office/drawing/2014/main" id="{94DE9432-438B-4D78-AD7F-6B8D0C8E98F0}"/>
                  </a:ext>
                </a:extLst>
              </p:cNvPr>
              <p:cNvSpPr/>
              <p:nvPr/>
            </p:nvSpPr>
            <p:spPr>
              <a:xfrm>
                <a:off x="5037519" y="5142545"/>
                <a:ext cx="609600" cy="1219200"/>
              </a:xfrm>
              <a:custGeom>
                <a:avLst/>
                <a:gdLst>
                  <a:gd name="connsiteX0" fmla="*/ 0 w 609600"/>
                  <a:gd name="connsiteY0" fmla="*/ 0 h 1219200"/>
                  <a:gd name="connsiteX1" fmla="*/ 609600 w 609600"/>
                  <a:gd name="connsiteY1" fmla="*/ 0 h 1219200"/>
                  <a:gd name="connsiteX2" fmla="*/ 609600 w 609600"/>
                  <a:gd name="connsiteY2" fmla="*/ 1219200 h 1219200"/>
                  <a:gd name="connsiteX3" fmla="*/ 0 w 609600"/>
                  <a:gd name="connsiteY3" fmla="*/ 1219200 h 1219200"/>
                </a:gdLst>
                <a:ahLst/>
                <a:cxnLst>
                  <a:cxn ang="0">
                    <a:pos x="connsiteX0" y="connsiteY0"/>
                  </a:cxn>
                  <a:cxn ang="0">
                    <a:pos x="connsiteX1" y="connsiteY1"/>
                  </a:cxn>
                  <a:cxn ang="0">
                    <a:pos x="connsiteX2" y="connsiteY2"/>
                  </a:cxn>
                  <a:cxn ang="0">
                    <a:pos x="connsiteX3" y="connsiteY3"/>
                  </a:cxn>
                </a:cxnLst>
                <a:rect l="l" t="t" r="r" b="b"/>
                <a:pathLst>
                  <a:path w="609600" h="1219200">
                    <a:moveTo>
                      <a:pt x="0" y="0"/>
                    </a:moveTo>
                    <a:lnTo>
                      <a:pt x="609600" y="0"/>
                    </a:lnTo>
                    <a:lnTo>
                      <a:pt x="609600" y="1219200"/>
                    </a:lnTo>
                    <a:lnTo>
                      <a:pt x="0" y="1219200"/>
                    </a:lnTo>
                    <a:close/>
                  </a:path>
                </a:pathLst>
              </a:custGeom>
              <a:solidFill>
                <a:srgbClr val="000000"/>
              </a:solidFill>
              <a:ln w="9525" cap="flat">
                <a:noFill/>
                <a:prstDash val="solid"/>
                <a:miter/>
              </a:ln>
            </p:spPr>
            <p:txBody>
              <a:bodyPr rtlCol="0" anchor="ctr"/>
              <a:lstStyle/>
              <a:p>
                <a:endParaRPr lang="en-US"/>
              </a:p>
            </p:txBody>
          </p:sp>
          <p:grpSp>
            <p:nvGrpSpPr>
              <p:cNvPr id="23" name="Group 22">
                <a:extLst>
                  <a:ext uri="{FF2B5EF4-FFF2-40B4-BE49-F238E27FC236}">
                    <a16:creationId xmlns:a16="http://schemas.microsoft.com/office/drawing/2014/main" id="{FE7C8085-D0D5-4990-813F-4E48F082FCA0}"/>
                  </a:ext>
                </a:extLst>
              </p:cNvPr>
              <p:cNvGrpSpPr/>
              <p:nvPr/>
            </p:nvGrpSpPr>
            <p:grpSpPr>
              <a:xfrm>
                <a:off x="5189919" y="5333045"/>
                <a:ext cx="1066800" cy="1028700"/>
                <a:chOff x="5189919" y="5333045"/>
                <a:chExt cx="1066800" cy="1028700"/>
              </a:xfrm>
            </p:grpSpPr>
            <p:sp>
              <p:nvSpPr>
                <p:cNvPr id="28" name="Freeform: Shape 27">
                  <a:extLst>
                    <a:ext uri="{FF2B5EF4-FFF2-40B4-BE49-F238E27FC236}">
                      <a16:creationId xmlns:a16="http://schemas.microsoft.com/office/drawing/2014/main" id="{CD6FBD90-74D4-4242-98E9-42F704DD085D}"/>
                    </a:ext>
                  </a:extLst>
                </p:cNvPr>
                <p:cNvSpPr/>
                <p:nvPr/>
              </p:nvSpPr>
              <p:spPr>
                <a:xfrm>
                  <a:off x="5647119" y="5752145"/>
                  <a:ext cx="609600" cy="609600"/>
                </a:xfrm>
                <a:custGeom>
                  <a:avLst/>
                  <a:gdLst>
                    <a:gd name="connsiteX0" fmla="*/ 0 w 609600"/>
                    <a:gd name="connsiteY0" fmla="*/ 0 h 609600"/>
                    <a:gd name="connsiteX1" fmla="*/ 609600 w 609600"/>
                    <a:gd name="connsiteY1" fmla="*/ 0 h 609600"/>
                    <a:gd name="connsiteX2" fmla="*/ 609600 w 609600"/>
                    <a:gd name="connsiteY2" fmla="*/ 609600 h 609600"/>
                    <a:gd name="connsiteX3" fmla="*/ 0 w 609600"/>
                    <a:gd name="connsiteY3" fmla="*/ 609600 h 609600"/>
                  </a:gdLst>
                  <a:ahLst/>
                  <a:cxnLst>
                    <a:cxn ang="0">
                      <a:pos x="connsiteX0" y="connsiteY0"/>
                    </a:cxn>
                    <a:cxn ang="0">
                      <a:pos x="connsiteX1" y="connsiteY1"/>
                    </a:cxn>
                    <a:cxn ang="0">
                      <a:pos x="connsiteX2" y="connsiteY2"/>
                    </a:cxn>
                    <a:cxn ang="0">
                      <a:pos x="connsiteX3" y="connsiteY3"/>
                    </a:cxn>
                  </a:cxnLst>
                  <a:rect l="l" t="t" r="r" b="b"/>
                  <a:pathLst>
                    <a:path w="609600" h="609600">
                      <a:moveTo>
                        <a:pt x="0" y="0"/>
                      </a:moveTo>
                      <a:lnTo>
                        <a:pt x="609600" y="0"/>
                      </a:lnTo>
                      <a:lnTo>
                        <a:pt x="609600" y="609600"/>
                      </a:lnTo>
                      <a:lnTo>
                        <a:pt x="0" y="609600"/>
                      </a:lnTo>
                      <a:close/>
                    </a:path>
                  </a:pathLst>
                </a:custGeom>
                <a:solidFill>
                  <a:srgbClr val="107C10"/>
                </a:solid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AB0D0DF4-E21E-4715-A7B3-E94F5E0C30E5}"/>
                    </a:ext>
                  </a:extLst>
                </p:cNvPr>
                <p:cNvSpPr/>
                <p:nvPr/>
              </p:nvSpPr>
              <p:spPr>
                <a:xfrm>
                  <a:off x="5189919" y="5333045"/>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107C10"/>
                </a:solid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03EEBFEC-FBCC-47A8-8C66-85DE5C45E000}"/>
                    </a:ext>
                  </a:extLst>
                </p:cNvPr>
                <p:cNvSpPr/>
                <p:nvPr/>
              </p:nvSpPr>
              <p:spPr>
                <a:xfrm>
                  <a:off x="5380419" y="5333045"/>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107C10"/>
                </a:solid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FC9385B9-653F-4314-9ABB-0AC2103B1345}"/>
                    </a:ext>
                  </a:extLst>
                </p:cNvPr>
                <p:cNvSpPr/>
                <p:nvPr/>
              </p:nvSpPr>
              <p:spPr>
                <a:xfrm>
                  <a:off x="5189919" y="5523545"/>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107C10"/>
                </a:solid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3A8E1FF-4F55-4554-8A60-EAA4D5D941AD}"/>
                    </a:ext>
                  </a:extLst>
                </p:cNvPr>
                <p:cNvSpPr/>
                <p:nvPr/>
              </p:nvSpPr>
              <p:spPr>
                <a:xfrm>
                  <a:off x="5380419" y="5523545"/>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107C10"/>
                </a:solid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EBDC51B9-3558-4110-8014-BE3A1BCC4D34}"/>
                    </a:ext>
                  </a:extLst>
                </p:cNvPr>
                <p:cNvSpPr/>
                <p:nvPr/>
              </p:nvSpPr>
              <p:spPr>
                <a:xfrm>
                  <a:off x="5189919" y="5714045"/>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107C10"/>
                </a:solid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39312807-A75A-4AD8-9EE4-EFDBBDE8E6C4}"/>
                    </a:ext>
                  </a:extLst>
                </p:cNvPr>
                <p:cNvSpPr/>
                <p:nvPr/>
              </p:nvSpPr>
              <p:spPr>
                <a:xfrm>
                  <a:off x="5380419" y="5714045"/>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107C10"/>
                </a:solid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C648B1A7-E18E-425E-A31F-42A11DF56B06}"/>
                    </a:ext>
                  </a:extLst>
                </p:cNvPr>
                <p:cNvSpPr/>
                <p:nvPr/>
              </p:nvSpPr>
              <p:spPr>
                <a:xfrm>
                  <a:off x="5189919" y="5904545"/>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107C10"/>
                </a:solid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BB91FD91-7ED1-4EE1-B4D6-8E611A379C18}"/>
                    </a:ext>
                  </a:extLst>
                </p:cNvPr>
                <p:cNvSpPr/>
                <p:nvPr/>
              </p:nvSpPr>
              <p:spPr>
                <a:xfrm>
                  <a:off x="5380419" y="5904545"/>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107C10"/>
                </a:solidFill>
                <a:ln w="9525" cap="flat">
                  <a:noFill/>
                  <a:prstDash val="solid"/>
                  <a:miter/>
                </a:ln>
              </p:spPr>
              <p:txBody>
                <a:bodyPr rtlCol="0" anchor="ctr"/>
                <a:lstStyle/>
                <a:p>
                  <a:endParaRPr lang="en-US"/>
                </a:p>
              </p:txBody>
            </p:sp>
          </p:grpSp>
          <p:grpSp>
            <p:nvGrpSpPr>
              <p:cNvPr id="24" name="Group 23">
                <a:extLst>
                  <a:ext uri="{FF2B5EF4-FFF2-40B4-BE49-F238E27FC236}">
                    <a16:creationId xmlns:a16="http://schemas.microsoft.com/office/drawing/2014/main" id="{138C4EF3-A12E-4C54-85C3-C9E3C3D42637}"/>
                  </a:ext>
                </a:extLst>
              </p:cNvPr>
              <p:cNvGrpSpPr/>
              <p:nvPr/>
            </p:nvGrpSpPr>
            <p:grpSpPr>
              <a:xfrm>
                <a:off x="5799519" y="5904545"/>
                <a:ext cx="304800" cy="457200"/>
                <a:chOff x="5799519" y="5904545"/>
                <a:chExt cx="304800" cy="457200"/>
              </a:xfrm>
            </p:grpSpPr>
            <p:sp>
              <p:nvSpPr>
                <p:cNvPr id="25" name="Freeform: Shape 24">
                  <a:extLst>
                    <a:ext uri="{FF2B5EF4-FFF2-40B4-BE49-F238E27FC236}">
                      <a16:creationId xmlns:a16="http://schemas.microsoft.com/office/drawing/2014/main" id="{2D344610-0E26-4E25-9325-0390BF03D4E3}"/>
                    </a:ext>
                  </a:extLst>
                </p:cNvPr>
                <p:cNvSpPr/>
                <p:nvPr/>
              </p:nvSpPr>
              <p:spPr>
                <a:xfrm>
                  <a:off x="5875719" y="6209345"/>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solidFill>
                  <a:srgbClr val="F7F7F6"/>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F3CE040E-5E14-4B6C-AB3E-84C452268741}"/>
                    </a:ext>
                  </a:extLst>
                </p:cNvPr>
                <p:cNvSpPr/>
                <p:nvPr/>
              </p:nvSpPr>
              <p:spPr>
                <a:xfrm>
                  <a:off x="5799519" y="5904545"/>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9BF00B"/>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C06F710A-6B2E-4E9F-8C26-A3E3F61C1917}"/>
                    </a:ext>
                  </a:extLst>
                </p:cNvPr>
                <p:cNvSpPr/>
                <p:nvPr/>
              </p:nvSpPr>
              <p:spPr>
                <a:xfrm>
                  <a:off x="5990019" y="5904545"/>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9BF00B"/>
                </a:solidFill>
                <a:ln w="9525" cap="flat">
                  <a:noFill/>
                  <a:prstDash val="solid"/>
                  <a:miter/>
                </a:ln>
              </p:spPr>
              <p:txBody>
                <a:bodyPr rtlCol="0" anchor="ctr"/>
                <a:lstStyle/>
                <a:p>
                  <a:endParaRPr lang="en-US"/>
                </a:p>
              </p:txBody>
            </p:sp>
          </p:grpSp>
        </p:grpSp>
      </p:grpSp>
      <p:grpSp>
        <p:nvGrpSpPr>
          <p:cNvPr id="37" name="Group 36">
            <a:extLst>
              <a:ext uri="{FF2B5EF4-FFF2-40B4-BE49-F238E27FC236}">
                <a16:creationId xmlns:a16="http://schemas.microsoft.com/office/drawing/2014/main" id="{F5C819E5-B00D-4AEF-903A-D1AB6C3BDC92}"/>
              </a:ext>
            </a:extLst>
          </p:cNvPr>
          <p:cNvGrpSpPr/>
          <p:nvPr/>
        </p:nvGrpSpPr>
        <p:grpSpPr>
          <a:xfrm>
            <a:off x="6346108" y="3174362"/>
            <a:ext cx="3666791" cy="2140151"/>
            <a:chOff x="468530" y="2430261"/>
            <a:chExt cx="3666791" cy="2140151"/>
          </a:xfrm>
        </p:grpSpPr>
        <p:sp>
          <p:nvSpPr>
            <p:cNvPr id="38" name="Rounded Rectangle 105">
              <a:extLst>
                <a:ext uri="{FF2B5EF4-FFF2-40B4-BE49-F238E27FC236}">
                  <a16:creationId xmlns:a16="http://schemas.microsoft.com/office/drawing/2014/main" id="{31FEE430-A090-4365-8243-2379B16B3776}"/>
                </a:ext>
              </a:extLst>
            </p:cNvPr>
            <p:cNvSpPr/>
            <p:nvPr/>
          </p:nvSpPr>
          <p:spPr>
            <a:xfrm>
              <a:off x="468530" y="2430261"/>
              <a:ext cx="3666791" cy="2140151"/>
            </a:xfrm>
            <a:prstGeom prst="roundRect">
              <a:avLst>
                <a:gd name="adj" fmla="val 2950"/>
              </a:avLst>
            </a:prstGeom>
            <a:solidFill>
              <a:schemeClr val="bg1"/>
            </a:solidFill>
            <a:ln w="19050">
              <a:solidFill>
                <a:srgbClr val="107C1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t"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defTabSz="932597">
                <a:buClr>
                  <a:srgbClr val="000000"/>
                </a:buClr>
              </a:pPr>
              <a:endParaRPr lang="en-US" sz="1000">
                <a:solidFill>
                  <a:schemeClr val="tx1"/>
                </a:solidFill>
                <a:latin typeface="+mj-lt"/>
                <a:ea typeface="Microsoft YaHei" panose="020B0503020204020204" pitchFamily="34" charset="-122"/>
                <a:cs typeface="Futura Medium" panose="020B0602020204020303" pitchFamily="34" charset="-79"/>
                <a:sym typeface="Arial"/>
              </a:endParaRPr>
            </a:p>
          </p:txBody>
        </p:sp>
        <p:sp>
          <p:nvSpPr>
            <p:cNvPr id="39" name="Rounded Rectangle 106">
              <a:extLst>
                <a:ext uri="{FF2B5EF4-FFF2-40B4-BE49-F238E27FC236}">
                  <a16:creationId xmlns:a16="http://schemas.microsoft.com/office/drawing/2014/main" id="{BEC04AB7-517B-4731-BF52-2FE48700AAA4}"/>
                </a:ext>
              </a:extLst>
            </p:cNvPr>
            <p:cNvSpPr/>
            <p:nvPr/>
          </p:nvSpPr>
          <p:spPr>
            <a:xfrm>
              <a:off x="564565" y="3356764"/>
              <a:ext cx="804672" cy="310896"/>
            </a:xfrm>
            <a:prstGeom prst="roundRect">
              <a:avLst>
                <a:gd name="adj" fmla="val 837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buClr>
                  <a:srgbClr val="000000"/>
                </a:buClr>
              </a:pPr>
              <a:r>
                <a:rPr lang="en-US" sz="1000" dirty="0">
                  <a:solidFill>
                    <a:schemeClr val="tx1"/>
                  </a:solidFill>
                  <a:ea typeface="Microsoft YaHei" panose="020B0503020204020204" pitchFamily="34" charset="-122"/>
                  <a:cs typeface="Futura Medium" panose="020B0602020204020303" pitchFamily="34" charset="-79"/>
                  <a:sym typeface="Arial"/>
                </a:rPr>
                <a:t>VM</a:t>
              </a:r>
            </a:p>
          </p:txBody>
        </p:sp>
        <p:sp>
          <p:nvSpPr>
            <p:cNvPr id="40" name="Rounded Rectangle 107">
              <a:extLst>
                <a:ext uri="{FF2B5EF4-FFF2-40B4-BE49-F238E27FC236}">
                  <a16:creationId xmlns:a16="http://schemas.microsoft.com/office/drawing/2014/main" id="{2D16593F-4EB6-47EE-BFB2-E06771AD7104}"/>
                </a:ext>
              </a:extLst>
            </p:cNvPr>
            <p:cNvSpPr/>
            <p:nvPr/>
          </p:nvSpPr>
          <p:spPr>
            <a:xfrm>
              <a:off x="1454581" y="3356764"/>
              <a:ext cx="804672" cy="310896"/>
            </a:xfrm>
            <a:prstGeom prst="roundRect">
              <a:avLst>
                <a:gd name="adj" fmla="val 8379"/>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buClr>
                  <a:srgbClr val="000000"/>
                </a:buClr>
              </a:pPr>
              <a:r>
                <a:rPr lang="en-US" sz="1000" dirty="0">
                  <a:solidFill>
                    <a:schemeClr val="tx1"/>
                  </a:solidFill>
                  <a:ea typeface="Microsoft YaHei" panose="020B0503020204020204" pitchFamily="34" charset="-122"/>
                  <a:cs typeface="Futura Medium" panose="020B0602020204020303" pitchFamily="34" charset="-79"/>
                  <a:sym typeface="Arial"/>
                </a:rPr>
                <a:t>VM</a:t>
              </a:r>
            </a:p>
          </p:txBody>
        </p:sp>
        <p:sp>
          <p:nvSpPr>
            <p:cNvPr id="41" name="Rounded Rectangle 108">
              <a:extLst>
                <a:ext uri="{FF2B5EF4-FFF2-40B4-BE49-F238E27FC236}">
                  <a16:creationId xmlns:a16="http://schemas.microsoft.com/office/drawing/2014/main" id="{4C670A28-5F9D-4DA8-8628-F22FBCF69792}"/>
                </a:ext>
              </a:extLst>
            </p:cNvPr>
            <p:cNvSpPr/>
            <p:nvPr/>
          </p:nvSpPr>
          <p:spPr>
            <a:xfrm>
              <a:off x="2344597" y="3356764"/>
              <a:ext cx="804672" cy="310896"/>
            </a:xfrm>
            <a:prstGeom prst="roundRect">
              <a:avLst>
                <a:gd name="adj" fmla="val 941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buClr>
                  <a:srgbClr val="000000"/>
                </a:buClr>
              </a:pPr>
              <a:r>
                <a:rPr lang="en-US" sz="1000" dirty="0">
                  <a:solidFill>
                    <a:schemeClr val="tx1"/>
                  </a:solidFill>
                  <a:ea typeface="Microsoft YaHei" panose="020B0503020204020204" pitchFamily="34" charset="-122"/>
                  <a:cs typeface="Futura Medium" panose="020B0602020204020303" pitchFamily="34" charset="-79"/>
                  <a:sym typeface="Arial"/>
                </a:rPr>
                <a:t>VM</a:t>
              </a:r>
            </a:p>
          </p:txBody>
        </p:sp>
        <p:sp>
          <p:nvSpPr>
            <p:cNvPr id="42" name="Rounded Rectangle 109">
              <a:extLst>
                <a:ext uri="{FF2B5EF4-FFF2-40B4-BE49-F238E27FC236}">
                  <a16:creationId xmlns:a16="http://schemas.microsoft.com/office/drawing/2014/main" id="{5F92C3C0-A272-40BC-896D-606B065DE36F}"/>
                </a:ext>
              </a:extLst>
            </p:cNvPr>
            <p:cNvSpPr/>
            <p:nvPr/>
          </p:nvSpPr>
          <p:spPr>
            <a:xfrm>
              <a:off x="564565" y="4164760"/>
              <a:ext cx="1691640" cy="310896"/>
            </a:xfrm>
            <a:prstGeom prst="roundRect">
              <a:avLst>
                <a:gd name="adj" fmla="val 8379"/>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buClr>
                  <a:srgbClr val="000000"/>
                </a:buClr>
              </a:pPr>
              <a:r>
                <a:rPr lang="en-US" sz="1000" dirty="0">
                  <a:solidFill>
                    <a:schemeClr val="bg1"/>
                  </a:solidFill>
                  <a:ea typeface="Microsoft YaHei" panose="020B0503020204020204" pitchFamily="34" charset="-122"/>
                  <a:cs typeface="Futura Medium" panose="020B0602020204020303" pitchFamily="34" charset="-79"/>
                  <a:sym typeface="Arial"/>
                </a:rPr>
                <a:t>Storage</a:t>
              </a:r>
            </a:p>
          </p:txBody>
        </p:sp>
        <p:sp>
          <p:nvSpPr>
            <p:cNvPr id="43" name="Rounded Rectangle 110">
              <a:extLst>
                <a:ext uri="{FF2B5EF4-FFF2-40B4-BE49-F238E27FC236}">
                  <a16:creationId xmlns:a16="http://schemas.microsoft.com/office/drawing/2014/main" id="{1254D9BE-FA75-4FCF-87AF-92A88431D25D}"/>
                </a:ext>
              </a:extLst>
            </p:cNvPr>
            <p:cNvSpPr/>
            <p:nvPr/>
          </p:nvSpPr>
          <p:spPr>
            <a:xfrm>
              <a:off x="2347645" y="4164760"/>
              <a:ext cx="1691640" cy="310896"/>
            </a:xfrm>
            <a:prstGeom prst="roundRect">
              <a:avLst>
                <a:gd name="adj" fmla="val 5789"/>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buClr>
                  <a:srgbClr val="000000"/>
                </a:buClr>
              </a:pPr>
              <a:r>
                <a:rPr lang="en-US" sz="1000" dirty="0">
                  <a:solidFill>
                    <a:schemeClr val="bg1"/>
                  </a:solidFill>
                  <a:ea typeface="Microsoft YaHei" panose="020B0503020204020204" pitchFamily="34" charset="-122"/>
                  <a:cs typeface="Futura Medium" panose="020B0602020204020303" pitchFamily="34" charset="-79"/>
                  <a:sym typeface="Arial"/>
                </a:rPr>
                <a:t>Network</a:t>
              </a:r>
            </a:p>
          </p:txBody>
        </p:sp>
        <p:sp>
          <p:nvSpPr>
            <p:cNvPr id="44" name="Rounded Rectangle 111">
              <a:extLst>
                <a:ext uri="{FF2B5EF4-FFF2-40B4-BE49-F238E27FC236}">
                  <a16:creationId xmlns:a16="http://schemas.microsoft.com/office/drawing/2014/main" id="{6BBC2B84-082E-49F3-8F13-9F5417929F5F}"/>
                </a:ext>
              </a:extLst>
            </p:cNvPr>
            <p:cNvSpPr/>
            <p:nvPr/>
          </p:nvSpPr>
          <p:spPr>
            <a:xfrm>
              <a:off x="564565" y="2952766"/>
              <a:ext cx="3474720" cy="310896"/>
            </a:xfrm>
            <a:prstGeom prst="roundRect">
              <a:avLst>
                <a:gd name="adj" fmla="val 7861"/>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buClr>
                  <a:srgbClr val="000000"/>
                </a:buClr>
              </a:pPr>
              <a:r>
                <a:rPr lang="en-US" sz="1000" dirty="0">
                  <a:solidFill>
                    <a:schemeClr val="bg1"/>
                  </a:solidFill>
                  <a:ea typeface="Microsoft YaHei" panose="020B0503020204020204" pitchFamily="34" charset="-122"/>
                  <a:cs typeface="Futura Medium" panose="020B0602020204020303" pitchFamily="34" charset="-79"/>
                  <a:sym typeface="Arial"/>
                </a:rPr>
                <a:t>VMware vCenter</a:t>
              </a:r>
            </a:p>
          </p:txBody>
        </p:sp>
        <p:sp>
          <p:nvSpPr>
            <p:cNvPr id="45" name="Rounded Rectangle 112">
              <a:extLst>
                <a:ext uri="{FF2B5EF4-FFF2-40B4-BE49-F238E27FC236}">
                  <a16:creationId xmlns:a16="http://schemas.microsoft.com/office/drawing/2014/main" id="{22ECD554-82F4-44A4-96CF-206240660C08}"/>
                </a:ext>
              </a:extLst>
            </p:cNvPr>
            <p:cNvSpPr/>
            <p:nvPr/>
          </p:nvSpPr>
          <p:spPr>
            <a:xfrm>
              <a:off x="564565" y="3760762"/>
              <a:ext cx="3474720" cy="310896"/>
            </a:xfrm>
            <a:prstGeom prst="roundRect">
              <a:avLst>
                <a:gd name="adj" fmla="val 6825"/>
              </a:avLst>
            </a:prstGeom>
            <a:solidFill>
              <a:srgbClr val="107C10"/>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buClr>
                  <a:srgbClr val="000000"/>
                </a:buClr>
              </a:pPr>
              <a:r>
                <a:rPr lang="en-US" sz="1000" dirty="0" err="1">
                  <a:solidFill>
                    <a:schemeClr val="bg1"/>
                  </a:solidFill>
                  <a:ea typeface="Microsoft YaHei" panose="020B0503020204020204" pitchFamily="34" charset="-122"/>
                  <a:cs typeface="Futura Medium" panose="020B0602020204020303" pitchFamily="34" charset="-79"/>
                  <a:sym typeface="Arial"/>
                </a:rPr>
                <a:t>ESXi</a:t>
              </a:r>
              <a:r>
                <a:rPr lang="en-US" sz="1000" dirty="0">
                  <a:solidFill>
                    <a:schemeClr val="bg1"/>
                  </a:solidFill>
                  <a:ea typeface="Microsoft YaHei" panose="020B0503020204020204" pitchFamily="34" charset="-122"/>
                  <a:cs typeface="Futura Medium" panose="020B0602020204020303" pitchFamily="34" charset="-79"/>
                  <a:sym typeface="Arial"/>
                </a:rPr>
                <a:t> Hosts</a:t>
              </a:r>
            </a:p>
          </p:txBody>
        </p:sp>
        <p:sp>
          <p:nvSpPr>
            <p:cNvPr id="46" name="Rounded Rectangle 113">
              <a:extLst>
                <a:ext uri="{FF2B5EF4-FFF2-40B4-BE49-F238E27FC236}">
                  <a16:creationId xmlns:a16="http://schemas.microsoft.com/office/drawing/2014/main" id="{FB158D90-2569-4C9F-ABED-30FC7CDFF94E}"/>
                </a:ext>
              </a:extLst>
            </p:cNvPr>
            <p:cNvSpPr/>
            <p:nvPr/>
          </p:nvSpPr>
          <p:spPr>
            <a:xfrm>
              <a:off x="3234613" y="3356764"/>
              <a:ext cx="804672" cy="310896"/>
            </a:xfrm>
            <a:prstGeom prst="roundRect">
              <a:avLst>
                <a:gd name="adj" fmla="val 8897"/>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buClr>
                  <a:srgbClr val="000000"/>
                </a:buClr>
              </a:pPr>
              <a:r>
                <a:rPr lang="en-US" sz="1000" dirty="0">
                  <a:solidFill>
                    <a:schemeClr val="tx1"/>
                  </a:solidFill>
                  <a:ea typeface="Microsoft YaHei" panose="020B0503020204020204" pitchFamily="34" charset="-122"/>
                  <a:cs typeface="Futura Medium" panose="020B0602020204020303" pitchFamily="34" charset="-79"/>
                  <a:sym typeface="Arial"/>
                </a:rPr>
                <a:t>VM</a:t>
              </a:r>
            </a:p>
          </p:txBody>
        </p:sp>
      </p:grpSp>
      <p:sp>
        <p:nvSpPr>
          <p:cNvPr id="47" name="Rounded Rectangle 111">
            <a:extLst>
              <a:ext uri="{FF2B5EF4-FFF2-40B4-BE49-F238E27FC236}">
                <a16:creationId xmlns:a16="http://schemas.microsoft.com/office/drawing/2014/main" id="{F1706C7E-2DA9-4BBF-BC60-336A2221A739}"/>
              </a:ext>
            </a:extLst>
          </p:cNvPr>
          <p:cNvSpPr/>
          <p:nvPr/>
        </p:nvSpPr>
        <p:spPr>
          <a:xfrm>
            <a:off x="10114280" y="3174362"/>
            <a:ext cx="1752075" cy="1024128"/>
          </a:xfrm>
          <a:prstGeom prst="roundRect">
            <a:avLst>
              <a:gd name="adj" fmla="val 6119"/>
            </a:avLst>
          </a:prstGeom>
          <a:solidFill>
            <a:schemeClr val="tx2">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buClr>
                <a:srgbClr val="000000"/>
              </a:buClr>
            </a:pPr>
            <a:r>
              <a:rPr lang="en-US" sz="1000" b="1" dirty="0">
                <a:solidFill>
                  <a:schemeClr val="bg1"/>
                </a:solidFill>
                <a:ea typeface="Microsoft YaHei" panose="020B0503020204020204" pitchFamily="34" charset="-122"/>
                <a:cs typeface="Futura Medium" panose="020B0602020204020303" pitchFamily="34" charset="-79"/>
                <a:sym typeface="Arial"/>
              </a:rPr>
              <a:t>Azure Services</a:t>
            </a:r>
          </a:p>
          <a:p>
            <a:pPr algn="ctr" defTabSz="932597">
              <a:buClr>
                <a:srgbClr val="000000"/>
              </a:buClr>
            </a:pPr>
            <a:r>
              <a:rPr lang="en-US" sz="1000" dirty="0">
                <a:solidFill>
                  <a:schemeClr val="bg1"/>
                </a:solidFill>
                <a:ea typeface="Microsoft YaHei" panose="020B0503020204020204" pitchFamily="34" charset="-122"/>
                <a:cs typeface="Futura Medium" panose="020B0602020204020303" pitchFamily="34" charset="-79"/>
                <a:sym typeface="Arial"/>
              </a:rPr>
              <a:t>AD, Storage, Security</a:t>
            </a:r>
          </a:p>
        </p:txBody>
      </p:sp>
      <p:sp>
        <p:nvSpPr>
          <p:cNvPr id="48" name="Rounded Rectangle 111">
            <a:extLst>
              <a:ext uri="{FF2B5EF4-FFF2-40B4-BE49-F238E27FC236}">
                <a16:creationId xmlns:a16="http://schemas.microsoft.com/office/drawing/2014/main" id="{98363AD5-5165-41FC-A4B8-CDAEC67FF3ED}"/>
              </a:ext>
            </a:extLst>
          </p:cNvPr>
          <p:cNvSpPr/>
          <p:nvPr/>
        </p:nvSpPr>
        <p:spPr>
          <a:xfrm>
            <a:off x="10114280" y="4301744"/>
            <a:ext cx="1752075" cy="1024128"/>
          </a:xfrm>
          <a:prstGeom prst="roundRect">
            <a:avLst>
              <a:gd name="adj" fmla="val 6119"/>
            </a:avLst>
          </a:prstGeom>
          <a:solidFill>
            <a:srgbClr val="3B3B40">
              <a:alpha val="9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buClr>
                <a:srgbClr val="000000"/>
              </a:buClr>
            </a:pPr>
            <a:r>
              <a:rPr lang="en-US" sz="1000" b="1">
                <a:solidFill>
                  <a:schemeClr val="bg1"/>
                </a:solidFill>
                <a:ea typeface="Microsoft YaHei" panose="020B0503020204020204" pitchFamily="34" charset="-122"/>
                <a:cs typeface="Futura Medium" panose="020B0602020204020303" pitchFamily="34" charset="-79"/>
                <a:sym typeface="Arial"/>
              </a:rPr>
              <a:t>Third-party Services</a:t>
            </a:r>
          </a:p>
          <a:p>
            <a:pPr algn="ctr" defTabSz="932597">
              <a:buClr>
                <a:srgbClr val="000000"/>
              </a:buClr>
            </a:pPr>
            <a:r>
              <a:rPr lang="en-US" sz="1000" err="1">
                <a:solidFill>
                  <a:schemeClr val="bg1"/>
                </a:solidFill>
                <a:ea typeface="Microsoft YaHei" panose="020B0503020204020204" pitchFamily="34" charset="-122"/>
                <a:cs typeface="Futura Medium" panose="020B0602020204020303" pitchFamily="34" charset="-79"/>
                <a:sym typeface="Arial"/>
              </a:rPr>
              <a:t>Zerto</a:t>
            </a:r>
            <a:r>
              <a:rPr lang="en-US" sz="1000">
                <a:solidFill>
                  <a:schemeClr val="bg1"/>
                </a:solidFill>
                <a:ea typeface="Microsoft YaHei" panose="020B0503020204020204" pitchFamily="34" charset="-122"/>
                <a:cs typeface="Futura Medium" panose="020B0602020204020303" pitchFamily="34" charset="-79"/>
                <a:sym typeface="Arial"/>
              </a:rPr>
              <a:t>, Veeam, etc.</a:t>
            </a:r>
          </a:p>
        </p:txBody>
      </p:sp>
      <p:sp>
        <p:nvSpPr>
          <p:cNvPr id="49" name="Rounded Rectangle 111">
            <a:extLst>
              <a:ext uri="{FF2B5EF4-FFF2-40B4-BE49-F238E27FC236}">
                <a16:creationId xmlns:a16="http://schemas.microsoft.com/office/drawing/2014/main" id="{BAD03A25-35AA-4B53-A5CC-21E60DC29788}"/>
              </a:ext>
            </a:extLst>
          </p:cNvPr>
          <p:cNvSpPr/>
          <p:nvPr/>
        </p:nvSpPr>
        <p:spPr>
          <a:xfrm>
            <a:off x="10114281" y="2432281"/>
            <a:ext cx="1674182" cy="548640"/>
          </a:xfrm>
          <a:prstGeom prst="roundRect">
            <a:avLst>
              <a:gd name="adj" fmla="val 6119"/>
            </a:avLst>
          </a:prstGeom>
          <a:solidFill>
            <a:schemeClr val="accent5">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3260" tIns="93260" rIns="93260" bIns="9326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buClr>
                <a:srgbClr val="000000"/>
              </a:buClr>
            </a:pPr>
            <a:r>
              <a:rPr lang="en-US" sz="1000" b="1">
                <a:solidFill>
                  <a:srgbClr val="000000"/>
                </a:solidFill>
                <a:ea typeface="Microsoft YaHei" panose="020B0503020204020204" pitchFamily="34" charset="-122"/>
                <a:cs typeface="Futura Medium" panose="020B0602020204020303" pitchFamily="34" charset="-79"/>
                <a:sym typeface="Arial"/>
              </a:rPr>
              <a:t>Azure Management</a:t>
            </a:r>
          </a:p>
        </p:txBody>
      </p:sp>
      <p:sp>
        <p:nvSpPr>
          <p:cNvPr id="50" name="Rectangle 49">
            <a:extLst>
              <a:ext uri="{FF2B5EF4-FFF2-40B4-BE49-F238E27FC236}">
                <a16:creationId xmlns:a16="http://schemas.microsoft.com/office/drawing/2014/main" id="{F3323081-A143-4EEA-B50B-A29E04026D67}"/>
              </a:ext>
            </a:extLst>
          </p:cNvPr>
          <p:cNvSpPr/>
          <p:nvPr/>
        </p:nvSpPr>
        <p:spPr>
          <a:xfrm>
            <a:off x="6442143" y="2093451"/>
            <a:ext cx="764633" cy="153888"/>
          </a:xfrm>
          <a:prstGeom prst="rect">
            <a:avLst/>
          </a:prstGeom>
        </p:spPr>
        <p:txBody>
          <a:bodyPr wrap="none" lIns="0" tIns="0" rIns="0" bIns="0">
            <a:spAutoFit/>
          </a:bodyPr>
          <a:lstStyle/>
          <a:p>
            <a:pPr lvl="0" defTabSz="932597">
              <a:buClr>
                <a:srgbClr val="000000"/>
              </a:buClr>
            </a:pPr>
            <a:r>
              <a:rPr lang="en-US" sz="1000">
                <a:solidFill>
                  <a:srgbClr val="000000"/>
                </a:solidFill>
                <a:latin typeface="Segoe UI Semibold"/>
                <a:ea typeface="Microsoft YaHei" panose="020B0503020204020204" pitchFamily="34" charset="-122"/>
                <a:cs typeface="Futura Medium" panose="020B0602020204020303" pitchFamily="34" charset="-79"/>
                <a:sym typeface="Arial"/>
              </a:rPr>
              <a:t>Cloud Admin</a:t>
            </a:r>
          </a:p>
        </p:txBody>
      </p:sp>
      <p:sp>
        <p:nvSpPr>
          <p:cNvPr id="51" name="Rectangle 50">
            <a:extLst>
              <a:ext uri="{FF2B5EF4-FFF2-40B4-BE49-F238E27FC236}">
                <a16:creationId xmlns:a16="http://schemas.microsoft.com/office/drawing/2014/main" id="{E84D0747-7D97-4305-BA52-16BF061537A4}"/>
              </a:ext>
            </a:extLst>
          </p:cNvPr>
          <p:cNvSpPr/>
          <p:nvPr/>
        </p:nvSpPr>
        <p:spPr>
          <a:xfrm>
            <a:off x="10192876" y="2093451"/>
            <a:ext cx="540212" cy="153888"/>
          </a:xfrm>
          <a:prstGeom prst="rect">
            <a:avLst/>
          </a:prstGeom>
        </p:spPr>
        <p:txBody>
          <a:bodyPr wrap="none" lIns="0" tIns="0" rIns="0" bIns="0">
            <a:spAutoFit/>
          </a:bodyPr>
          <a:lstStyle/>
          <a:p>
            <a:pPr lvl="0" defTabSz="932597">
              <a:buClr>
                <a:srgbClr val="000000"/>
              </a:buClr>
            </a:pPr>
            <a:r>
              <a:rPr lang="en-US" sz="1000">
                <a:solidFill>
                  <a:srgbClr val="000000"/>
                </a:solidFill>
                <a:latin typeface="Segoe UI Semibold"/>
                <a:ea typeface="Microsoft YaHei" panose="020B0503020204020204" pitchFamily="34" charset="-122"/>
                <a:cs typeface="Futura Medium" panose="020B0602020204020303" pitchFamily="34" charset="-79"/>
                <a:sym typeface="Arial"/>
              </a:rPr>
              <a:t>Dev/User</a:t>
            </a:r>
          </a:p>
        </p:txBody>
      </p:sp>
      <p:sp>
        <p:nvSpPr>
          <p:cNvPr id="52" name="Rectangle 51">
            <a:extLst>
              <a:ext uri="{FF2B5EF4-FFF2-40B4-BE49-F238E27FC236}">
                <a16:creationId xmlns:a16="http://schemas.microsoft.com/office/drawing/2014/main" id="{ADD699BB-F880-47E4-92CD-083004E2D00C}"/>
              </a:ext>
            </a:extLst>
          </p:cNvPr>
          <p:cNvSpPr/>
          <p:nvPr/>
        </p:nvSpPr>
        <p:spPr>
          <a:xfrm>
            <a:off x="4786144" y="5279275"/>
            <a:ext cx="1304224" cy="276999"/>
          </a:xfrm>
          <a:prstGeom prst="rect">
            <a:avLst/>
          </a:prstGeom>
        </p:spPr>
        <p:txBody>
          <a:bodyPr wrap="square" lIns="0" tIns="0" rIns="0" bIns="0">
            <a:noAutofit/>
          </a:bodyPr>
          <a:lstStyle/>
          <a:p>
            <a:pPr defTabSz="932597">
              <a:buClr>
                <a:srgbClr val="000000"/>
              </a:buClr>
            </a:pPr>
            <a:r>
              <a:rPr lang="en-US" sz="900">
                <a:latin typeface="+mj-lt"/>
                <a:ea typeface="Microsoft YaHei" panose="020B0503020204020204" pitchFamily="34" charset="-122"/>
                <a:cs typeface="Futura Medium" panose="020B0602020204020303" pitchFamily="34" charset="-79"/>
                <a:sym typeface="Arial"/>
              </a:rPr>
              <a:t>Azure VMware Solution</a:t>
            </a:r>
          </a:p>
          <a:p>
            <a:pPr defTabSz="932597">
              <a:buClr>
                <a:srgbClr val="000000"/>
              </a:buClr>
            </a:pPr>
            <a:r>
              <a:rPr lang="en-US" sz="900">
                <a:latin typeface="+mj-lt"/>
                <a:ea typeface="Microsoft YaHei" panose="020B0503020204020204" pitchFamily="34" charset="-122"/>
                <a:cs typeface="Futura Medium" panose="020B0602020204020303" pitchFamily="34" charset="-79"/>
                <a:sym typeface="Arial"/>
              </a:rPr>
              <a:t>by </a:t>
            </a:r>
            <a:r>
              <a:rPr lang="en-US" sz="900" err="1">
                <a:latin typeface="+mj-lt"/>
                <a:ea typeface="Microsoft YaHei" panose="020B0503020204020204" pitchFamily="34" charset="-122"/>
                <a:cs typeface="Futura Medium" panose="020B0602020204020303" pitchFamily="34" charset="-79"/>
                <a:sym typeface="Arial"/>
              </a:rPr>
              <a:t>CloudSimple</a:t>
            </a:r>
            <a:endParaRPr lang="en-US" sz="900">
              <a:latin typeface="+mj-lt"/>
              <a:ea typeface="Microsoft YaHei" panose="020B0503020204020204" pitchFamily="34" charset="-122"/>
              <a:cs typeface="Futura Medium" panose="020B0602020204020303" pitchFamily="34" charset="-79"/>
              <a:sym typeface="Arial"/>
            </a:endParaRPr>
          </a:p>
        </p:txBody>
      </p:sp>
      <p:grpSp>
        <p:nvGrpSpPr>
          <p:cNvPr id="53" name="Group 52">
            <a:extLst>
              <a:ext uri="{FF2B5EF4-FFF2-40B4-BE49-F238E27FC236}">
                <a16:creationId xmlns:a16="http://schemas.microsoft.com/office/drawing/2014/main" id="{B82C1EE7-3BDE-478E-B399-2232F0E3FBB0}"/>
              </a:ext>
            </a:extLst>
          </p:cNvPr>
          <p:cNvGrpSpPr/>
          <p:nvPr/>
        </p:nvGrpSpPr>
        <p:grpSpPr>
          <a:xfrm>
            <a:off x="2576461" y="4504008"/>
            <a:ext cx="1275532" cy="1030740"/>
            <a:chOff x="2576461" y="4967545"/>
            <a:chExt cx="1275532" cy="1030740"/>
          </a:xfrm>
        </p:grpSpPr>
        <p:pic>
          <p:nvPicPr>
            <p:cNvPr id="54" name="Graphic 53">
              <a:extLst>
                <a:ext uri="{FF2B5EF4-FFF2-40B4-BE49-F238E27FC236}">
                  <a16:creationId xmlns:a16="http://schemas.microsoft.com/office/drawing/2014/main" id="{0B7524B1-172E-4B1F-9328-5FD23CC3B4B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32793" y="4967545"/>
              <a:ext cx="1219200" cy="533400"/>
            </a:xfrm>
            <a:prstGeom prst="rect">
              <a:avLst/>
            </a:prstGeom>
          </p:spPr>
        </p:pic>
        <p:sp>
          <p:nvSpPr>
            <p:cNvPr id="55" name="Rounded Rectangle 114">
              <a:extLst>
                <a:ext uri="{FF2B5EF4-FFF2-40B4-BE49-F238E27FC236}">
                  <a16:creationId xmlns:a16="http://schemas.microsoft.com/office/drawing/2014/main" id="{004A1A14-B957-4342-B339-D217FF5397C9}"/>
                </a:ext>
              </a:extLst>
            </p:cNvPr>
            <p:cNvSpPr/>
            <p:nvPr/>
          </p:nvSpPr>
          <p:spPr>
            <a:xfrm>
              <a:off x="2576461" y="5536620"/>
              <a:ext cx="1211581" cy="4616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0" tIns="0" rIns="0" bIns="0" numCol="1" spcCol="0" rtlCol="0" fromWordArt="0" anchor="ctr" anchorCtr="0" forceAA="0" compatLnSpc="1">
              <a:prstTxWarp prst="textNoShape">
                <a:avLst/>
              </a:prstTxWarp>
              <a:sp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32597">
                <a:buClr>
                  <a:srgbClr val="000000"/>
                </a:buClr>
              </a:pPr>
              <a:r>
                <a:rPr lang="en-US" sz="1000" dirty="0">
                  <a:solidFill>
                    <a:schemeClr val="tx2"/>
                  </a:solidFill>
                  <a:ea typeface="Microsoft YaHei" panose="020B0503020204020204" pitchFamily="34" charset="-122"/>
                  <a:cs typeface="Futura Medium" panose="020B0602020204020303" pitchFamily="34" charset="-79"/>
                  <a:sym typeface="Arial"/>
                </a:rPr>
                <a:t>ExpressRoute and Network Edge Services</a:t>
              </a:r>
            </a:p>
          </p:txBody>
        </p:sp>
      </p:grpSp>
    </p:spTree>
    <p:extLst>
      <p:ext uri="{BB962C8B-B14F-4D97-AF65-F5344CB8AC3E}">
        <p14:creationId xmlns:p14="http://schemas.microsoft.com/office/powerpoint/2010/main" val="26878273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4">
            <a:extLst>
              <a:ext uri="{FF2B5EF4-FFF2-40B4-BE49-F238E27FC236}">
                <a16:creationId xmlns:a16="http://schemas.microsoft.com/office/drawing/2014/main" id="{9CB95FC0-7290-46EE-84E4-1F721BDDF277}"/>
              </a:ext>
            </a:extLst>
          </p:cNvPr>
          <p:cNvSpPr>
            <a:spLocks noGrp="1"/>
          </p:cNvSpPr>
          <p:nvPr>
            <p:ph type="title" idx="4294967295"/>
          </p:nvPr>
        </p:nvSpPr>
        <p:spPr>
          <a:xfrm>
            <a:off x="0" y="457200"/>
            <a:ext cx="4159250" cy="1970088"/>
          </a:xfrm>
        </p:spPr>
        <p:txBody>
          <a:bodyPr>
            <a:normAutofit/>
          </a:bodyPr>
          <a:lstStyle/>
          <a:p>
            <a:pPr lvl="0"/>
            <a:r>
              <a:rPr lang="en-US" dirty="0"/>
              <a:t>Microsoft Azure Sentinel</a:t>
            </a:r>
            <a:br>
              <a:rPr lang="en-US" dirty="0"/>
            </a:br>
            <a:endParaRPr lang="en-US" dirty="0"/>
          </a:p>
        </p:txBody>
      </p:sp>
      <p:sp>
        <p:nvSpPr>
          <p:cNvPr id="3" name="Text Placeholder 14">
            <a:extLst>
              <a:ext uri="{FF2B5EF4-FFF2-40B4-BE49-F238E27FC236}">
                <a16:creationId xmlns:a16="http://schemas.microsoft.com/office/drawing/2014/main" id="{68EB3F57-219B-46BB-A3BD-84CDFBACB114}"/>
              </a:ext>
            </a:extLst>
          </p:cNvPr>
          <p:cNvSpPr txBox="1">
            <a:spLocks/>
          </p:cNvSpPr>
          <p:nvPr/>
        </p:nvSpPr>
        <p:spPr>
          <a:xfrm>
            <a:off x="584200" y="2019299"/>
            <a:ext cx="4160520" cy="253692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6688" lvl="1" indent="-166688" defTabSz="914367">
              <a:spcBef>
                <a:spcPts val="0"/>
              </a:spcBef>
              <a:buSzPct val="110000"/>
              <a:defRPr/>
            </a:pPr>
            <a:r>
              <a:rPr lang="en-US" sz="1600" dirty="0">
                <a:solidFill>
                  <a:srgbClr val="000000"/>
                </a:solidFill>
                <a:latin typeface="Segoe UI"/>
                <a:cs typeface="Segoe UI" panose="020B0502040204020203" pitchFamily="34" charset="0"/>
              </a:rPr>
              <a:t>Cloud-native SIEM for intelligent security analytics for your entire enterprise</a:t>
            </a:r>
          </a:p>
          <a:p>
            <a:pPr marL="166688" lvl="1" indent="-166688" defTabSz="914367">
              <a:spcBef>
                <a:spcPts val="0"/>
              </a:spcBef>
              <a:buSzPct val="110000"/>
              <a:defRPr/>
            </a:pPr>
            <a:r>
              <a:rPr lang="en-US" sz="1600" dirty="0">
                <a:solidFill>
                  <a:srgbClr val="000000"/>
                </a:solidFill>
                <a:latin typeface="Segoe UI"/>
                <a:cs typeface="Segoe UI" panose="020B0502040204020203" pitchFamily="34" charset="0"/>
              </a:rPr>
              <a:t>Limitless cloud speed and scale</a:t>
            </a:r>
          </a:p>
          <a:p>
            <a:pPr marL="166688" lvl="1" indent="-166688" defTabSz="914367">
              <a:spcBef>
                <a:spcPts val="0"/>
              </a:spcBef>
              <a:buSzPct val="110000"/>
              <a:defRPr/>
            </a:pPr>
            <a:r>
              <a:rPr lang="en-US" sz="1600" dirty="0">
                <a:solidFill>
                  <a:srgbClr val="000000"/>
                </a:solidFill>
                <a:latin typeface="Segoe UI"/>
                <a:cs typeface="Segoe UI" panose="020B0502040204020203" pitchFamily="34" charset="0"/>
              </a:rPr>
              <a:t>Faster threat protection with AI</a:t>
            </a:r>
          </a:p>
          <a:p>
            <a:pPr marL="166688" lvl="1" indent="-166688" defTabSz="914367">
              <a:spcBef>
                <a:spcPts val="0"/>
              </a:spcBef>
              <a:buSzPct val="110000"/>
              <a:defRPr/>
            </a:pPr>
            <a:r>
              <a:rPr lang="en-US" sz="1600" dirty="0">
                <a:solidFill>
                  <a:srgbClr val="000000"/>
                </a:solidFill>
                <a:latin typeface="Segoe UI"/>
                <a:cs typeface="Segoe UI" panose="020B0502040204020203" pitchFamily="34" charset="0"/>
              </a:rPr>
              <a:t>Easy integration with your </a:t>
            </a:r>
            <a:br>
              <a:rPr lang="en-US" sz="1600" dirty="0">
                <a:solidFill>
                  <a:srgbClr val="000000"/>
                </a:solidFill>
                <a:latin typeface="Segoe UI"/>
                <a:cs typeface="Segoe UI" panose="020B0502040204020203" pitchFamily="34" charset="0"/>
              </a:rPr>
            </a:br>
            <a:r>
              <a:rPr lang="en-US" sz="1600" dirty="0">
                <a:solidFill>
                  <a:srgbClr val="000000"/>
                </a:solidFill>
                <a:latin typeface="Segoe UI"/>
                <a:cs typeface="Segoe UI" panose="020B0502040204020203" pitchFamily="34" charset="0"/>
              </a:rPr>
              <a:t>existing tools</a:t>
            </a:r>
          </a:p>
          <a:p>
            <a:pPr marL="166688" lvl="1" indent="-166688" defTabSz="914367">
              <a:spcBef>
                <a:spcPts val="0"/>
              </a:spcBef>
              <a:buSzPct val="110000"/>
              <a:defRPr/>
            </a:pPr>
            <a:r>
              <a:rPr lang="en-US" sz="1600" dirty="0">
                <a:solidFill>
                  <a:srgbClr val="000000"/>
                </a:solidFill>
                <a:latin typeface="Segoe UI"/>
                <a:cs typeface="Segoe UI" panose="020B0502040204020203" pitchFamily="34" charset="0"/>
              </a:rPr>
              <a:t>Streamlined and cost-effective data collection</a:t>
            </a:r>
          </a:p>
          <a:p>
            <a:pPr marL="166688" lvl="1" indent="-166688" defTabSz="914367">
              <a:spcBef>
                <a:spcPts val="0"/>
              </a:spcBef>
              <a:buSzPct val="110000"/>
              <a:defRPr/>
            </a:pPr>
            <a:endParaRPr lang="en-US" sz="1600" dirty="0">
              <a:solidFill>
                <a:srgbClr val="000000"/>
              </a:solidFill>
              <a:latin typeface="Segoe UI"/>
              <a:cs typeface="Segoe UI" panose="020B0502040204020203" pitchFamily="34" charset="0"/>
              <a:hlinkClick r:id="rId2">
                <a:extLst>
                  <a:ext uri="{A12FA001-AC4F-418D-AE19-62706E023703}">
                    <ahyp:hlinkClr xmlns:ahyp="http://schemas.microsoft.com/office/drawing/2018/hyperlinkcolor" val="tx"/>
                  </a:ext>
                </a:extLst>
              </a:hlinkClick>
            </a:endParaRPr>
          </a:p>
          <a:p>
            <a:pPr marL="166688" lvl="1" indent="-166688" defTabSz="914367">
              <a:spcBef>
                <a:spcPts val="0"/>
              </a:spcBef>
              <a:buSzPct val="110000"/>
              <a:defRPr/>
            </a:pPr>
            <a:r>
              <a:rPr lang="en-US" sz="1600" dirty="0">
                <a:solidFill>
                  <a:srgbClr val="000000"/>
                </a:solidFill>
                <a:latin typeface="Segoe UI"/>
                <a:cs typeface="Segoe UI" panose="020B0502040204020203" pitchFamily="34" charset="0"/>
                <a:hlinkClick r:id="rId2">
                  <a:extLst>
                    <a:ext uri="{A12FA001-AC4F-418D-AE19-62706E023703}">
                      <ahyp:hlinkClr xmlns:ahyp="http://schemas.microsoft.com/office/drawing/2018/hyperlinkcolor" val="tx"/>
                    </a:ext>
                  </a:extLst>
                </a:hlinkClick>
              </a:rPr>
              <a:t>Learn more</a:t>
            </a:r>
            <a:endParaRPr lang="en-US" sz="1600" dirty="0">
              <a:solidFill>
                <a:srgbClr val="000000"/>
              </a:solidFill>
              <a:latin typeface="Segoe UI"/>
              <a:cs typeface="Segoe UI" panose="020B0502040204020203" pitchFamily="34" charset="0"/>
            </a:endParaRPr>
          </a:p>
          <a:p>
            <a:pPr marL="166688" lvl="1" indent="-166688" defTabSz="914367">
              <a:spcBef>
                <a:spcPts val="0"/>
              </a:spcBef>
              <a:buSzPct val="110000"/>
              <a:defRPr/>
            </a:pPr>
            <a:r>
              <a:rPr lang="en-US" sz="1600" dirty="0">
                <a:solidFill>
                  <a:srgbClr val="000000"/>
                </a:solidFill>
                <a:latin typeface="Segoe UI"/>
                <a:cs typeface="Segoe UI" panose="020B0502040204020203" pitchFamily="34" charset="0"/>
              </a:rPr>
              <a:t>Check product availability </a:t>
            </a:r>
            <a:r>
              <a:rPr lang="en-US" sz="1600" dirty="0">
                <a:solidFill>
                  <a:srgbClr val="000000"/>
                </a:solidFill>
                <a:latin typeface="Segoe UI"/>
                <a:cs typeface="Segoe UI" panose="020B0502040204020203" pitchFamily="34" charset="0"/>
                <a:hlinkClick r:id="rId3">
                  <a:extLst>
                    <a:ext uri="{A12FA001-AC4F-418D-AE19-62706E023703}">
                      <ahyp:hlinkClr xmlns:ahyp="http://schemas.microsoft.com/office/drawing/2018/hyperlinkcolor" val="tx"/>
                    </a:ext>
                  </a:extLst>
                </a:hlinkClick>
              </a:rPr>
              <a:t>in your region</a:t>
            </a:r>
            <a:endParaRPr lang="en-US" sz="1600" dirty="0">
              <a:solidFill>
                <a:srgbClr val="000000"/>
              </a:solidFill>
              <a:latin typeface="Segoe UI"/>
              <a:cs typeface="Segoe UI" panose="020B0502040204020203" pitchFamily="34" charset="0"/>
            </a:endParaRPr>
          </a:p>
        </p:txBody>
      </p:sp>
      <p:grpSp>
        <p:nvGrpSpPr>
          <p:cNvPr id="4" name="Group 3">
            <a:extLst>
              <a:ext uri="{FF2B5EF4-FFF2-40B4-BE49-F238E27FC236}">
                <a16:creationId xmlns:a16="http://schemas.microsoft.com/office/drawing/2014/main" id="{B824EBB3-1699-4C68-A1C8-2CF8A8557AF3}"/>
              </a:ext>
              <a:ext uri="{C183D7F6-B498-43B3-948B-1728B52AA6E4}">
                <adec:decorative xmlns:adec="http://schemas.microsoft.com/office/drawing/2017/decorative" val="1"/>
              </a:ext>
            </a:extLst>
          </p:cNvPr>
          <p:cNvGrpSpPr/>
          <p:nvPr/>
        </p:nvGrpSpPr>
        <p:grpSpPr>
          <a:xfrm>
            <a:off x="5765800" y="457200"/>
            <a:ext cx="5717607" cy="5648451"/>
            <a:chOff x="5377156" y="745952"/>
            <a:chExt cx="5717607" cy="5648451"/>
          </a:xfrm>
        </p:grpSpPr>
        <p:sp>
          <p:nvSpPr>
            <p:cNvPr id="5" name="Oval 4" descr="Blue circle outline">
              <a:extLst>
                <a:ext uri="{FF2B5EF4-FFF2-40B4-BE49-F238E27FC236}">
                  <a16:creationId xmlns:a16="http://schemas.microsoft.com/office/drawing/2014/main" id="{D81F25AF-C519-4353-AB6B-4DCE90B796AC}"/>
                </a:ext>
              </a:extLst>
            </p:cNvPr>
            <p:cNvSpPr/>
            <p:nvPr/>
          </p:nvSpPr>
          <p:spPr bwMode="auto">
            <a:xfrm>
              <a:off x="6261286" y="1539260"/>
              <a:ext cx="4076514" cy="4200926"/>
            </a:xfrm>
            <a:prstGeom prst="ellipse">
              <a:avLst/>
            </a:prstGeom>
            <a:noFill/>
            <a:ln w="19050">
              <a:solidFill>
                <a:schemeClr val="tx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1250">
                      <a:srgbClr val="1A1A1A"/>
                    </a:gs>
                    <a:gs pos="100000">
                      <a:srgbClr val="1A1A1A"/>
                    </a:gs>
                  </a:gsLst>
                  <a:lin ang="0" scaled="0"/>
                </a:gradFill>
                <a:effectLst/>
                <a:uLnTx/>
                <a:uFillTx/>
                <a:latin typeface="Segoe UI"/>
                <a:ea typeface="+mn-ea"/>
                <a:cs typeface="Segoe UI" pitchFamily="34" charset="0"/>
              </a:endParaRPr>
            </a:p>
          </p:txBody>
        </p:sp>
        <p:sp>
          <p:nvSpPr>
            <p:cNvPr id="6" name="Oval 5">
              <a:extLst>
                <a:ext uri="{FF2B5EF4-FFF2-40B4-BE49-F238E27FC236}">
                  <a16:creationId xmlns:a16="http://schemas.microsoft.com/office/drawing/2014/main" id="{C7C339DC-EFD6-4780-8F8A-07F936F59C1D}"/>
                </a:ext>
              </a:extLst>
            </p:cNvPr>
            <p:cNvSpPr/>
            <p:nvPr/>
          </p:nvSpPr>
          <p:spPr bwMode="auto">
            <a:xfrm>
              <a:off x="5377156" y="2851649"/>
              <a:ext cx="1612332" cy="161233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Oval 6">
              <a:extLst>
                <a:ext uri="{FF2B5EF4-FFF2-40B4-BE49-F238E27FC236}">
                  <a16:creationId xmlns:a16="http://schemas.microsoft.com/office/drawing/2014/main" id="{1488A49B-3527-4891-BC0B-DEA565CA9936}"/>
                </a:ext>
              </a:extLst>
            </p:cNvPr>
            <p:cNvSpPr/>
            <p:nvPr/>
          </p:nvSpPr>
          <p:spPr bwMode="auto">
            <a:xfrm>
              <a:off x="7493377" y="745952"/>
              <a:ext cx="1612332" cy="161233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Rectangle 7">
              <a:extLst>
                <a:ext uri="{FF2B5EF4-FFF2-40B4-BE49-F238E27FC236}">
                  <a16:creationId xmlns:a16="http://schemas.microsoft.com/office/drawing/2014/main" id="{15EA5747-C2D4-485E-9583-016DAC6634DA}"/>
                </a:ext>
              </a:extLst>
            </p:cNvPr>
            <p:cNvSpPr/>
            <p:nvPr/>
          </p:nvSpPr>
          <p:spPr>
            <a:xfrm>
              <a:off x="7681343" y="1824102"/>
              <a:ext cx="1236400" cy="346584"/>
            </a:xfrm>
            <a:prstGeom prst="rect">
              <a:avLst/>
            </a:prstGeom>
          </p:spPr>
          <p:txBody>
            <a:bodyPr wrap="square">
              <a:spAutoFit/>
            </a:bodyPr>
            <a:lstStyle/>
            <a:p>
              <a:pPr marL="0" marR="0" lvl="0" indent="0" algn="ctr" defTabSz="914225" rtl="0" eaLnBrk="1" fontAlgn="auto" latinLnBrk="0" hangingPunct="1">
                <a:lnSpc>
                  <a:spcPct val="90000"/>
                </a:lnSpc>
                <a:spcBef>
                  <a:spcPts val="1175"/>
                </a:spcBef>
                <a:spcAft>
                  <a:spcPts val="0"/>
                </a:spcAft>
                <a:buClrTx/>
                <a:buSzTx/>
                <a:buFontTx/>
                <a:buNone/>
                <a:tabLst/>
                <a:defRPr sz="1800" b="0" i="0" u="none" strike="noStrike" kern="0" cap="none" spc="0" baseline="0">
                  <a:solidFill>
                    <a:srgbClr val="000000"/>
                  </a:solidFill>
                  <a:uFillTx/>
                </a:defRPr>
              </a:pPr>
              <a:r>
                <a:rPr kumimoji="0" lang="en-US" sz="9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Light" panose="020B0502040204020203" pitchFamily="34" charset="0"/>
                </a:rPr>
                <a:t>Security data across your enterprise</a:t>
              </a:r>
            </a:p>
          </p:txBody>
        </p:sp>
        <p:grpSp>
          <p:nvGrpSpPr>
            <p:cNvPr id="9" name="Group 8" descr="Collect icon">
              <a:extLst>
                <a:ext uri="{FF2B5EF4-FFF2-40B4-BE49-F238E27FC236}">
                  <a16:creationId xmlns:a16="http://schemas.microsoft.com/office/drawing/2014/main" id="{B548BC43-C63B-4815-A8C7-9B2BBDB8D031}"/>
                </a:ext>
              </a:extLst>
            </p:cNvPr>
            <p:cNvGrpSpPr/>
            <p:nvPr/>
          </p:nvGrpSpPr>
          <p:grpSpPr>
            <a:xfrm>
              <a:off x="7681431" y="1149548"/>
              <a:ext cx="1236225" cy="962029"/>
              <a:chOff x="8586540" y="1599376"/>
              <a:chExt cx="1236575" cy="962301"/>
            </a:xfrm>
          </p:grpSpPr>
          <p:pic>
            <p:nvPicPr>
              <p:cNvPr id="39" name="Picture 38" descr="Connected circles icon">
                <a:extLst>
                  <a:ext uri="{FF2B5EF4-FFF2-40B4-BE49-F238E27FC236}">
                    <a16:creationId xmlns:a16="http://schemas.microsoft.com/office/drawing/2014/main" id="{F6C8BAE0-B8E4-4A63-A111-311B022FCB1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3485" y="1599376"/>
                <a:ext cx="402684" cy="402684"/>
              </a:xfrm>
              <a:prstGeom prst="rect">
                <a:avLst/>
              </a:prstGeom>
            </p:spPr>
          </p:pic>
          <p:grpSp>
            <p:nvGrpSpPr>
              <p:cNvPr id="40" name="Group 39">
                <a:extLst>
                  <a:ext uri="{FF2B5EF4-FFF2-40B4-BE49-F238E27FC236}">
                    <a16:creationId xmlns:a16="http://schemas.microsoft.com/office/drawing/2014/main" id="{A8D36C74-AA06-4454-9553-BF5AD9DBB505}"/>
                  </a:ext>
                </a:extLst>
              </p:cNvPr>
              <p:cNvGrpSpPr/>
              <p:nvPr/>
            </p:nvGrpSpPr>
            <p:grpSpPr>
              <a:xfrm>
                <a:off x="8586540" y="2078515"/>
                <a:ext cx="1236575" cy="483162"/>
                <a:chOff x="8331584" y="774818"/>
                <a:chExt cx="784457" cy="492850"/>
              </a:xfrm>
            </p:grpSpPr>
            <p:sp>
              <p:nvSpPr>
                <p:cNvPr id="41" name="Rectangle 40">
                  <a:extLst>
                    <a:ext uri="{FF2B5EF4-FFF2-40B4-BE49-F238E27FC236}">
                      <a16:creationId xmlns:a16="http://schemas.microsoft.com/office/drawing/2014/main" id="{D33377C9-BC9E-497A-9F42-204672A9A602}"/>
                    </a:ext>
                  </a:extLst>
                </p:cNvPr>
                <p:cNvSpPr/>
                <p:nvPr/>
              </p:nvSpPr>
              <p:spPr>
                <a:xfrm>
                  <a:off x="8441519" y="774818"/>
                  <a:ext cx="564589" cy="324741"/>
                </a:xfrm>
                <a:prstGeom prst="rect">
                  <a:avLst/>
                </a:prstGeom>
                <a:noFill/>
              </p:spPr>
              <p:txBody>
                <a:bodyPr wrap="none" lIns="0" tIns="0" rIns="0" bIns="0" rtlCol="0">
                  <a:sp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1250">
                            <a:srgbClr val="1A1A1A"/>
                          </a:gs>
                          <a:gs pos="100000">
                            <a:srgbClr val="1A1A1A"/>
                          </a:gs>
                        </a:gsLst>
                        <a:lin ang="0" scaled="0"/>
                      </a:gradFill>
                      <a:effectLst/>
                      <a:uLnTx/>
                      <a:uFillTx/>
                      <a:latin typeface="Segoe UI Semibold"/>
                      <a:ea typeface="+mn-ea"/>
                      <a:cs typeface="+mn-cs"/>
                    </a:rPr>
                    <a:t>Collect </a:t>
                  </a:r>
                </a:p>
              </p:txBody>
            </p:sp>
            <p:sp>
              <p:nvSpPr>
                <p:cNvPr id="42" name="Rectangle 41">
                  <a:extLst>
                    <a:ext uri="{FF2B5EF4-FFF2-40B4-BE49-F238E27FC236}">
                      <a16:creationId xmlns:a16="http://schemas.microsoft.com/office/drawing/2014/main" id="{05E6F2E2-274E-4372-8C43-2AA8E3F32267}"/>
                    </a:ext>
                  </a:extLst>
                </p:cNvPr>
                <p:cNvSpPr/>
                <p:nvPr/>
              </p:nvSpPr>
              <p:spPr>
                <a:xfrm>
                  <a:off x="8331584" y="1046272"/>
                  <a:ext cx="784457" cy="221396"/>
                </a:xfrm>
                <a:prstGeom prst="rect">
                  <a:avLst/>
                </a:prstGeom>
              </p:spPr>
              <p:txBody>
                <a:bodyPr wrap="square">
                  <a:spAutoFit/>
                </a:bodyPr>
                <a:lstStyle/>
                <a:p>
                  <a:pPr marL="0" marR="0" lvl="0" indent="0" algn="ctr" defTabSz="914049" rtl="0" eaLnBrk="1" fontAlgn="auto" latinLnBrk="0" hangingPunct="1">
                    <a:lnSpc>
                      <a:spcPct val="90000"/>
                    </a:lnSpc>
                    <a:spcBef>
                      <a:spcPts val="1174"/>
                    </a:spcBef>
                    <a:spcAft>
                      <a:spcPts val="0"/>
                    </a:spcAft>
                    <a:buClrTx/>
                    <a:buSzTx/>
                    <a:buFontTx/>
                    <a:buNone/>
                    <a:tabLst/>
                    <a:defRPr sz="1800" b="0" i="0" u="none" strike="noStrike" kern="0" cap="none" spc="0" baseline="0">
                      <a:solidFill>
                        <a:srgbClr val="000000"/>
                      </a:solidFill>
                      <a:uFillTx/>
                    </a:defRPr>
                  </a:pPr>
                  <a:endParaRPr kumimoji="0" lang="en-US" sz="9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Light" panose="020B0502040204020203" pitchFamily="34" charset="0"/>
                  </a:endParaRPr>
                </a:p>
              </p:txBody>
            </p:sp>
          </p:grpSp>
        </p:grpSp>
        <p:sp>
          <p:nvSpPr>
            <p:cNvPr id="10" name="Oval 9">
              <a:extLst>
                <a:ext uri="{FF2B5EF4-FFF2-40B4-BE49-F238E27FC236}">
                  <a16:creationId xmlns:a16="http://schemas.microsoft.com/office/drawing/2014/main" id="{FDCFF96E-C2B7-4C91-BEBD-A8BF01D88BDC}"/>
                </a:ext>
              </a:extLst>
            </p:cNvPr>
            <p:cNvSpPr/>
            <p:nvPr/>
          </p:nvSpPr>
          <p:spPr bwMode="auto">
            <a:xfrm>
              <a:off x="9482431" y="2851649"/>
              <a:ext cx="1612332" cy="161233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1" name="Group 10">
              <a:extLst>
                <a:ext uri="{FF2B5EF4-FFF2-40B4-BE49-F238E27FC236}">
                  <a16:creationId xmlns:a16="http://schemas.microsoft.com/office/drawing/2014/main" id="{18003570-AB08-450D-86D8-F5CE0C47C6DC}"/>
                </a:ext>
              </a:extLst>
            </p:cNvPr>
            <p:cNvGrpSpPr/>
            <p:nvPr/>
          </p:nvGrpSpPr>
          <p:grpSpPr>
            <a:xfrm>
              <a:off x="7345828" y="2722160"/>
              <a:ext cx="1907430" cy="1871311"/>
              <a:chOff x="8222989" y="3173299"/>
              <a:chExt cx="1907430" cy="1871311"/>
            </a:xfrm>
          </p:grpSpPr>
          <p:sp>
            <p:nvSpPr>
              <p:cNvPr id="36" name="Oval 35">
                <a:extLst>
                  <a:ext uri="{FF2B5EF4-FFF2-40B4-BE49-F238E27FC236}">
                    <a16:creationId xmlns:a16="http://schemas.microsoft.com/office/drawing/2014/main" id="{43851EA6-74A9-4B60-836E-42C82D33FB26}"/>
                  </a:ext>
                </a:extLst>
              </p:cNvPr>
              <p:cNvSpPr/>
              <p:nvPr/>
            </p:nvSpPr>
            <p:spPr bwMode="auto">
              <a:xfrm>
                <a:off x="8222989" y="3173299"/>
                <a:ext cx="1907430" cy="1871311"/>
              </a:xfrm>
              <a:prstGeom prst="ellipse">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1250">
                        <a:srgbClr val="1A1A1A"/>
                      </a:gs>
                      <a:gs pos="100000">
                        <a:srgbClr val="1A1A1A"/>
                      </a:gs>
                    </a:gsLst>
                    <a:lin ang="0" scaled="0"/>
                  </a:gradFill>
                  <a:effectLst/>
                  <a:uLnTx/>
                  <a:uFillTx/>
                  <a:latin typeface="Segoe UI"/>
                  <a:ea typeface="Segoe UI" pitchFamily="34" charset="0"/>
                  <a:cs typeface="Segoe UI" pitchFamily="34" charset="0"/>
                </a:endParaRPr>
              </a:p>
            </p:txBody>
          </p:sp>
          <p:sp>
            <p:nvSpPr>
              <p:cNvPr id="37" name="cloud">
                <a:extLst>
                  <a:ext uri="{FF2B5EF4-FFF2-40B4-BE49-F238E27FC236}">
                    <a16:creationId xmlns:a16="http://schemas.microsoft.com/office/drawing/2014/main" id="{70EA9323-B45F-4555-A23D-5601095C7D6E}"/>
                  </a:ext>
                </a:extLst>
              </p:cNvPr>
              <p:cNvSpPr>
                <a:spLocks noChangeAspect="1"/>
              </p:cNvSpPr>
              <p:nvPr/>
            </p:nvSpPr>
            <p:spPr bwMode="auto">
              <a:xfrm>
                <a:off x="8553466" y="3528087"/>
                <a:ext cx="1246476" cy="794138"/>
              </a:xfrm>
              <a:custGeom>
                <a:avLst/>
                <a:gdLst>
                  <a:gd name="T0" fmla="*/ 281 w 344"/>
                  <a:gd name="T1" fmla="*/ 216 h 217"/>
                  <a:gd name="T2" fmla="*/ 281 w 344"/>
                  <a:gd name="T3" fmla="*/ 217 h 217"/>
                  <a:gd name="T4" fmla="*/ 88 w 344"/>
                  <a:gd name="T5" fmla="*/ 217 h 217"/>
                  <a:gd name="T6" fmla="*/ 88 w 344"/>
                  <a:gd name="T7" fmla="*/ 217 h 217"/>
                  <a:gd name="T8" fmla="*/ 86 w 344"/>
                  <a:gd name="T9" fmla="*/ 217 h 217"/>
                  <a:gd name="T10" fmla="*/ 0 w 344"/>
                  <a:gd name="T11" fmla="*/ 130 h 217"/>
                  <a:gd name="T12" fmla="*/ 86 w 344"/>
                  <a:gd name="T13" fmla="*/ 44 h 217"/>
                  <a:gd name="T14" fmla="*/ 104 w 344"/>
                  <a:gd name="T15" fmla="*/ 45 h 217"/>
                  <a:gd name="T16" fmla="*/ 184 w 344"/>
                  <a:gd name="T17" fmla="*/ 0 h 217"/>
                  <a:gd name="T18" fmla="*/ 278 w 344"/>
                  <a:gd name="T19" fmla="*/ 85 h 217"/>
                  <a:gd name="T20" fmla="*/ 278 w 344"/>
                  <a:gd name="T21" fmla="*/ 85 h 217"/>
                  <a:gd name="T22" fmla="*/ 344 w 344"/>
                  <a:gd name="T23" fmla="*/ 151 h 217"/>
                  <a:gd name="T24" fmla="*/ 281 w 344"/>
                  <a:gd name="T25" fmla="*/ 21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44" h="217">
                    <a:moveTo>
                      <a:pt x="281" y="216"/>
                    </a:moveTo>
                    <a:cubicBezTo>
                      <a:pt x="281" y="217"/>
                      <a:pt x="281" y="217"/>
                      <a:pt x="281" y="217"/>
                    </a:cubicBezTo>
                    <a:cubicBezTo>
                      <a:pt x="88" y="217"/>
                      <a:pt x="88" y="217"/>
                      <a:pt x="88" y="217"/>
                    </a:cubicBezTo>
                    <a:cubicBezTo>
                      <a:pt x="88" y="217"/>
                      <a:pt x="88" y="217"/>
                      <a:pt x="88" y="217"/>
                    </a:cubicBezTo>
                    <a:cubicBezTo>
                      <a:pt x="87" y="217"/>
                      <a:pt x="87" y="217"/>
                      <a:pt x="86" y="217"/>
                    </a:cubicBezTo>
                    <a:cubicBezTo>
                      <a:pt x="39" y="217"/>
                      <a:pt x="0" y="178"/>
                      <a:pt x="0" y="130"/>
                    </a:cubicBezTo>
                    <a:cubicBezTo>
                      <a:pt x="0" y="82"/>
                      <a:pt x="39" y="44"/>
                      <a:pt x="86" y="44"/>
                    </a:cubicBezTo>
                    <a:cubicBezTo>
                      <a:pt x="92" y="44"/>
                      <a:pt x="98" y="44"/>
                      <a:pt x="104" y="45"/>
                    </a:cubicBezTo>
                    <a:cubicBezTo>
                      <a:pt x="121" y="18"/>
                      <a:pt x="150" y="0"/>
                      <a:pt x="184" y="0"/>
                    </a:cubicBezTo>
                    <a:cubicBezTo>
                      <a:pt x="233" y="0"/>
                      <a:pt x="273" y="37"/>
                      <a:pt x="278" y="85"/>
                    </a:cubicBezTo>
                    <a:cubicBezTo>
                      <a:pt x="278" y="85"/>
                      <a:pt x="278" y="85"/>
                      <a:pt x="278" y="85"/>
                    </a:cubicBezTo>
                    <a:cubicBezTo>
                      <a:pt x="315" y="85"/>
                      <a:pt x="344" y="114"/>
                      <a:pt x="344" y="151"/>
                    </a:cubicBezTo>
                    <a:cubicBezTo>
                      <a:pt x="344" y="186"/>
                      <a:pt x="316" y="215"/>
                      <a:pt x="281" y="216"/>
                    </a:cubicBezTo>
                    <a:close/>
                  </a:path>
                </a:pathLst>
              </a:custGeom>
              <a:solidFill>
                <a:srgbClr val="FFFFFF"/>
              </a:solidFill>
              <a:ln w="9525" cap="flat" cmpd="sng" algn="ctr">
                <a:noFill/>
                <a:prstDash val="solid"/>
                <a:headEnd type="none" w="med" len="med"/>
                <a:tailEnd type="none" w="med" len="med"/>
              </a:ln>
              <a:effectLst>
                <a:outerShdw blurRad="190500" dist="50800" dir="2700000" sx="101000" sy="101000" algn="tl" rotWithShape="0">
                  <a:prstClr val="black">
                    <a:alpha val="3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marL="0" marR="0" lvl="0" indent="0" algn="ctr" defTabSz="913751"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1250">
                        <a:srgbClr val="1A1A1A"/>
                      </a:gs>
                      <a:gs pos="100000">
                        <a:srgbClr val="1A1A1A"/>
                      </a:gs>
                    </a:gsLst>
                    <a:lin ang="0" scaled="0"/>
                  </a:gradFill>
                  <a:effectLst/>
                  <a:uLnTx/>
                  <a:uFillTx/>
                  <a:latin typeface="Segoe UI"/>
                  <a:ea typeface="+mn-ea"/>
                  <a:cs typeface="Segoe UI" pitchFamily="34" charset="0"/>
                </a:endParaRPr>
              </a:p>
            </p:txBody>
          </p:sp>
          <p:sp>
            <p:nvSpPr>
              <p:cNvPr id="38" name="TextBox 37">
                <a:extLst>
                  <a:ext uri="{FF2B5EF4-FFF2-40B4-BE49-F238E27FC236}">
                    <a16:creationId xmlns:a16="http://schemas.microsoft.com/office/drawing/2014/main" id="{D00A3F46-8C42-4F87-9546-124E2791DB3B}"/>
                  </a:ext>
                </a:extLst>
              </p:cNvPr>
              <p:cNvSpPr txBox="1"/>
              <p:nvPr/>
            </p:nvSpPr>
            <p:spPr>
              <a:xfrm>
                <a:off x="8673233" y="4462244"/>
                <a:ext cx="1006942" cy="166199"/>
              </a:xfrm>
              <a:prstGeom prst="rect">
                <a:avLst/>
              </a:prstGeom>
              <a:noFill/>
            </p:spPr>
            <p:txBody>
              <a:bodyPr wrap="none" lIns="0" tIns="0" rIns="0" bIns="0" rtlCol="0">
                <a:sp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Semibold"/>
                    <a:ea typeface="+mn-ea"/>
                    <a:cs typeface="+mn-cs"/>
                  </a:rPr>
                  <a:t>Azure Sentinel</a:t>
                </a:r>
              </a:p>
            </p:txBody>
          </p:sp>
        </p:grpSp>
        <p:grpSp>
          <p:nvGrpSpPr>
            <p:cNvPr id="12" name="Group 11">
              <a:extLst>
                <a:ext uri="{FF2B5EF4-FFF2-40B4-BE49-F238E27FC236}">
                  <a16:creationId xmlns:a16="http://schemas.microsoft.com/office/drawing/2014/main" id="{4811E2BF-15EA-4B6C-A74E-C54B68AD0039}"/>
                </a:ext>
              </a:extLst>
            </p:cNvPr>
            <p:cNvGrpSpPr/>
            <p:nvPr/>
          </p:nvGrpSpPr>
          <p:grpSpPr>
            <a:xfrm>
              <a:off x="5537168" y="3196819"/>
              <a:ext cx="1347188" cy="921992"/>
              <a:chOff x="6096000" y="3356896"/>
              <a:chExt cx="1347188" cy="921992"/>
            </a:xfrm>
          </p:grpSpPr>
          <p:sp>
            <p:nvSpPr>
              <p:cNvPr id="33" name="Rectangle 32">
                <a:extLst>
                  <a:ext uri="{FF2B5EF4-FFF2-40B4-BE49-F238E27FC236}">
                    <a16:creationId xmlns:a16="http://schemas.microsoft.com/office/drawing/2014/main" id="{38287FC1-A3AE-4496-94BC-9BB0630D6DD1}"/>
                  </a:ext>
                </a:extLst>
              </p:cNvPr>
              <p:cNvSpPr/>
              <p:nvPr/>
            </p:nvSpPr>
            <p:spPr>
              <a:xfrm>
                <a:off x="6483159" y="3747168"/>
                <a:ext cx="606705" cy="166199"/>
              </a:xfrm>
              <a:prstGeom prst="rect">
                <a:avLst/>
              </a:prstGeom>
              <a:noFill/>
            </p:spPr>
            <p:txBody>
              <a:bodyPr wrap="none" lIns="0" tIns="0" rIns="0" bIns="0" rtlCol="0">
                <a:sp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1250">
                          <a:srgbClr val="1A1A1A"/>
                        </a:gs>
                        <a:gs pos="100000">
                          <a:srgbClr val="1A1A1A"/>
                        </a:gs>
                      </a:gsLst>
                      <a:lin ang="0" scaled="0"/>
                    </a:gradFill>
                    <a:effectLst/>
                    <a:uLnTx/>
                    <a:uFillTx/>
                    <a:latin typeface="Segoe UI Semibold"/>
                    <a:ea typeface="+mn-ea"/>
                    <a:cs typeface="+mn-cs"/>
                  </a:rPr>
                  <a:t>Respond</a:t>
                </a:r>
              </a:p>
            </p:txBody>
          </p:sp>
          <p:pic>
            <p:nvPicPr>
              <p:cNvPr id="34" name="Picture 33" descr="Gears icon">
                <a:extLst>
                  <a:ext uri="{FF2B5EF4-FFF2-40B4-BE49-F238E27FC236}">
                    <a16:creationId xmlns:a16="http://schemas.microsoft.com/office/drawing/2014/main" id="{DB9937EB-476C-473F-BF40-4EC98025344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0460" y="3356896"/>
                <a:ext cx="318268" cy="318268"/>
              </a:xfrm>
              <a:prstGeom prst="rect">
                <a:avLst/>
              </a:prstGeom>
            </p:spPr>
          </p:pic>
          <p:sp>
            <p:nvSpPr>
              <p:cNvPr id="35" name="Rectangle 34">
                <a:extLst>
                  <a:ext uri="{FF2B5EF4-FFF2-40B4-BE49-F238E27FC236}">
                    <a16:creationId xmlns:a16="http://schemas.microsoft.com/office/drawing/2014/main" id="{8EAF92AB-C869-4DC4-8BC6-92A0953D200F}"/>
                  </a:ext>
                </a:extLst>
              </p:cNvPr>
              <p:cNvSpPr/>
              <p:nvPr/>
            </p:nvSpPr>
            <p:spPr>
              <a:xfrm>
                <a:off x="6096000" y="3937256"/>
                <a:ext cx="1347188" cy="341632"/>
              </a:xfrm>
              <a:prstGeom prst="rect">
                <a:avLst/>
              </a:prstGeom>
            </p:spPr>
            <p:txBody>
              <a:bodyPr wrap="square">
                <a:spAutoFit/>
              </a:bodyPr>
              <a:lstStyle/>
              <a:p>
                <a:pPr marL="0" marR="0" lvl="0" indent="0" algn="ctr" defTabSz="914225" rtl="0" eaLnBrk="1" fontAlgn="auto" latinLnBrk="0" hangingPunct="1">
                  <a:lnSpc>
                    <a:spcPct val="90000"/>
                  </a:lnSpc>
                  <a:spcBef>
                    <a:spcPts val="588"/>
                  </a:spcBef>
                  <a:spcAft>
                    <a:spcPts val="0"/>
                  </a:spcAft>
                  <a:buClrTx/>
                  <a:buSzTx/>
                  <a:buFontTx/>
                  <a:buNone/>
                  <a:tabLst/>
                  <a:defRPr/>
                </a:pPr>
                <a:r>
                  <a:rPr kumimoji="0" lang="en-US" sz="9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Light" panose="020B0502040204020203" pitchFamily="34" charset="0"/>
                  </a:rPr>
                  <a:t>Rapidly and </a:t>
                </a:r>
                <a:br>
                  <a:rPr kumimoji="0" lang="en-US" sz="9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Light" panose="020B0502040204020203" pitchFamily="34" charset="0"/>
                  </a:rPr>
                </a:br>
                <a:r>
                  <a:rPr kumimoji="0" lang="en-US" sz="9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Light" panose="020B0502040204020203" pitchFamily="34" charset="0"/>
                  </a:rPr>
                  <a:t>automate protection</a:t>
                </a:r>
              </a:p>
            </p:txBody>
          </p:sp>
        </p:grpSp>
        <p:sp>
          <p:nvSpPr>
            <p:cNvPr id="13" name="Oval 12">
              <a:extLst>
                <a:ext uri="{FF2B5EF4-FFF2-40B4-BE49-F238E27FC236}">
                  <a16:creationId xmlns:a16="http://schemas.microsoft.com/office/drawing/2014/main" id="{A6A1F928-1AB6-45F3-B423-B019B5A32383}"/>
                </a:ext>
              </a:extLst>
            </p:cNvPr>
            <p:cNvSpPr/>
            <p:nvPr/>
          </p:nvSpPr>
          <p:spPr bwMode="auto">
            <a:xfrm>
              <a:off x="7493377" y="4782071"/>
              <a:ext cx="1612332" cy="1612332"/>
            </a:xfrm>
            <a:prstGeom prst="ellipse">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4" name="Group 13">
              <a:extLst>
                <a:ext uri="{FF2B5EF4-FFF2-40B4-BE49-F238E27FC236}">
                  <a16:creationId xmlns:a16="http://schemas.microsoft.com/office/drawing/2014/main" id="{567E9391-A3A8-458D-9B15-AEAF0A42C400}"/>
                </a:ext>
              </a:extLst>
            </p:cNvPr>
            <p:cNvGrpSpPr/>
            <p:nvPr/>
          </p:nvGrpSpPr>
          <p:grpSpPr>
            <a:xfrm>
              <a:off x="9641702" y="3196643"/>
              <a:ext cx="1293795" cy="922345"/>
              <a:chOff x="9641702" y="3356543"/>
              <a:chExt cx="1293795" cy="922345"/>
            </a:xfrm>
          </p:grpSpPr>
          <p:sp>
            <p:nvSpPr>
              <p:cNvPr id="30" name="Rectangle 29">
                <a:extLst>
                  <a:ext uri="{FF2B5EF4-FFF2-40B4-BE49-F238E27FC236}">
                    <a16:creationId xmlns:a16="http://schemas.microsoft.com/office/drawing/2014/main" id="{8A586FAB-8B72-4072-9BED-85041C8EEACC}"/>
                  </a:ext>
                </a:extLst>
              </p:cNvPr>
              <p:cNvSpPr/>
              <p:nvPr/>
            </p:nvSpPr>
            <p:spPr>
              <a:xfrm>
                <a:off x="10059817" y="3747168"/>
                <a:ext cx="457561" cy="166199"/>
              </a:xfrm>
              <a:prstGeom prst="rect">
                <a:avLst/>
              </a:prstGeom>
              <a:noFill/>
            </p:spPr>
            <p:txBody>
              <a:bodyPr wrap="none" lIns="0" tIns="0" rIns="0" bIns="0" rtlCol="0">
                <a:sp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1250">
                          <a:srgbClr val="1A1A1A"/>
                        </a:gs>
                        <a:gs pos="100000">
                          <a:srgbClr val="1A1A1A"/>
                        </a:gs>
                      </a:gsLst>
                      <a:lin ang="0" scaled="0"/>
                    </a:gradFill>
                    <a:effectLst/>
                    <a:uLnTx/>
                    <a:uFillTx/>
                    <a:latin typeface="Segoe UI Semibold"/>
                    <a:ea typeface="+mn-ea"/>
                    <a:cs typeface="+mn-cs"/>
                  </a:rPr>
                  <a:t>Detect</a:t>
                </a:r>
              </a:p>
            </p:txBody>
          </p:sp>
          <p:pic>
            <p:nvPicPr>
              <p:cNvPr id="31" name="Picture 30" descr="Detect icon">
                <a:extLst>
                  <a:ext uri="{FF2B5EF4-FFF2-40B4-BE49-F238E27FC236}">
                    <a16:creationId xmlns:a16="http://schemas.microsoft.com/office/drawing/2014/main" id="{DB61632C-A259-4592-86E0-3029610A919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139349" y="3356543"/>
                <a:ext cx="304699" cy="304699"/>
              </a:xfrm>
              <a:prstGeom prst="rect">
                <a:avLst/>
              </a:prstGeom>
            </p:spPr>
          </p:pic>
          <p:sp>
            <p:nvSpPr>
              <p:cNvPr id="32" name="Rectangle 31">
                <a:extLst>
                  <a:ext uri="{FF2B5EF4-FFF2-40B4-BE49-F238E27FC236}">
                    <a16:creationId xmlns:a16="http://schemas.microsoft.com/office/drawing/2014/main" id="{0475E036-B520-4ED7-868C-387345414B41}"/>
                  </a:ext>
                </a:extLst>
              </p:cNvPr>
              <p:cNvSpPr/>
              <p:nvPr/>
            </p:nvSpPr>
            <p:spPr>
              <a:xfrm>
                <a:off x="9641702" y="3937256"/>
                <a:ext cx="1293795" cy="341632"/>
              </a:xfrm>
              <a:prstGeom prst="rect">
                <a:avLst/>
              </a:prstGeom>
            </p:spPr>
            <p:txBody>
              <a:bodyPr wrap="square">
                <a:spAutoFit/>
              </a:bodyPr>
              <a:lstStyle/>
              <a:p>
                <a:pPr marL="0" marR="0" lvl="0" indent="0" algn="ctr" defTabSz="914225" rtl="0" eaLnBrk="1" fontAlgn="auto" latinLnBrk="0" hangingPunct="1">
                  <a:lnSpc>
                    <a:spcPct val="90000"/>
                  </a:lnSpc>
                  <a:spcBef>
                    <a:spcPts val="588"/>
                  </a:spcBef>
                  <a:spcAft>
                    <a:spcPts val="0"/>
                  </a:spcAft>
                  <a:buClrTx/>
                  <a:buSzTx/>
                  <a:buFontTx/>
                  <a:buNone/>
                  <a:tabLst/>
                  <a:defRPr/>
                </a:pPr>
                <a:r>
                  <a:rPr kumimoji="0" lang="en-US" sz="9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Light" panose="020B0502040204020203" pitchFamily="34" charset="0"/>
                  </a:rPr>
                  <a:t>Threats with vast threat intelligence</a:t>
                </a:r>
              </a:p>
            </p:txBody>
          </p:sp>
        </p:grpSp>
        <p:grpSp>
          <p:nvGrpSpPr>
            <p:cNvPr id="15" name="Group 14">
              <a:extLst>
                <a:ext uri="{FF2B5EF4-FFF2-40B4-BE49-F238E27FC236}">
                  <a16:creationId xmlns:a16="http://schemas.microsoft.com/office/drawing/2014/main" id="{8B9D92DC-6316-4362-880A-A1C9FA25576F}"/>
                </a:ext>
              </a:extLst>
            </p:cNvPr>
            <p:cNvGrpSpPr/>
            <p:nvPr/>
          </p:nvGrpSpPr>
          <p:grpSpPr>
            <a:xfrm>
              <a:off x="7678761" y="5244094"/>
              <a:ext cx="1241565" cy="928715"/>
              <a:chOff x="7721386" y="4892070"/>
              <a:chExt cx="1241565" cy="928715"/>
            </a:xfrm>
          </p:grpSpPr>
          <p:grpSp>
            <p:nvGrpSpPr>
              <p:cNvPr id="17" name="Group 16" descr="Investigate text">
                <a:extLst>
                  <a:ext uri="{FF2B5EF4-FFF2-40B4-BE49-F238E27FC236}">
                    <a16:creationId xmlns:a16="http://schemas.microsoft.com/office/drawing/2014/main" id="{DA978302-F1C4-4133-B750-689F9D24E279}"/>
                  </a:ext>
                </a:extLst>
              </p:cNvPr>
              <p:cNvGrpSpPr/>
              <p:nvPr/>
            </p:nvGrpSpPr>
            <p:grpSpPr>
              <a:xfrm>
                <a:off x="7721386" y="5133159"/>
                <a:ext cx="1224660" cy="546117"/>
                <a:chOff x="8558669" y="5065656"/>
                <a:chExt cx="1225014" cy="546271"/>
              </a:xfrm>
            </p:grpSpPr>
            <p:sp>
              <p:nvSpPr>
                <p:cNvPr id="26" name="Freeform 15">
                  <a:extLst>
                    <a:ext uri="{FF2B5EF4-FFF2-40B4-BE49-F238E27FC236}">
                      <a16:creationId xmlns:a16="http://schemas.microsoft.com/office/drawing/2014/main" id="{5DACE1F3-5046-4F35-B04B-B098F58E6855}"/>
                    </a:ext>
                  </a:extLst>
                </p:cNvPr>
                <p:cNvSpPr>
                  <a:spLocks/>
                </p:cNvSpPr>
                <p:nvPr/>
              </p:nvSpPr>
              <p:spPr bwMode="auto">
                <a:xfrm>
                  <a:off x="9177645" y="5065656"/>
                  <a:ext cx="54362" cy="7227"/>
                </a:xfrm>
                <a:custGeom>
                  <a:avLst/>
                  <a:gdLst>
                    <a:gd name="T0" fmla="*/ 160 w 171"/>
                    <a:gd name="T1" fmla="*/ 21 h 21"/>
                    <a:gd name="T2" fmla="*/ 11 w 171"/>
                    <a:gd name="T3" fmla="*/ 21 h 21"/>
                    <a:gd name="T4" fmla="*/ 0 w 171"/>
                    <a:gd name="T5" fmla="*/ 10 h 21"/>
                    <a:gd name="T6" fmla="*/ 0 w 171"/>
                    <a:gd name="T7" fmla="*/ 10 h 21"/>
                    <a:gd name="T8" fmla="*/ 11 w 171"/>
                    <a:gd name="T9" fmla="*/ 0 h 21"/>
                    <a:gd name="T10" fmla="*/ 160 w 171"/>
                    <a:gd name="T11" fmla="*/ 0 h 21"/>
                    <a:gd name="T12" fmla="*/ 171 w 171"/>
                    <a:gd name="T13" fmla="*/ 10 h 21"/>
                    <a:gd name="T14" fmla="*/ 171 w 171"/>
                    <a:gd name="T15" fmla="*/ 10 h 21"/>
                    <a:gd name="T16" fmla="*/ 160 w 171"/>
                    <a:gd name="T17" fmla="*/ 2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1" h="21">
                      <a:moveTo>
                        <a:pt x="160" y="21"/>
                      </a:moveTo>
                      <a:cubicBezTo>
                        <a:pt x="11" y="21"/>
                        <a:pt x="11" y="21"/>
                        <a:pt x="11" y="21"/>
                      </a:cubicBezTo>
                      <a:cubicBezTo>
                        <a:pt x="5" y="21"/>
                        <a:pt x="0" y="16"/>
                        <a:pt x="0" y="10"/>
                      </a:cubicBezTo>
                      <a:cubicBezTo>
                        <a:pt x="0" y="10"/>
                        <a:pt x="0" y="10"/>
                        <a:pt x="0" y="10"/>
                      </a:cubicBezTo>
                      <a:cubicBezTo>
                        <a:pt x="0" y="4"/>
                        <a:pt x="5" y="0"/>
                        <a:pt x="11" y="0"/>
                      </a:cubicBezTo>
                      <a:cubicBezTo>
                        <a:pt x="160" y="0"/>
                        <a:pt x="160" y="0"/>
                        <a:pt x="160" y="0"/>
                      </a:cubicBezTo>
                      <a:cubicBezTo>
                        <a:pt x="166" y="0"/>
                        <a:pt x="171" y="4"/>
                        <a:pt x="171" y="10"/>
                      </a:cubicBezTo>
                      <a:cubicBezTo>
                        <a:pt x="171" y="10"/>
                        <a:pt x="171" y="10"/>
                        <a:pt x="171" y="10"/>
                      </a:cubicBezTo>
                      <a:cubicBezTo>
                        <a:pt x="171" y="16"/>
                        <a:pt x="166" y="21"/>
                        <a:pt x="160" y="21"/>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17" tIns="44808" rIns="89617" bIns="44808" numCol="1" anchor="t" anchorCtr="0" compatLnSpc="1">
                  <a:prstTxWarp prst="textNoShape">
                    <a:avLst/>
                  </a:prstTxWarp>
                </a:bodyPr>
                <a:lstStyle/>
                <a:p>
                  <a:pPr marL="0" marR="0" lvl="0" indent="0" algn="l" defTabSz="914049"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1250">
                          <a:srgbClr val="1A1A1A"/>
                        </a:gs>
                        <a:gs pos="100000">
                          <a:srgbClr val="1A1A1A"/>
                        </a:gs>
                      </a:gsLst>
                      <a:lin ang="0" scaled="0"/>
                    </a:gradFill>
                    <a:effectLst/>
                    <a:uLnTx/>
                    <a:uFillTx/>
                    <a:latin typeface="Segoe UI"/>
                    <a:ea typeface="+mn-ea"/>
                    <a:cs typeface="+mn-cs"/>
                  </a:endParaRPr>
                </a:p>
              </p:txBody>
            </p:sp>
            <p:grpSp>
              <p:nvGrpSpPr>
                <p:cNvPr id="27" name="Group 26">
                  <a:extLst>
                    <a:ext uri="{FF2B5EF4-FFF2-40B4-BE49-F238E27FC236}">
                      <a16:creationId xmlns:a16="http://schemas.microsoft.com/office/drawing/2014/main" id="{E1AA8A22-1431-432A-8FB8-1C63D905E049}"/>
                    </a:ext>
                  </a:extLst>
                </p:cNvPr>
                <p:cNvGrpSpPr/>
                <p:nvPr/>
              </p:nvGrpSpPr>
              <p:grpSpPr>
                <a:xfrm>
                  <a:off x="8558669" y="5228638"/>
                  <a:ext cx="1225014" cy="383289"/>
                  <a:chOff x="1887146" y="5968809"/>
                  <a:chExt cx="1249579" cy="390974"/>
                </a:xfrm>
              </p:grpSpPr>
              <p:sp>
                <p:nvSpPr>
                  <p:cNvPr id="28" name="Rectangle 27">
                    <a:extLst>
                      <a:ext uri="{FF2B5EF4-FFF2-40B4-BE49-F238E27FC236}">
                        <a16:creationId xmlns:a16="http://schemas.microsoft.com/office/drawing/2014/main" id="{C5B3FC82-D674-46BF-A755-8087F965521A}"/>
                      </a:ext>
                    </a:extLst>
                  </p:cNvPr>
                  <p:cNvSpPr/>
                  <p:nvPr/>
                </p:nvSpPr>
                <p:spPr>
                  <a:xfrm>
                    <a:off x="2155609" y="5968809"/>
                    <a:ext cx="781303" cy="169579"/>
                  </a:xfrm>
                  <a:prstGeom prst="rect">
                    <a:avLst/>
                  </a:prstGeom>
                  <a:noFill/>
                </p:spPr>
                <p:txBody>
                  <a:bodyPr wrap="none" lIns="0" tIns="0" rIns="0" bIns="0" rtlCol="0">
                    <a:spAutoFit/>
                  </a:bodyPr>
                  <a:lstStyle/>
                  <a:p>
                    <a:pPr marL="0" marR="0" lvl="0" indent="0" algn="ctr" defTabSz="914049" rtl="0" eaLnBrk="1" fontAlgn="auto" latinLnBrk="0" hangingPunct="1">
                      <a:lnSpc>
                        <a:spcPct val="90000"/>
                      </a:lnSpc>
                      <a:spcBef>
                        <a:spcPts val="0"/>
                      </a:spcBef>
                      <a:spcAft>
                        <a:spcPts val="588"/>
                      </a:spcAft>
                      <a:buClrTx/>
                      <a:buSzTx/>
                      <a:buFontTx/>
                      <a:buNone/>
                      <a:tabLst/>
                      <a:defRPr/>
                    </a:pPr>
                    <a:r>
                      <a:rPr kumimoji="0" lang="en-US" sz="1200" b="0" i="0" u="none" strike="noStrike" kern="1200" cap="none" spc="0" normalizeH="0" baseline="0" noProof="0">
                        <a:ln>
                          <a:noFill/>
                        </a:ln>
                        <a:gradFill>
                          <a:gsLst>
                            <a:gs pos="1250">
                              <a:srgbClr val="1A1A1A"/>
                            </a:gs>
                            <a:gs pos="100000">
                              <a:srgbClr val="1A1A1A"/>
                            </a:gs>
                          </a:gsLst>
                          <a:lin ang="0" scaled="0"/>
                        </a:gradFill>
                        <a:effectLst/>
                        <a:uLnTx/>
                        <a:uFillTx/>
                        <a:latin typeface="Segoe UI Semibold"/>
                        <a:ea typeface="+mn-ea"/>
                        <a:cs typeface="+mn-cs"/>
                      </a:rPr>
                      <a:t>Investigate</a:t>
                    </a:r>
                  </a:p>
                </p:txBody>
              </p:sp>
              <p:sp>
                <p:nvSpPr>
                  <p:cNvPr id="29" name="Rectangle 28">
                    <a:extLst>
                      <a:ext uri="{FF2B5EF4-FFF2-40B4-BE49-F238E27FC236}">
                        <a16:creationId xmlns:a16="http://schemas.microsoft.com/office/drawing/2014/main" id="{09CDDBD7-C9BD-4A00-AD8F-80A11AA71BB8}"/>
                      </a:ext>
                    </a:extLst>
                  </p:cNvPr>
                  <p:cNvSpPr/>
                  <p:nvPr/>
                </p:nvSpPr>
                <p:spPr>
                  <a:xfrm>
                    <a:off x="1887146" y="6138388"/>
                    <a:ext cx="1249579" cy="221395"/>
                  </a:xfrm>
                  <a:prstGeom prst="rect">
                    <a:avLst/>
                  </a:prstGeom>
                </p:spPr>
                <p:txBody>
                  <a:bodyPr wrap="square">
                    <a:spAutoFit/>
                  </a:bodyPr>
                  <a:lstStyle/>
                  <a:p>
                    <a:pPr marL="0" marR="0" lvl="0" indent="0" algn="ctr" defTabSz="914049" rtl="0" eaLnBrk="1" fontAlgn="auto" latinLnBrk="0" hangingPunct="1">
                      <a:lnSpc>
                        <a:spcPct val="90000"/>
                      </a:lnSpc>
                      <a:spcBef>
                        <a:spcPts val="588"/>
                      </a:spcBef>
                      <a:spcAft>
                        <a:spcPts val="0"/>
                      </a:spcAft>
                      <a:buClrTx/>
                      <a:buSzTx/>
                      <a:buFontTx/>
                      <a:buNone/>
                      <a:tabLst/>
                      <a:defRPr/>
                    </a:pPr>
                    <a:endParaRPr kumimoji="0" lang="en-US" sz="9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Light" panose="020B0502040204020203" pitchFamily="34" charset="0"/>
                    </a:endParaRPr>
                  </a:p>
                </p:txBody>
              </p:sp>
            </p:grpSp>
          </p:grpSp>
          <p:grpSp>
            <p:nvGrpSpPr>
              <p:cNvPr id="18" name="Group 17" descr="Graph and magnifying glass icon">
                <a:extLst>
                  <a:ext uri="{FF2B5EF4-FFF2-40B4-BE49-F238E27FC236}">
                    <a16:creationId xmlns:a16="http://schemas.microsoft.com/office/drawing/2014/main" id="{83F9985F-BF47-4D4A-BBF3-D11CC5A00F87}"/>
                  </a:ext>
                </a:extLst>
              </p:cNvPr>
              <p:cNvGrpSpPr/>
              <p:nvPr/>
            </p:nvGrpSpPr>
            <p:grpSpPr>
              <a:xfrm>
                <a:off x="8181373" y="4892070"/>
                <a:ext cx="360624" cy="303064"/>
                <a:chOff x="9202433" y="4975326"/>
                <a:chExt cx="365420" cy="286873"/>
              </a:xfrm>
            </p:grpSpPr>
            <p:grpSp>
              <p:nvGrpSpPr>
                <p:cNvPr id="20" name="Group 19">
                  <a:extLst>
                    <a:ext uri="{FF2B5EF4-FFF2-40B4-BE49-F238E27FC236}">
                      <a16:creationId xmlns:a16="http://schemas.microsoft.com/office/drawing/2014/main" id="{763B88A1-A57B-452E-AB9B-1C8A261FA511}"/>
                    </a:ext>
                  </a:extLst>
                </p:cNvPr>
                <p:cNvGrpSpPr/>
                <p:nvPr/>
              </p:nvGrpSpPr>
              <p:grpSpPr>
                <a:xfrm>
                  <a:off x="9202433" y="4975326"/>
                  <a:ext cx="357803" cy="230952"/>
                  <a:chOff x="9910950" y="4527483"/>
                  <a:chExt cx="357803" cy="230952"/>
                </a:xfrm>
              </p:grpSpPr>
              <p:sp>
                <p:nvSpPr>
                  <p:cNvPr id="22" name="Freeform 966">
                    <a:extLst>
                      <a:ext uri="{FF2B5EF4-FFF2-40B4-BE49-F238E27FC236}">
                        <a16:creationId xmlns:a16="http://schemas.microsoft.com/office/drawing/2014/main" id="{F12112F5-EE00-485B-AED5-28CAAE2C2886}"/>
                      </a:ext>
                    </a:extLst>
                  </p:cNvPr>
                  <p:cNvSpPr>
                    <a:spLocks/>
                  </p:cNvSpPr>
                  <p:nvPr/>
                </p:nvSpPr>
                <p:spPr bwMode="auto">
                  <a:xfrm>
                    <a:off x="9910950" y="4527483"/>
                    <a:ext cx="357803" cy="230952"/>
                  </a:xfrm>
                  <a:custGeom>
                    <a:avLst/>
                    <a:gdLst>
                      <a:gd name="T0" fmla="*/ 44 w 84"/>
                      <a:gd name="T1" fmla="*/ 50 h 56"/>
                      <a:gd name="T2" fmla="*/ 74 w 84"/>
                      <a:gd name="T3" fmla="*/ 20 h 56"/>
                      <a:gd name="T4" fmla="*/ 84 w 84"/>
                      <a:gd name="T5" fmla="*/ 22 h 56"/>
                      <a:gd name="T6" fmla="*/ 84 w 84"/>
                      <a:gd name="T7" fmla="*/ 0 h 56"/>
                      <a:gd name="T8" fmla="*/ 0 w 84"/>
                      <a:gd name="T9" fmla="*/ 0 h 56"/>
                      <a:gd name="T10" fmla="*/ 0 w 84"/>
                      <a:gd name="T11" fmla="*/ 56 h 56"/>
                      <a:gd name="T12" fmla="*/ 45 w 84"/>
                      <a:gd name="T13" fmla="*/ 56 h 56"/>
                      <a:gd name="T14" fmla="*/ 44 w 84"/>
                      <a:gd name="T15" fmla="*/ 50 h 5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4" h="56">
                        <a:moveTo>
                          <a:pt x="44" y="50"/>
                        </a:moveTo>
                        <a:cubicBezTo>
                          <a:pt x="44" y="34"/>
                          <a:pt x="57" y="20"/>
                          <a:pt x="74" y="20"/>
                        </a:cubicBezTo>
                        <a:cubicBezTo>
                          <a:pt x="78" y="20"/>
                          <a:pt x="81" y="21"/>
                          <a:pt x="84" y="22"/>
                        </a:cubicBezTo>
                        <a:cubicBezTo>
                          <a:pt x="84" y="0"/>
                          <a:pt x="84" y="0"/>
                          <a:pt x="84" y="0"/>
                        </a:cubicBezTo>
                        <a:cubicBezTo>
                          <a:pt x="0" y="0"/>
                          <a:pt x="0" y="0"/>
                          <a:pt x="0" y="0"/>
                        </a:cubicBezTo>
                        <a:cubicBezTo>
                          <a:pt x="0" y="56"/>
                          <a:pt x="0" y="56"/>
                          <a:pt x="0" y="56"/>
                        </a:cubicBezTo>
                        <a:cubicBezTo>
                          <a:pt x="45" y="56"/>
                          <a:pt x="45" y="56"/>
                          <a:pt x="45" y="56"/>
                        </a:cubicBezTo>
                        <a:cubicBezTo>
                          <a:pt x="44" y="54"/>
                          <a:pt x="44" y="52"/>
                          <a:pt x="44" y="50"/>
                        </a:cubicBezTo>
                        <a:close/>
                      </a:path>
                    </a:pathLst>
                  </a:custGeom>
                  <a:solidFill>
                    <a:srgbClr val="0078D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endParaRPr>
                  </a:p>
                </p:txBody>
              </p:sp>
              <p:sp>
                <p:nvSpPr>
                  <p:cNvPr id="23" name="Rectangle 1007">
                    <a:extLst>
                      <a:ext uri="{FF2B5EF4-FFF2-40B4-BE49-F238E27FC236}">
                        <a16:creationId xmlns:a16="http://schemas.microsoft.com/office/drawing/2014/main" id="{F463270A-D4E0-415C-A7A1-9CFBC9AE8B76}"/>
                      </a:ext>
                    </a:extLst>
                  </p:cNvPr>
                  <p:cNvSpPr>
                    <a:spLocks noChangeArrowheads="1"/>
                  </p:cNvSpPr>
                  <p:nvPr/>
                </p:nvSpPr>
                <p:spPr bwMode="auto">
                  <a:xfrm>
                    <a:off x="9980375" y="4655788"/>
                    <a:ext cx="32042" cy="6672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endParaRPr>
                  </a:p>
                </p:txBody>
              </p:sp>
              <p:sp>
                <p:nvSpPr>
                  <p:cNvPr id="24" name="Rectangle 1008">
                    <a:extLst>
                      <a:ext uri="{FF2B5EF4-FFF2-40B4-BE49-F238E27FC236}">
                        <a16:creationId xmlns:a16="http://schemas.microsoft.com/office/drawing/2014/main" id="{D0BBE754-5D29-4DBA-968C-1F694E54406E}"/>
                      </a:ext>
                    </a:extLst>
                  </p:cNvPr>
                  <p:cNvSpPr>
                    <a:spLocks noChangeArrowheads="1"/>
                  </p:cNvSpPr>
                  <p:nvPr/>
                </p:nvSpPr>
                <p:spPr bwMode="auto">
                  <a:xfrm>
                    <a:off x="10044460" y="4558277"/>
                    <a:ext cx="37384" cy="16423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endParaRPr>
                  </a:p>
                </p:txBody>
              </p:sp>
              <p:sp>
                <p:nvSpPr>
                  <p:cNvPr id="25" name="Freeform 1091">
                    <a:extLst>
                      <a:ext uri="{FF2B5EF4-FFF2-40B4-BE49-F238E27FC236}">
                        <a16:creationId xmlns:a16="http://schemas.microsoft.com/office/drawing/2014/main" id="{D4DD786B-497A-4765-A83E-5D0E7ED978B8}"/>
                      </a:ext>
                    </a:extLst>
                  </p:cNvPr>
                  <p:cNvSpPr>
                    <a:spLocks/>
                  </p:cNvSpPr>
                  <p:nvPr/>
                </p:nvSpPr>
                <p:spPr bwMode="auto">
                  <a:xfrm>
                    <a:off x="10113882" y="4594201"/>
                    <a:ext cx="32042" cy="76985"/>
                  </a:xfrm>
                  <a:custGeom>
                    <a:avLst/>
                    <a:gdLst>
                      <a:gd name="T0" fmla="*/ 0 w 8"/>
                      <a:gd name="T1" fmla="*/ 0 h 19"/>
                      <a:gd name="T2" fmla="*/ 0 w 8"/>
                      <a:gd name="T3" fmla="*/ 19 h 19"/>
                      <a:gd name="T4" fmla="*/ 8 w 8"/>
                      <a:gd name="T5" fmla="*/ 10 h 19"/>
                      <a:gd name="T6" fmla="*/ 8 w 8"/>
                      <a:gd name="T7" fmla="*/ 0 h 19"/>
                      <a:gd name="T8" fmla="*/ 0 w 8"/>
                      <a:gd name="T9" fmla="*/ 0 h 19"/>
                    </a:gdLst>
                    <a:ahLst/>
                    <a:cxnLst>
                      <a:cxn ang="0">
                        <a:pos x="T0" y="T1"/>
                      </a:cxn>
                      <a:cxn ang="0">
                        <a:pos x="T2" y="T3"/>
                      </a:cxn>
                      <a:cxn ang="0">
                        <a:pos x="T4" y="T5"/>
                      </a:cxn>
                      <a:cxn ang="0">
                        <a:pos x="T6" y="T7"/>
                      </a:cxn>
                      <a:cxn ang="0">
                        <a:pos x="T8" y="T9"/>
                      </a:cxn>
                    </a:cxnLst>
                    <a:rect l="0" t="0" r="r" b="b"/>
                    <a:pathLst>
                      <a:path w="8" h="19">
                        <a:moveTo>
                          <a:pt x="0" y="0"/>
                        </a:moveTo>
                        <a:cubicBezTo>
                          <a:pt x="0" y="19"/>
                          <a:pt x="0" y="19"/>
                          <a:pt x="0" y="19"/>
                        </a:cubicBezTo>
                        <a:cubicBezTo>
                          <a:pt x="2" y="16"/>
                          <a:pt x="5" y="13"/>
                          <a:pt x="8" y="10"/>
                        </a:cubicBezTo>
                        <a:cubicBezTo>
                          <a:pt x="8" y="0"/>
                          <a:pt x="8" y="0"/>
                          <a:pt x="8" y="0"/>
                        </a:cubicBezTo>
                        <a:lnTo>
                          <a:pt x="0"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endParaRPr>
                  </a:p>
                </p:txBody>
              </p:sp>
            </p:grpSp>
            <p:sp>
              <p:nvSpPr>
                <p:cNvPr id="21" name="Freeform 1061">
                  <a:extLst>
                    <a:ext uri="{FF2B5EF4-FFF2-40B4-BE49-F238E27FC236}">
                      <a16:creationId xmlns:a16="http://schemas.microsoft.com/office/drawing/2014/main" id="{4052953D-25AA-4DFC-A692-CE45FCA4A9ED}"/>
                    </a:ext>
                  </a:extLst>
                </p:cNvPr>
                <p:cNvSpPr>
                  <a:spLocks noEditPoints="1"/>
                </p:cNvSpPr>
                <p:nvPr/>
              </p:nvSpPr>
              <p:spPr bwMode="auto">
                <a:xfrm>
                  <a:off x="9334048" y="5031247"/>
                  <a:ext cx="233805" cy="230952"/>
                </a:xfrm>
                <a:custGeom>
                  <a:avLst/>
                  <a:gdLst>
                    <a:gd name="T0" fmla="*/ 38 w 60"/>
                    <a:gd name="T1" fmla="*/ 0 h 60"/>
                    <a:gd name="T2" fmla="*/ 16 w 60"/>
                    <a:gd name="T3" fmla="*/ 22 h 60"/>
                    <a:gd name="T4" fmla="*/ 20 w 60"/>
                    <a:gd name="T5" fmla="*/ 35 h 60"/>
                    <a:gd name="T6" fmla="*/ 0 w 60"/>
                    <a:gd name="T7" fmla="*/ 54 h 60"/>
                    <a:gd name="T8" fmla="*/ 6 w 60"/>
                    <a:gd name="T9" fmla="*/ 60 h 60"/>
                    <a:gd name="T10" fmla="*/ 26 w 60"/>
                    <a:gd name="T11" fmla="*/ 40 h 60"/>
                    <a:gd name="T12" fmla="*/ 38 w 60"/>
                    <a:gd name="T13" fmla="*/ 44 h 60"/>
                    <a:gd name="T14" fmla="*/ 60 w 60"/>
                    <a:gd name="T15" fmla="*/ 22 h 60"/>
                    <a:gd name="T16" fmla="*/ 38 w 60"/>
                    <a:gd name="T17" fmla="*/ 0 h 60"/>
                    <a:gd name="T18" fmla="*/ 38 w 60"/>
                    <a:gd name="T19" fmla="*/ 36 h 60"/>
                    <a:gd name="T20" fmla="*/ 24 w 60"/>
                    <a:gd name="T21" fmla="*/ 22 h 60"/>
                    <a:gd name="T22" fmla="*/ 38 w 60"/>
                    <a:gd name="T23" fmla="*/ 8 h 60"/>
                    <a:gd name="T24" fmla="*/ 52 w 60"/>
                    <a:gd name="T25" fmla="*/ 22 h 60"/>
                    <a:gd name="T26" fmla="*/ 38 w 60"/>
                    <a:gd name="T27" fmla="*/ 36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0" h="60">
                      <a:moveTo>
                        <a:pt x="38" y="0"/>
                      </a:moveTo>
                      <a:cubicBezTo>
                        <a:pt x="26" y="0"/>
                        <a:pt x="16" y="10"/>
                        <a:pt x="16" y="22"/>
                      </a:cubicBezTo>
                      <a:cubicBezTo>
                        <a:pt x="16" y="27"/>
                        <a:pt x="17" y="31"/>
                        <a:pt x="20" y="35"/>
                      </a:cubicBezTo>
                      <a:cubicBezTo>
                        <a:pt x="0" y="54"/>
                        <a:pt x="0" y="54"/>
                        <a:pt x="0" y="54"/>
                      </a:cubicBezTo>
                      <a:cubicBezTo>
                        <a:pt x="6" y="60"/>
                        <a:pt x="6" y="60"/>
                        <a:pt x="6" y="60"/>
                      </a:cubicBezTo>
                      <a:cubicBezTo>
                        <a:pt x="26" y="40"/>
                        <a:pt x="26" y="40"/>
                        <a:pt x="26" y="40"/>
                      </a:cubicBezTo>
                      <a:cubicBezTo>
                        <a:pt x="29" y="43"/>
                        <a:pt x="33" y="44"/>
                        <a:pt x="38" y="44"/>
                      </a:cubicBezTo>
                      <a:cubicBezTo>
                        <a:pt x="50" y="44"/>
                        <a:pt x="60" y="34"/>
                        <a:pt x="60" y="22"/>
                      </a:cubicBezTo>
                      <a:cubicBezTo>
                        <a:pt x="60" y="10"/>
                        <a:pt x="50" y="0"/>
                        <a:pt x="38" y="0"/>
                      </a:cubicBezTo>
                      <a:close/>
                      <a:moveTo>
                        <a:pt x="38" y="36"/>
                      </a:moveTo>
                      <a:cubicBezTo>
                        <a:pt x="30" y="36"/>
                        <a:pt x="24" y="30"/>
                        <a:pt x="24" y="22"/>
                      </a:cubicBezTo>
                      <a:cubicBezTo>
                        <a:pt x="24" y="14"/>
                        <a:pt x="30" y="8"/>
                        <a:pt x="38" y="8"/>
                      </a:cubicBezTo>
                      <a:cubicBezTo>
                        <a:pt x="46" y="8"/>
                        <a:pt x="52" y="14"/>
                        <a:pt x="52" y="22"/>
                      </a:cubicBezTo>
                      <a:cubicBezTo>
                        <a:pt x="52" y="30"/>
                        <a:pt x="46" y="36"/>
                        <a:pt x="38" y="36"/>
                      </a:cubicBez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67" tIns="43934" rIns="87867" bIns="43934" numCol="1" anchor="t" anchorCtr="0" compatLnSpc="1">
                  <a:prstTxWarp prst="textNoShape">
                    <a:avLst/>
                  </a:prstTxWarp>
                </a:bodyPr>
                <a:lstStyle/>
                <a:p>
                  <a:pPr marL="0" marR="0" lvl="0" indent="0" algn="l" defTabSz="878559" rtl="0" eaLnBrk="1" fontAlgn="auto" latinLnBrk="0" hangingPunct="1">
                    <a:lnSpc>
                      <a:spcPct val="100000"/>
                    </a:lnSpc>
                    <a:spcBef>
                      <a:spcPts val="0"/>
                    </a:spcBef>
                    <a:spcAft>
                      <a:spcPts val="0"/>
                    </a:spcAft>
                    <a:buClrTx/>
                    <a:buSzTx/>
                    <a:buFontTx/>
                    <a:buNone/>
                    <a:tabLst/>
                    <a:defRPr/>
                  </a:pPr>
                  <a:endParaRPr kumimoji="0" lang="en-US" sz="2307"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mn-cs"/>
                  </a:endParaRPr>
                </a:p>
              </p:txBody>
            </p:sp>
          </p:grpSp>
          <p:sp>
            <p:nvSpPr>
              <p:cNvPr id="19" name="Rectangle 18">
                <a:extLst>
                  <a:ext uri="{FF2B5EF4-FFF2-40B4-BE49-F238E27FC236}">
                    <a16:creationId xmlns:a16="http://schemas.microsoft.com/office/drawing/2014/main" id="{4A680323-96E8-48C6-9E7C-DDF949796C39}"/>
                  </a:ext>
                </a:extLst>
              </p:cNvPr>
              <p:cNvSpPr/>
              <p:nvPr/>
            </p:nvSpPr>
            <p:spPr>
              <a:xfrm>
                <a:off x="7738117" y="5479151"/>
                <a:ext cx="1224834" cy="341634"/>
              </a:xfrm>
              <a:prstGeom prst="rect">
                <a:avLst/>
              </a:prstGeom>
            </p:spPr>
            <p:txBody>
              <a:bodyPr wrap="square">
                <a:spAutoFit/>
              </a:bodyPr>
              <a:lstStyle/>
              <a:p>
                <a:pPr marL="0" marR="0" lvl="0" indent="0" algn="ctr" defTabSz="914225" rtl="0" eaLnBrk="1" fontAlgn="auto" latinLnBrk="0" hangingPunct="1">
                  <a:lnSpc>
                    <a:spcPct val="90000"/>
                  </a:lnSpc>
                  <a:spcBef>
                    <a:spcPts val="588"/>
                  </a:spcBef>
                  <a:spcAft>
                    <a:spcPts val="0"/>
                  </a:spcAft>
                  <a:buClrTx/>
                  <a:buSzTx/>
                  <a:buFontTx/>
                  <a:buNone/>
                  <a:tabLst/>
                  <a:defRPr/>
                </a:pPr>
                <a:r>
                  <a:rPr kumimoji="0" lang="en-US" sz="900" b="0" i="0" u="none" strike="noStrike" kern="0" cap="none" spc="0" normalizeH="0" baseline="0" noProof="0">
                    <a:ln>
                      <a:noFill/>
                    </a:ln>
                    <a:gradFill>
                      <a:gsLst>
                        <a:gs pos="1250">
                          <a:srgbClr val="1A1A1A"/>
                        </a:gs>
                        <a:gs pos="100000">
                          <a:srgbClr val="1A1A1A"/>
                        </a:gs>
                      </a:gsLst>
                      <a:lin ang="0" scaled="0"/>
                    </a:gradFill>
                    <a:effectLst/>
                    <a:uLnTx/>
                    <a:uFillTx/>
                    <a:latin typeface="Segoe UI"/>
                    <a:ea typeface="+mn-ea"/>
                    <a:cs typeface="Segoe UI Light" panose="020B0502040204020203" pitchFamily="34" charset="0"/>
                  </a:rPr>
                  <a:t>Critical incidents guided by AI</a:t>
                </a:r>
              </a:p>
            </p:txBody>
          </p:sp>
        </p:grpSp>
        <p:pic>
          <p:nvPicPr>
            <p:cNvPr id="16" name="Picture 15" descr="Azure Sentinel icon">
              <a:extLst>
                <a:ext uri="{FF2B5EF4-FFF2-40B4-BE49-F238E27FC236}">
                  <a16:creationId xmlns:a16="http://schemas.microsoft.com/office/drawing/2014/main" id="{7DD9EA2B-F3C9-48F8-8812-0FA8FDF5590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7702" y="3405070"/>
              <a:ext cx="283683" cy="325241"/>
            </a:xfrm>
            <a:prstGeom prst="rect">
              <a:avLst/>
            </a:prstGeom>
          </p:spPr>
        </p:pic>
      </p:grpSp>
      <p:sp>
        <p:nvSpPr>
          <p:cNvPr id="47" name="Content Placeholder 1">
            <a:extLst>
              <a:ext uri="{FF2B5EF4-FFF2-40B4-BE49-F238E27FC236}">
                <a16:creationId xmlns:a16="http://schemas.microsoft.com/office/drawing/2014/main" id="{D6F80137-0D1E-4586-A7FA-1C28BDBB1A8D}"/>
              </a:ext>
            </a:extLst>
          </p:cNvPr>
          <p:cNvSpPr txBox="1">
            <a:spLocks/>
          </p:cNvSpPr>
          <p:nvPr/>
        </p:nvSpPr>
        <p:spPr>
          <a:xfrm>
            <a:off x="9424036" y="168828"/>
            <a:ext cx="91440" cy="9418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36050355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78E7F792-867B-4949-B9BF-2A31B0E8B173}"/>
              </a:ext>
            </a:extLst>
          </p:cNvPr>
          <p:cNvSpPr>
            <a:spLocks noGrp="1"/>
          </p:cNvSpPr>
          <p:nvPr>
            <p:ph type="title" idx="4294967295"/>
          </p:nvPr>
        </p:nvSpPr>
        <p:spPr>
          <a:xfrm>
            <a:off x="0" y="457200"/>
            <a:ext cx="4159250" cy="1385888"/>
          </a:xfrm>
        </p:spPr>
        <p:txBody>
          <a:bodyPr>
            <a:normAutofit/>
          </a:bodyPr>
          <a:lstStyle/>
          <a:p>
            <a:r>
              <a:rPr lang="en-US" dirty="0"/>
              <a:t>Azure </a:t>
            </a:r>
            <a:br>
              <a:rPr lang="en-US" dirty="0"/>
            </a:br>
            <a:r>
              <a:rPr lang="en-US" dirty="0"/>
              <a:t>Virtual Desktop </a:t>
            </a:r>
          </a:p>
        </p:txBody>
      </p:sp>
      <p:sp>
        <p:nvSpPr>
          <p:cNvPr id="3" name="Text Placeholder 3">
            <a:extLst>
              <a:ext uri="{FF2B5EF4-FFF2-40B4-BE49-F238E27FC236}">
                <a16:creationId xmlns:a16="http://schemas.microsoft.com/office/drawing/2014/main" id="{AB082030-537F-4D07-A6F4-1F379D1BFB00}"/>
              </a:ext>
            </a:extLst>
          </p:cNvPr>
          <p:cNvSpPr txBox="1">
            <a:spLocks/>
          </p:cNvSpPr>
          <p:nvPr/>
        </p:nvSpPr>
        <p:spPr>
          <a:xfrm>
            <a:off x="584200" y="2019300"/>
            <a:ext cx="4160520" cy="1129540"/>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66688" lvl="1" indent="-166688" defTabSz="914367">
              <a:lnSpc>
                <a:spcPct val="110000"/>
              </a:lnSpc>
              <a:spcBef>
                <a:spcPts val="0"/>
              </a:spcBef>
              <a:buSzPct val="110000"/>
              <a:defRPr/>
            </a:pPr>
            <a:r>
              <a:rPr lang="en-US" sz="1600" dirty="0">
                <a:solidFill>
                  <a:srgbClr val="000000"/>
                </a:solidFill>
                <a:latin typeface="Segoe UI"/>
                <a:cs typeface="Segoe UI" panose="020B0502040204020203" pitchFamily="34" charset="0"/>
              </a:rPr>
              <a:t>Azure Virtual Desktop is a comprehensive desktop and app virtualization service running on the cloud. It is the only service that delivers simplified management, multi-session Windows 10, optimizations for Office 365 </a:t>
            </a:r>
            <a:r>
              <a:rPr lang="en-US" sz="1600" dirty="0" err="1">
                <a:solidFill>
                  <a:srgbClr val="000000"/>
                </a:solidFill>
                <a:latin typeface="Segoe UI"/>
                <a:cs typeface="Segoe UI" panose="020B0502040204020203" pitchFamily="34" charset="0"/>
              </a:rPr>
              <a:t>ProPlus</a:t>
            </a:r>
            <a:r>
              <a:rPr lang="en-US" sz="1600" dirty="0">
                <a:solidFill>
                  <a:srgbClr val="000000"/>
                </a:solidFill>
                <a:latin typeface="Segoe UI"/>
                <a:cs typeface="Segoe UI" panose="020B0502040204020203" pitchFamily="34" charset="0"/>
              </a:rPr>
              <a:t>, and support for Remote Desktop Services environments. </a:t>
            </a:r>
            <a:br>
              <a:rPr lang="en-US" sz="1600" dirty="0">
                <a:solidFill>
                  <a:srgbClr val="000000"/>
                </a:solidFill>
                <a:latin typeface="Segoe UI"/>
                <a:cs typeface="Segoe UI" panose="020B0502040204020203" pitchFamily="34" charset="0"/>
              </a:rPr>
            </a:br>
            <a:r>
              <a:rPr lang="en-US" sz="1600" dirty="0">
                <a:solidFill>
                  <a:srgbClr val="000000"/>
                </a:solidFill>
                <a:latin typeface="Segoe UI"/>
                <a:cs typeface="Segoe UI" panose="020B0502040204020203" pitchFamily="34" charset="0"/>
              </a:rPr>
              <a:t>The richest Office 365 experience in virtualized </a:t>
            </a:r>
            <a:br>
              <a:rPr lang="en-US" sz="1600" dirty="0">
                <a:solidFill>
                  <a:srgbClr val="000000"/>
                </a:solidFill>
                <a:latin typeface="Segoe UI"/>
                <a:cs typeface="Segoe UI" panose="020B0502040204020203" pitchFamily="34" charset="0"/>
              </a:rPr>
            </a:br>
            <a:r>
              <a:rPr lang="en-US" sz="1600" dirty="0">
                <a:solidFill>
                  <a:srgbClr val="000000"/>
                </a:solidFill>
                <a:latin typeface="Segoe UI"/>
                <a:cs typeface="Segoe UI" panose="020B0502040204020203" pitchFamily="34" charset="0"/>
              </a:rPr>
              <a:t>environments including support for Microsoft Teams </a:t>
            </a:r>
            <a:br>
              <a:rPr lang="en-US" sz="1600" dirty="0">
                <a:solidFill>
                  <a:srgbClr val="000000"/>
                </a:solidFill>
                <a:latin typeface="Segoe UI"/>
                <a:cs typeface="Segoe UI" panose="020B0502040204020203" pitchFamily="34" charset="0"/>
              </a:rPr>
            </a:br>
            <a:r>
              <a:rPr lang="en-US" sz="1600" dirty="0">
                <a:solidFill>
                  <a:srgbClr val="000000"/>
                </a:solidFill>
                <a:latin typeface="Segoe UI"/>
                <a:cs typeface="Segoe UI" panose="020B0502040204020203" pitchFamily="34" charset="0"/>
              </a:rPr>
              <a:t>with audio/video redirection.</a:t>
            </a:r>
          </a:p>
          <a:p>
            <a:pPr marL="166688" lvl="1" indent="-166688" defTabSz="914367">
              <a:lnSpc>
                <a:spcPct val="110000"/>
              </a:lnSpc>
              <a:spcBef>
                <a:spcPts val="0"/>
              </a:spcBef>
              <a:buSzPct val="110000"/>
              <a:defRPr/>
            </a:pPr>
            <a:r>
              <a:rPr lang="en-US" sz="1600" dirty="0">
                <a:solidFill>
                  <a:srgbClr val="000000"/>
                </a:solidFill>
                <a:latin typeface="Segoe UI"/>
                <a:cs typeface="Segoe UI" panose="020B0502040204020203" pitchFamily="34" charset="0"/>
                <a:hlinkClick r:id="" action="ppaction://hlinkfile">
                  <a:extLst>
                    <a:ext uri="{A12FA001-AC4F-418D-AE19-62706E023703}">
                      <ahyp:hlinkClr xmlns:ahyp="http://schemas.microsoft.com/office/drawing/2018/hyperlinkcolor" val="tx"/>
                    </a:ext>
                  </a:extLst>
                </a:hlinkClick>
              </a:rPr>
              <a:t>Learn more </a:t>
            </a:r>
            <a:r>
              <a:rPr lang="en-US" sz="1600" dirty="0">
                <a:solidFill>
                  <a:srgbClr val="000000"/>
                </a:solidFill>
                <a:latin typeface="Segoe UI"/>
                <a:cs typeface="Segoe UI" panose="020B0502040204020203" pitchFamily="34" charset="0"/>
              </a:rPr>
              <a:t>and </a:t>
            </a:r>
            <a:r>
              <a:rPr lang="en-US" sz="1600" dirty="0">
                <a:solidFill>
                  <a:srgbClr val="000000"/>
                </a:solidFill>
                <a:latin typeface="Segoe UI"/>
                <a:cs typeface="Segoe UI" panose="020B0502040204020203" pitchFamily="34" charset="0"/>
                <a:hlinkClick r:id="rId2" action="ppaction://hlinkfile">
                  <a:extLst>
                    <a:ext uri="{A12FA001-AC4F-418D-AE19-62706E023703}">
                      <ahyp:hlinkClr xmlns:ahyp="http://schemas.microsoft.com/office/drawing/2018/hyperlinkcolor" val="tx"/>
                    </a:ext>
                  </a:extLst>
                </a:hlinkClick>
              </a:rPr>
              <a:t>Get started today</a:t>
            </a:r>
            <a:r>
              <a:rPr lang="en-US" sz="1600" dirty="0">
                <a:solidFill>
                  <a:srgbClr val="000000"/>
                </a:solidFill>
                <a:latin typeface="Segoe UI"/>
                <a:cs typeface="Segoe UI" panose="020B0502040204020203" pitchFamily="34" charset="0"/>
              </a:rPr>
              <a:t>.</a:t>
            </a:r>
          </a:p>
        </p:txBody>
      </p:sp>
      <p:grpSp>
        <p:nvGrpSpPr>
          <p:cNvPr id="5" name="Group 4">
            <a:extLst>
              <a:ext uri="{FF2B5EF4-FFF2-40B4-BE49-F238E27FC236}">
                <a16:creationId xmlns:a16="http://schemas.microsoft.com/office/drawing/2014/main" id="{1225E31E-0610-4234-BCFE-3873CBF5C6BE}"/>
              </a:ext>
              <a:ext uri="{C183D7F6-B498-43B3-948B-1728B52AA6E4}">
                <adec:decorative xmlns:adec="http://schemas.microsoft.com/office/drawing/2017/decorative" val="1"/>
              </a:ext>
            </a:extLst>
          </p:cNvPr>
          <p:cNvGrpSpPr/>
          <p:nvPr/>
        </p:nvGrpSpPr>
        <p:grpSpPr>
          <a:xfrm>
            <a:off x="6943860" y="1900352"/>
            <a:ext cx="4139233" cy="3615658"/>
            <a:chOff x="6898140" y="1772336"/>
            <a:chExt cx="4139233" cy="3615658"/>
          </a:xfrm>
        </p:grpSpPr>
        <p:sp>
          <p:nvSpPr>
            <p:cNvPr id="6" name="Freeform: Shape 5">
              <a:extLst>
                <a:ext uri="{FF2B5EF4-FFF2-40B4-BE49-F238E27FC236}">
                  <a16:creationId xmlns:a16="http://schemas.microsoft.com/office/drawing/2014/main" id="{E9E0E602-0B6A-44EC-9FF9-F93F58BEFD22}"/>
                </a:ext>
              </a:extLst>
            </p:cNvPr>
            <p:cNvSpPr/>
            <p:nvPr/>
          </p:nvSpPr>
          <p:spPr>
            <a:xfrm>
              <a:off x="7579231" y="3125530"/>
              <a:ext cx="2906352" cy="1684696"/>
            </a:xfrm>
            <a:custGeom>
              <a:avLst/>
              <a:gdLst>
                <a:gd name="connsiteX0" fmla="*/ 2477628 w 2906352"/>
                <a:gd name="connsiteY0" fmla="*/ 246696 h 1684696"/>
                <a:gd name="connsiteX1" fmla="*/ 2484604 w 2906352"/>
                <a:gd name="connsiteY1" fmla="*/ 1437826 h 1684696"/>
                <a:gd name="connsiteX2" fmla="*/ 428723 w 2906352"/>
                <a:gd name="connsiteY2" fmla="*/ 1437826 h 1684696"/>
                <a:gd name="connsiteX3" fmla="*/ 421749 w 2906352"/>
                <a:gd name="connsiteY3" fmla="*/ 248090 h 1684696"/>
                <a:gd name="connsiteX4" fmla="*/ 2477628 w 2906352"/>
                <a:gd name="connsiteY4" fmla="*/ 246696 h 1684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6352" h="1684696">
                  <a:moveTo>
                    <a:pt x="2477628" y="246696"/>
                  </a:moveTo>
                  <a:cubicBezTo>
                    <a:pt x="3046694" y="575857"/>
                    <a:pt x="3049481" y="1108656"/>
                    <a:pt x="2484604" y="1437826"/>
                  </a:cubicBezTo>
                  <a:cubicBezTo>
                    <a:pt x="1918325" y="1766987"/>
                    <a:pt x="999181" y="1766987"/>
                    <a:pt x="428723" y="1437826"/>
                  </a:cubicBezTo>
                  <a:cubicBezTo>
                    <a:pt x="-140341" y="1108656"/>
                    <a:pt x="-143129" y="575857"/>
                    <a:pt x="421749" y="248090"/>
                  </a:cubicBezTo>
                  <a:cubicBezTo>
                    <a:pt x="988023" y="-82464"/>
                    <a:pt x="1908561" y="-82464"/>
                    <a:pt x="2477628" y="246696"/>
                  </a:cubicBezTo>
                  <a:close/>
                </a:path>
              </a:pathLst>
            </a:custGeom>
            <a:solidFill>
              <a:srgbClr val="E6E6E6"/>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 name="Freeform: Shape 6">
              <a:extLst>
                <a:ext uri="{FF2B5EF4-FFF2-40B4-BE49-F238E27FC236}">
                  <a16:creationId xmlns:a16="http://schemas.microsoft.com/office/drawing/2014/main" id="{7F568BEA-20F5-443B-8CA9-0FA381FEF059}"/>
                </a:ext>
              </a:extLst>
            </p:cNvPr>
            <p:cNvSpPr/>
            <p:nvPr/>
          </p:nvSpPr>
          <p:spPr>
            <a:xfrm>
              <a:off x="9213022" y="2162035"/>
              <a:ext cx="330563" cy="119486"/>
            </a:xfrm>
            <a:custGeom>
              <a:avLst/>
              <a:gdLst>
                <a:gd name="connsiteX0" fmla="*/ 0 w 330563"/>
                <a:gd name="connsiteY0" fmla="*/ 119486 h 119486"/>
                <a:gd name="connsiteX1" fmla="*/ 230133 w 330563"/>
                <a:gd name="connsiteY1" fmla="*/ 13484 h 119486"/>
                <a:gd name="connsiteX2" fmla="*/ 330564 w 330563"/>
                <a:gd name="connsiteY2" fmla="*/ 7906 h 119486"/>
                <a:gd name="connsiteX3" fmla="*/ 100421 w 330563"/>
                <a:gd name="connsiteY3" fmla="*/ 113907 h 119486"/>
                <a:gd name="connsiteX4" fmla="*/ 0 w 330563"/>
                <a:gd name="connsiteY4" fmla="*/ 119486 h 1194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0563" h="119486">
                  <a:moveTo>
                    <a:pt x="0" y="119486"/>
                  </a:moveTo>
                  <a:lnTo>
                    <a:pt x="230133" y="13484"/>
                  </a:lnTo>
                  <a:cubicBezTo>
                    <a:pt x="256636" y="-1858"/>
                    <a:pt x="291510" y="-4648"/>
                    <a:pt x="330564" y="7906"/>
                  </a:cubicBezTo>
                  <a:lnTo>
                    <a:pt x="100421" y="113907"/>
                  </a:lnTo>
                  <a:cubicBezTo>
                    <a:pt x="61367" y="101355"/>
                    <a:pt x="26504" y="104144"/>
                    <a:pt x="0" y="119486"/>
                  </a:cubicBezTo>
                  <a:close/>
                </a:path>
              </a:pathLst>
            </a:custGeom>
            <a:solidFill>
              <a:srgbClr val="84ECFD"/>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 name="Freeform: Shape 7">
              <a:extLst>
                <a:ext uri="{FF2B5EF4-FFF2-40B4-BE49-F238E27FC236}">
                  <a16:creationId xmlns:a16="http://schemas.microsoft.com/office/drawing/2014/main" id="{B26E6AEC-DF29-422E-B05D-F07DA00A4D23}"/>
                </a:ext>
              </a:extLst>
            </p:cNvPr>
            <p:cNvSpPr/>
            <p:nvPr/>
          </p:nvSpPr>
          <p:spPr>
            <a:xfrm>
              <a:off x="9154452" y="1879003"/>
              <a:ext cx="1652788" cy="1640736"/>
            </a:xfrm>
            <a:custGeom>
              <a:avLst/>
              <a:gdLst>
                <a:gd name="connsiteX0" fmla="*/ 622064 w 1652788"/>
                <a:gd name="connsiteY0" fmla="*/ 63592 h 1640736"/>
                <a:gd name="connsiteX1" fmla="*/ 1013995 w 1652788"/>
                <a:gd name="connsiteY1" fmla="*/ 537811 h 1640736"/>
                <a:gd name="connsiteX2" fmla="*/ 1086519 w 1652788"/>
                <a:gd name="connsiteY2" fmla="*/ 569890 h 1640736"/>
                <a:gd name="connsiteX3" fmla="*/ 1394759 w 1652788"/>
                <a:gd name="connsiteY3" fmla="*/ 1104079 h 1640736"/>
                <a:gd name="connsiteX4" fmla="*/ 1451946 w 1652788"/>
                <a:gd name="connsiteY4" fmla="*/ 1137560 h 1640736"/>
                <a:gd name="connsiteX5" fmla="*/ 1652789 w 1652788"/>
                <a:gd name="connsiteY5" fmla="*/ 1486247 h 1640736"/>
                <a:gd name="connsiteX6" fmla="*/ 1652789 w 1652788"/>
                <a:gd name="connsiteY6" fmla="*/ 1497403 h 1640736"/>
                <a:gd name="connsiteX7" fmla="*/ 1450553 w 1652788"/>
                <a:gd name="connsiteY7" fmla="*/ 1613171 h 1640736"/>
                <a:gd name="connsiteX8" fmla="*/ 200842 w 1652788"/>
                <a:gd name="connsiteY8" fmla="*/ 892080 h 1640736"/>
                <a:gd name="connsiteX9" fmla="*/ 0 w 1652788"/>
                <a:gd name="connsiteY9" fmla="*/ 543390 h 1640736"/>
                <a:gd name="connsiteX10" fmla="*/ 0 w 1652788"/>
                <a:gd name="connsiteY10" fmla="*/ 532231 h 1640736"/>
                <a:gd name="connsiteX11" fmla="*/ 159002 w 1652788"/>
                <a:gd name="connsiteY11" fmla="*/ 396939 h 1640736"/>
                <a:gd name="connsiteX12" fmla="*/ 156215 w 1652788"/>
                <a:gd name="connsiteY12" fmla="*/ 329991 h 1640736"/>
                <a:gd name="connsiteX13" fmla="*/ 622064 w 1652788"/>
                <a:gd name="connsiteY13" fmla="*/ 63592 h 1640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652788" h="1640736">
                  <a:moveTo>
                    <a:pt x="622064" y="63592"/>
                  </a:moveTo>
                  <a:cubicBezTo>
                    <a:pt x="788042" y="159830"/>
                    <a:pt x="931697" y="341149"/>
                    <a:pt x="1013995" y="537811"/>
                  </a:cubicBezTo>
                  <a:cubicBezTo>
                    <a:pt x="1036308" y="544784"/>
                    <a:pt x="1061409" y="555942"/>
                    <a:pt x="1086519" y="569890"/>
                  </a:cubicBezTo>
                  <a:cubicBezTo>
                    <a:pt x="1258071" y="668918"/>
                    <a:pt x="1396152" y="907422"/>
                    <a:pt x="1394759" y="1104079"/>
                  </a:cubicBezTo>
                  <a:lnTo>
                    <a:pt x="1451946" y="1137560"/>
                  </a:lnTo>
                  <a:cubicBezTo>
                    <a:pt x="1563524" y="1201713"/>
                    <a:pt x="1652789" y="1356535"/>
                    <a:pt x="1652789" y="1486247"/>
                  </a:cubicBezTo>
                  <a:lnTo>
                    <a:pt x="1652789" y="1497403"/>
                  </a:lnTo>
                  <a:cubicBezTo>
                    <a:pt x="1652789" y="1625721"/>
                    <a:pt x="1562131" y="1677336"/>
                    <a:pt x="1450553" y="1613171"/>
                  </a:cubicBezTo>
                  <a:lnTo>
                    <a:pt x="200842" y="892080"/>
                  </a:lnTo>
                  <a:cubicBezTo>
                    <a:pt x="89264" y="827921"/>
                    <a:pt x="0" y="671708"/>
                    <a:pt x="0" y="543390"/>
                  </a:cubicBezTo>
                  <a:lnTo>
                    <a:pt x="0" y="532231"/>
                  </a:lnTo>
                  <a:cubicBezTo>
                    <a:pt x="0" y="420650"/>
                    <a:pt x="68344" y="367650"/>
                    <a:pt x="159002" y="396939"/>
                  </a:cubicBezTo>
                  <a:cubicBezTo>
                    <a:pt x="157608" y="374624"/>
                    <a:pt x="156215" y="350913"/>
                    <a:pt x="156215" y="329991"/>
                  </a:cubicBezTo>
                  <a:cubicBezTo>
                    <a:pt x="156215" y="34302"/>
                    <a:pt x="365427" y="-84253"/>
                    <a:pt x="622064" y="63592"/>
                  </a:cubicBezTo>
                  <a:close/>
                </a:path>
              </a:pathLst>
            </a:custGeom>
            <a:solidFill>
              <a:srgbClr val="ACF3FD"/>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 name="Freeform: Shape 8">
              <a:extLst>
                <a:ext uri="{FF2B5EF4-FFF2-40B4-BE49-F238E27FC236}">
                  <a16:creationId xmlns:a16="http://schemas.microsoft.com/office/drawing/2014/main" id="{6236AAA8-C441-461B-9018-A18A699884AF}"/>
                </a:ext>
              </a:extLst>
            </p:cNvPr>
            <p:cNvSpPr/>
            <p:nvPr/>
          </p:nvSpPr>
          <p:spPr>
            <a:xfrm>
              <a:off x="9445941" y="1893776"/>
              <a:ext cx="36267" cy="16737"/>
            </a:xfrm>
            <a:custGeom>
              <a:avLst/>
              <a:gdLst>
                <a:gd name="connsiteX0" fmla="*/ 36267 w 36267"/>
                <a:gd name="connsiteY0" fmla="*/ 0 h 16737"/>
                <a:gd name="connsiteX1" fmla="*/ 0 w 36267"/>
                <a:gd name="connsiteY1" fmla="*/ 16737 h 16737"/>
                <a:gd name="connsiteX2" fmla="*/ 36267 w 36267"/>
                <a:gd name="connsiteY2" fmla="*/ 0 h 16737"/>
              </a:gdLst>
              <a:ahLst/>
              <a:cxnLst>
                <a:cxn ang="0">
                  <a:pos x="connsiteX0" y="connsiteY0"/>
                </a:cxn>
                <a:cxn ang="0">
                  <a:pos x="connsiteX1" y="connsiteY1"/>
                </a:cxn>
                <a:cxn ang="0">
                  <a:pos x="connsiteX2" y="connsiteY2"/>
                </a:cxn>
              </a:cxnLst>
              <a:rect l="l" t="t" r="r" b="b"/>
              <a:pathLst>
                <a:path w="36267" h="16737">
                  <a:moveTo>
                    <a:pt x="36267" y="0"/>
                  </a:moveTo>
                  <a:cubicBezTo>
                    <a:pt x="23717" y="4184"/>
                    <a:pt x="11167" y="9763"/>
                    <a:pt x="0" y="16737"/>
                  </a:cubicBezTo>
                  <a:lnTo>
                    <a:pt x="36267" y="0"/>
                  </a:lnTo>
                  <a:close/>
                </a:path>
              </a:pathLst>
            </a:custGeom>
            <a:solidFill>
              <a:srgbClr val="CDCDD0"/>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 name="Freeform: Shape 9">
              <a:extLst>
                <a:ext uri="{FF2B5EF4-FFF2-40B4-BE49-F238E27FC236}">
                  <a16:creationId xmlns:a16="http://schemas.microsoft.com/office/drawing/2014/main" id="{2F7E773A-CB9C-4251-99EB-31CC62E8318C}"/>
                </a:ext>
              </a:extLst>
            </p:cNvPr>
            <p:cNvSpPr/>
            <p:nvPr/>
          </p:nvSpPr>
          <p:spPr>
            <a:xfrm>
              <a:off x="9482219" y="1772336"/>
              <a:ext cx="1555154" cy="1733782"/>
            </a:xfrm>
            <a:custGeom>
              <a:avLst/>
              <a:gdLst>
                <a:gd name="connsiteX0" fmla="*/ 1354312 w 1555154"/>
                <a:gd name="connsiteY0" fmla="*/ 1138222 h 1733782"/>
                <a:gd name="connsiteX1" fmla="*/ 1297124 w 1555154"/>
                <a:gd name="connsiteY1" fmla="*/ 1104752 h 1733782"/>
                <a:gd name="connsiteX2" fmla="*/ 1252497 w 1555154"/>
                <a:gd name="connsiteY2" fmla="*/ 1125672 h 1733782"/>
                <a:gd name="connsiteX3" fmla="*/ 1297124 w 1555154"/>
                <a:gd name="connsiteY3" fmla="*/ 1104752 h 1733782"/>
                <a:gd name="connsiteX4" fmla="*/ 988884 w 1555154"/>
                <a:gd name="connsiteY4" fmla="*/ 570555 h 1733782"/>
                <a:gd name="connsiteX5" fmla="*/ 916360 w 1555154"/>
                <a:gd name="connsiteY5" fmla="*/ 538476 h 1733782"/>
                <a:gd name="connsiteX6" fmla="*/ 524429 w 1555154"/>
                <a:gd name="connsiteY6" fmla="*/ 64257 h 1733782"/>
                <a:gd name="connsiteX7" fmla="*/ 193865 w 1555154"/>
                <a:gd name="connsiteY7" fmla="*/ 32178 h 1733782"/>
                <a:gd name="connsiteX8" fmla="*/ 0 w 1555154"/>
                <a:gd name="connsiteY8" fmla="*/ 121442 h 1733782"/>
                <a:gd name="connsiteX9" fmla="*/ 294297 w 1555154"/>
                <a:gd name="connsiteY9" fmla="*/ 170259 h 1733782"/>
                <a:gd name="connsiteX10" fmla="*/ 686218 w 1555154"/>
                <a:gd name="connsiteY10" fmla="*/ 644478 h 1733782"/>
                <a:gd name="connsiteX11" fmla="*/ 758752 w 1555154"/>
                <a:gd name="connsiteY11" fmla="*/ 676558 h 1733782"/>
                <a:gd name="connsiteX12" fmla="*/ 1066992 w 1555154"/>
                <a:gd name="connsiteY12" fmla="*/ 1210757 h 1733782"/>
                <a:gd name="connsiteX13" fmla="*/ 1124179 w 1555154"/>
                <a:gd name="connsiteY13" fmla="*/ 1244227 h 1733782"/>
                <a:gd name="connsiteX14" fmla="*/ 1325022 w 1555154"/>
                <a:gd name="connsiteY14" fmla="*/ 1592914 h 1733782"/>
                <a:gd name="connsiteX15" fmla="*/ 1325022 w 1555154"/>
                <a:gd name="connsiteY15" fmla="*/ 1604071 h 1733782"/>
                <a:gd name="connsiteX16" fmla="*/ 1266441 w 1555154"/>
                <a:gd name="connsiteY16" fmla="*/ 1733782 h 1733782"/>
                <a:gd name="connsiteX17" fmla="*/ 1496573 w 1555154"/>
                <a:gd name="connsiteY17" fmla="*/ 1627788 h 1733782"/>
                <a:gd name="connsiteX18" fmla="*/ 1555154 w 1555154"/>
                <a:gd name="connsiteY18" fmla="*/ 1498077 h 1733782"/>
                <a:gd name="connsiteX19" fmla="*/ 1555154 w 1555154"/>
                <a:gd name="connsiteY19" fmla="*/ 1486909 h 1733782"/>
                <a:gd name="connsiteX20" fmla="*/ 1354312 w 1555154"/>
                <a:gd name="connsiteY20" fmla="*/ 1138222 h 17337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555154" h="1733782">
                  <a:moveTo>
                    <a:pt x="1354312" y="1138222"/>
                  </a:moveTo>
                  <a:lnTo>
                    <a:pt x="1297124" y="1104752"/>
                  </a:lnTo>
                  <a:lnTo>
                    <a:pt x="1252497" y="1125672"/>
                  </a:lnTo>
                  <a:lnTo>
                    <a:pt x="1297124" y="1104752"/>
                  </a:lnTo>
                  <a:cubicBezTo>
                    <a:pt x="1297124" y="908088"/>
                    <a:pt x="1159043" y="669584"/>
                    <a:pt x="988884" y="570555"/>
                  </a:cubicBezTo>
                  <a:cubicBezTo>
                    <a:pt x="963774" y="556608"/>
                    <a:pt x="938674" y="545450"/>
                    <a:pt x="916360" y="538476"/>
                  </a:cubicBezTo>
                  <a:cubicBezTo>
                    <a:pt x="834063" y="341815"/>
                    <a:pt x="690408" y="160496"/>
                    <a:pt x="524429" y="64257"/>
                  </a:cubicBezTo>
                  <a:cubicBezTo>
                    <a:pt x="394718" y="-11060"/>
                    <a:pt x="277556" y="-18034"/>
                    <a:pt x="193865" y="32178"/>
                  </a:cubicBezTo>
                  <a:lnTo>
                    <a:pt x="0" y="121442"/>
                  </a:lnTo>
                  <a:cubicBezTo>
                    <a:pt x="80894" y="92153"/>
                    <a:pt x="182708" y="106100"/>
                    <a:pt x="294297" y="170259"/>
                  </a:cubicBezTo>
                  <a:cubicBezTo>
                    <a:pt x="460265" y="266497"/>
                    <a:pt x="603930" y="447817"/>
                    <a:pt x="686218" y="644478"/>
                  </a:cubicBezTo>
                  <a:cubicBezTo>
                    <a:pt x="708541" y="651452"/>
                    <a:pt x="733641" y="662611"/>
                    <a:pt x="758752" y="676558"/>
                  </a:cubicBezTo>
                  <a:cubicBezTo>
                    <a:pt x="930304" y="775586"/>
                    <a:pt x="1068385" y="1014090"/>
                    <a:pt x="1066992" y="1210757"/>
                  </a:cubicBezTo>
                  <a:lnTo>
                    <a:pt x="1124179" y="1244227"/>
                  </a:lnTo>
                  <a:cubicBezTo>
                    <a:pt x="1235757" y="1308381"/>
                    <a:pt x="1325022" y="1463203"/>
                    <a:pt x="1325022" y="1592914"/>
                  </a:cubicBezTo>
                  <a:lnTo>
                    <a:pt x="1325022" y="1604071"/>
                  </a:lnTo>
                  <a:cubicBezTo>
                    <a:pt x="1325022" y="1668235"/>
                    <a:pt x="1302708" y="1712862"/>
                    <a:pt x="1266441" y="1733782"/>
                  </a:cubicBezTo>
                  <a:lnTo>
                    <a:pt x="1496573" y="1627788"/>
                  </a:lnTo>
                  <a:cubicBezTo>
                    <a:pt x="1532840" y="1606868"/>
                    <a:pt x="1555154" y="1562230"/>
                    <a:pt x="1555154" y="1498077"/>
                  </a:cubicBezTo>
                  <a:lnTo>
                    <a:pt x="1555154" y="1486909"/>
                  </a:lnTo>
                  <a:cubicBezTo>
                    <a:pt x="1555154" y="1358591"/>
                    <a:pt x="1465890" y="1202387"/>
                    <a:pt x="1354312" y="1138222"/>
                  </a:cubicBezTo>
                  <a:close/>
                </a:path>
              </a:pathLst>
            </a:custGeom>
            <a:solidFill>
              <a:srgbClr val="84ECFD"/>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1" name="Freeform: Shape 10">
              <a:extLst>
                <a:ext uri="{FF2B5EF4-FFF2-40B4-BE49-F238E27FC236}">
                  <a16:creationId xmlns:a16="http://schemas.microsoft.com/office/drawing/2014/main" id="{770968EF-310F-47DB-A975-2732689A8640}"/>
                </a:ext>
              </a:extLst>
            </p:cNvPr>
            <p:cNvSpPr/>
            <p:nvPr/>
          </p:nvSpPr>
          <p:spPr>
            <a:xfrm>
              <a:off x="7872663" y="3479624"/>
              <a:ext cx="2161900" cy="1320317"/>
            </a:xfrm>
            <a:custGeom>
              <a:avLst/>
              <a:gdLst>
                <a:gd name="connsiteX0" fmla="*/ 0 w 2161900"/>
                <a:gd name="connsiteY0" fmla="*/ 585796 h 1320317"/>
                <a:gd name="connsiteX1" fmla="*/ 1066993 w 2161900"/>
                <a:gd name="connsiteY1" fmla="*/ 0 h 1320317"/>
                <a:gd name="connsiteX2" fmla="*/ 2147939 w 2161900"/>
                <a:gd name="connsiteY2" fmla="*/ 726665 h 1320317"/>
                <a:gd name="connsiteX3" fmla="*/ 2146535 w 2161900"/>
                <a:gd name="connsiteY3" fmla="*/ 781065 h 1320317"/>
                <a:gd name="connsiteX4" fmla="*/ 1276205 w 2161900"/>
                <a:gd name="connsiteY4" fmla="*/ 1302708 h 1320317"/>
                <a:gd name="connsiteX5" fmla="*/ 1145101 w 2161900"/>
                <a:gd name="connsiteY5" fmla="*/ 1301315 h 1320317"/>
                <a:gd name="connsiteX6" fmla="*/ 0 w 2161900"/>
                <a:gd name="connsiteY6" fmla="*/ 585796 h 1320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61900" h="1320317">
                  <a:moveTo>
                    <a:pt x="0" y="585796"/>
                  </a:moveTo>
                  <a:lnTo>
                    <a:pt x="1066993" y="0"/>
                  </a:lnTo>
                  <a:lnTo>
                    <a:pt x="2147939" y="726665"/>
                  </a:lnTo>
                  <a:cubicBezTo>
                    <a:pt x="2167466" y="739225"/>
                    <a:pt x="2166062" y="768515"/>
                    <a:pt x="2146535" y="781065"/>
                  </a:cubicBezTo>
                  <a:lnTo>
                    <a:pt x="1276205" y="1302708"/>
                  </a:lnTo>
                  <a:cubicBezTo>
                    <a:pt x="1235758" y="1326415"/>
                    <a:pt x="1185548" y="1326415"/>
                    <a:pt x="1145101" y="1301315"/>
                  </a:cubicBezTo>
                  <a:lnTo>
                    <a:pt x="0" y="585796"/>
                  </a:lnTo>
                  <a:close/>
                </a:path>
              </a:pathLst>
            </a:custGeom>
            <a:solidFill>
              <a:srgbClr val="000000">
                <a:alpha val="15000"/>
              </a:srgbClr>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 name="Freeform: Shape 11">
              <a:extLst>
                <a:ext uri="{FF2B5EF4-FFF2-40B4-BE49-F238E27FC236}">
                  <a16:creationId xmlns:a16="http://schemas.microsoft.com/office/drawing/2014/main" id="{81E4DD48-1FAD-4B42-AFCF-9EDC4BAAA77F}"/>
                </a:ext>
              </a:extLst>
            </p:cNvPr>
            <p:cNvSpPr/>
            <p:nvPr/>
          </p:nvSpPr>
          <p:spPr>
            <a:xfrm>
              <a:off x="8736017" y="2308648"/>
              <a:ext cx="1334784" cy="1667508"/>
            </a:xfrm>
            <a:custGeom>
              <a:avLst/>
              <a:gdLst>
                <a:gd name="connsiteX0" fmla="*/ 1334785 w 1334784"/>
                <a:gd name="connsiteY0" fmla="*/ 681411 h 1667508"/>
                <a:gd name="connsiteX1" fmla="*/ 1235757 w 1334784"/>
                <a:gd name="connsiteY1" fmla="*/ 1667509 h 1667508"/>
                <a:gd name="connsiteX2" fmla="*/ 0 w 1334784"/>
                <a:gd name="connsiteY2" fmla="*/ 988258 h 1667508"/>
                <a:gd name="connsiteX3" fmla="*/ 114375 w 1334784"/>
                <a:gd name="connsiteY3" fmla="*/ 28663 h 1667508"/>
                <a:gd name="connsiteX4" fmla="*/ 163192 w 1334784"/>
                <a:gd name="connsiteY4" fmla="*/ 4952 h 1667508"/>
                <a:gd name="connsiteX5" fmla="*/ 1334785 w 1334784"/>
                <a:gd name="connsiteY5" fmla="*/ 681411 h 16675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4784" h="1667508">
                  <a:moveTo>
                    <a:pt x="1334785" y="681411"/>
                  </a:moveTo>
                  <a:lnTo>
                    <a:pt x="1235757" y="1667509"/>
                  </a:lnTo>
                  <a:lnTo>
                    <a:pt x="0" y="988258"/>
                  </a:lnTo>
                  <a:lnTo>
                    <a:pt x="114375" y="28663"/>
                  </a:lnTo>
                  <a:cubicBezTo>
                    <a:pt x="117161" y="4952"/>
                    <a:pt x="142262" y="-7601"/>
                    <a:pt x="163192" y="4952"/>
                  </a:cubicBezTo>
                  <a:lnTo>
                    <a:pt x="1334785" y="681411"/>
                  </a:lnTo>
                  <a:close/>
                </a:path>
              </a:pathLst>
            </a:custGeom>
            <a:solidFill>
              <a:srgbClr val="0078D4"/>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 name="Freeform: Shape 12">
              <a:extLst>
                <a:ext uri="{FF2B5EF4-FFF2-40B4-BE49-F238E27FC236}">
                  <a16:creationId xmlns:a16="http://schemas.microsoft.com/office/drawing/2014/main" id="{FC2BBD6C-E442-4E8E-9B67-B8E7CE22D7DE}"/>
                </a:ext>
              </a:extLst>
            </p:cNvPr>
            <p:cNvSpPr/>
            <p:nvPr/>
          </p:nvSpPr>
          <p:spPr>
            <a:xfrm>
              <a:off x="8736017" y="2304425"/>
              <a:ext cx="1334784" cy="1671731"/>
            </a:xfrm>
            <a:custGeom>
              <a:avLst/>
              <a:gdLst>
                <a:gd name="connsiteX0" fmla="*/ 1334785 w 1334784"/>
                <a:gd name="connsiteY0" fmla="*/ 685634 h 1671731"/>
                <a:gd name="connsiteX1" fmla="*/ 1235757 w 1334784"/>
                <a:gd name="connsiteY1" fmla="*/ 1671732 h 1671731"/>
                <a:gd name="connsiteX2" fmla="*/ 0 w 1334784"/>
                <a:gd name="connsiteY2" fmla="*/ 992481 h 1671731"/>
                <a:gd name="connsiteX3" fmla="*/ 115768 w 1334784"/>
                <a:gd name="connsiteY3" fmla="*/ 24518 h 1671731"/>
                <a:gd name="connsiteX4" fmla="*/ 156215 w 1334784"/>
                <a:gd name="connsiteY4" fmla="*/ 3596 h 1671731"/>
                <a:gd name="connsiteX5" fmla="*/ 1334785 w 1334784"/>
                <a:gd name="connsiteY5" fmla="*/ 685634 h 1671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34784" h="1671731">
                  <a:moveTo>
                    <a:pt x="1334785" y="685634"/>
                  </a:moveTo>
                  <a:lnTo>
                    <a:pt x="1235757" y="1671732"/>
                  </a:lnTo>
                  <a:lnTo>
                    <a:pt x="0" y="992481"/>
                  </a:lnTo>
                  <a:lnTo>
                    <a:pt x="115768" y="24518"/>
                  </a:lnTo>
                  <a:cubicBezTo>
                    <a:pt x="118555" y="4991"/>
                    <a:pt x="139475" y="-6167"/>
                    <a:pt x="156215" y="3596"/>
                  </a:cubicBezTo>
                  <a:lnTo>
                    <a:pt x="1334785" y="685634"/>
                  </a:lnTo>
                  <a:close/>
                </a:path>
              </a:pathLst>
            </a:custGeom>
            <a:solidFill>
              <a:srgbClr val="50E6FF">
                <a:alpha val="50000"/>
              </a:srgbClr>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4" name="Freeform: Shape 13">
              <a:extLst>
                <a:ext uri="{FF2B5EF4-FFF2-40B4-BE49-F238E27FC236}">
                  <a16:creationId xmlns:a16="http://schemas.microsoft.com/office/drawing/2014/main" id="{2EA83D38-659F-47E9-9006-11C15E965567}"/>
                </a:ext>
              </a:extLst>
            </p:cNvPr>
            <p:cNvSpPr/>
            <p:nvPr/>
          </p:nvSpPr>
          <p:spPr>
            <a:xfrm>
              <a:off x="7882424" y="3263948"/>
              <a:ext cx="2111673" cy="1200380"/>
            </a:xfrm>
            <a:custGeom>
              <a:avLst/>
              <a:gdLst>
                <a:gd name="connsiteX0" fmla="*/ 831279 w 2111673"/>
                <a:gd name="connsiteY0" fmla="*/ 5070 h 1200380"/>
                <a:gd name="connsiteX1" fmla="*/ 0 w 2111673"/>
                <a:gd name="connsiteY1" fmla="*/ 473705 h 1200380"/>
                <a:gd name="connsiteX2" fmla="*/ 79502 w 2111673"/>
                <a:gd name="connsiteY2" fmla="*/ 525309 h 1200380"/>
                <a:gd name="connsiteX3" fmla="*/ 1235760 w 2111673"/>
                <a:gd name="connsiteY3" fmla="*/ 1185033 h 1200380"/>
                <a:gd name="connsiteX4" fmla="*/ 1260860 w 2111673"/>
                <a:gd name="connsiteY4" fmla="*/ 1200380 h 1200380"/>
                <a:gd name="connsiteX5" fmla="*/ 2082383 w 2111673"/>
                <a:gd name="connsiteY5" fmla="*/ 740105 h 1200380"/>
                <a:gd name="connsiteX6" fmla="*/ 2111674 w 2111673"/>
                <a:gd name="connsiteY6" fmla="*/ 726162 h 1200380"/>
                <a:gd name="connsiteX7" fmla="*/ 2093540 w 2111673"/>
                <a:gd name="connsiteY7" fmla="*/ 699658 h 1200380"/>
                <a:gd name="connsiteX8" fmla="*/ 870333 w 2111673"/>
                <a:gd name="connsiteY8" fmla="*/ 6464 h 1200380"/>
                <a:gd name="connsiteX9" fmla="*/ 831279 w 2111673"/>
                <a:gd name="connsiteY9" fmla="*/ 5070 h 12003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11673" h="1200380">
                  <a:moveTo>
                    <a:pt x="831279" y="5070"/>
                  </a:moveTo>
                  <a:lnTo>
                    <a:pt x="0" y="473705"/>
                  </a:lnTo>
                  <a:lnTo>
                    <a:pt x="79502" y="525309"/>
                  </a:lnTo>
                  <a:lnTo>
                    <a:pt x="1235760" y="1185033"/>
                  </a:lnTo>
                  <a:lnTo>
                    <a:pt x="1260860" y="1200380"/>
                  </a:lnTo>
                  <a:lnTo>
                    <a:pt x="2082383" y="740105"/>
                  </a:lnTo>
                  <a:lnTo>
                    <a:pt x="2111674" y="726162"/>
                  </a:lnTo>
                  <a:lnTo>
                    <a:pt x="2093540" y="699658"/>
                  </a:lnTo>
                  <a:lnTo>
                    <a:pt x="870333" y="6464"/>
                  </a:lnTo>
                  <a:cubicBezTo>
                    <a:pt x="857783" y="-1906"/>
                    <a:pt x="843829" y="-1906"/>
                    <a:pt x="831279" y="5070"/>
                  </a:cubicBezTo>
                  <a:close/>
                </a:path>
              </a:pathLst>
            </a:custGeom>
            <a:solidFill>
              <a:srgbClr val="0078D4"/>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5" name="Freeform: Shape 14">
              <a:extLst>
                <a:ext uri="{FF2B5EF4-FFF2-40B4-BE49-F238E27FC236}">
                  <a16:creationId xmlns:a16="http://schemas.microsoft.com/office/drawing/2014/main" id="{5D09CD5D-5D28-47EA-B7B2-4A32719E2C52}"/>
                </a:ext>
              </a:extLst>
            </p:cNvPr>
            <p:cNvSpPr/>
            <p:nvPr/>
          </p:nvSpPr>
          <p:spPr>
            <a:xfrm>
              <a:off x="8429171" y="3845748"/>
              <a:ext cx="504901" cy="291499"/>
            </a:xfrm>
            <a:custGeom>
              <a:avLst/>
              <a:gdLst>
                <a:gd name="connsiteX0" fmla="*/ 500722 w 504901"/>
                <a:gd name="connsiteY0" fmla="*/ 180619 h 291499"/>
                <a:gd name="connsiteX1" fmla="*/ 308240 w 504901"/>
                <a:gd name="connsiteY1" fmla="*/ 289410 h 291499"/>
                <a:gd name="connsiteX2" fmla="*/ 291510 w 504901"/>
                <a:gd name="connsiteY2" fmla="*/ 289410 h 291499"/>
                <a:gd name="connsiteX3" fmla="*/ 4185 w 504901"/>
                <a:gd name="connsiteY3" fmla="*/ 124824 h 291499"/>
                <a:gd name="connsiteX4" fmla="*/ 4185 w 504901"/>
                <a:gd name="connsiteY4" fmla="*/ 110881 h 291499"/>
                <a:gd name="connsiteX5" fmla="*/ 193875 w 504901"/>
                <a:gd name="connsiteY5" fmla="*/ 2090 h 291499"/>
                <a:gd name="connsiteX6" fmla="*/ 210605 w 504901"/>
                <a:gd name="connsiteY6" fmla="*/ 2090 h 291499"/>
                <a:gd name="connsiteX7" fmla="*/ 500722 w 504901"/>
                <a:gd name="connsiteY7" fmla="*/ 166675 h 291499"/>
                <a:gd name="connsiteX8" fmla="*/ 500722 w 504901"/>
                <a:gd name="connsiteY8" fmla="*/ 180619 h 2914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4901" h="291499">
                  <a:moveTo>
                    <a:pt x="500722" y="180619"/>
                  </a:moveTo>
                  <a:lnTo>
                    <a:pt x="308240" y="289410"/>
                  </a:lnTo>
                  <a:cubicBezTo>
                    <a:pt x="302666" y="292196"/>
                    <a:pt x="295690" y="292196"/>
                    <a:pt x="291510" y="289410"/>
                  </a:cubicBezTo>
                  <a:lnTo>
                    <a:pt x="4185" y="124824"/>
                  </a:lnTo>
                  <a:cubicBezTo>
                    <a:pt x="-1395" y="122038"/>
                    <a:pt x="-1395" y="113668"/>
                    <a:pt x="4185" y="110881"/>
                  </a:cubicBezTo>
                  <a:lnTo>
                    <a:pt x="193875" y="2090"/>
                  </a:lnTo>
                  <a:cubicBezTo>
                    <a:pt x="199448" y="-697"/>
                    <a:pt x="206425" y="-697"/>
                    <a:pt x="210605" y="2090"/>
                  </a:cubicBezTo>
                  <a:lnTo>
                    <a:pt x="500722" y="166675"/>
                  </a:lnTo>
                  <a:cubicBezTo>
                    <a:pt x="506295" y="169462"/>
                    <a:pt x="506295" y="176439"/>
                    <a:pt x="500722" y="180619"/>
                  </a:cubicBez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6" name="Freeform: Shape 15">
              <a:extLst>
                <a:ext uri="{FF2B5EF4-FFF2-40B4-BE49-F238E27FC236}">
                  <a16:creationId xmlns:a16="http://schemas.microsoft.com/office/drawing/2014/main" id="{F55F42F0-D1A5-4747-BD5B-781A58D4629A}"/>
                </a:ext>
              </a:extLst>
            </p:cNvPr>
            <p:cNvSpPr/>
            <p:nvPr/>
          </p:nvSpPr>
          <p:spPr>
            <a:xfrm>
              <a:off x="7879579" y="3727368"/>
              <a:ext cx="2118945" cy="815716"/>
            </a:xfrm>
            <a:custGeom>
              <a:avLst/>
              <a:gdLst>
                <a:gd name="connsiteX0" fmla="*/ 4241 w 2118945"/>
                <a:gd name="connsiteY0" fmla="*/ 1916 h 815716"/>
                <a:gd name="connsiteX1" fmla="*/ 20978 w 2118945"/>
                <a:gd name="connsiteY1" fmla="*/ 22836 h 815716"/>
                <a:gd name="connsiteX2" fmla="*/ 1214899 w 2118945"/>
                <a:gd name="connsiteY2" fmla="*/ 717434 h 815716"/>
                <a:gd name="connsiteX3" fmla="*/ 1299973 w 2118945"/>
                <a:gd name="connsiteY3" fmla="*/ 716030 h 815716"/>
                <a:gd name="connsiteX4" fmla="*/ 2092195 w 2118945"/>
                <a:gd name="connsiteY4" fmla="*/ 268316 h 815716"/>
                <a:gd name="connsiteX5" fmla="*/ 2108936 w 2118945"/>
                <a:gd name="connsiteY5" fmla="*/ 239025 h 815716"/>
                <a:gd name="connsiteX6" fmla="*/ 2117306 w 2118945"/>
                <a:gd name="connsiteY6" fmla="*/ 308762 h 815716"/>
                <a:gd name="connsiteX7" fmla="*/ 2100566 w 2118945"/>
                <a:gd name="connsiteY7" fmla="*/ 333873 h 815716"/>
                <a:gd name="connsiteX8" fmla="*/ 1305557 w 2118945"/>
                <a:gd name="connsiteY8" fmla="*/ 789958 h 815716"/>
                <a:gd name="connsiteX9" fmla="*/ 1198159 w 2118945"/>
                <a:gd name="connsiteY9" fmla="*/ 789958 h 815716"/>
                <a:gd name="connsiteX10" fmla="*/ 8425 w 2118945"/>
                <a:gd name="connsiteY10" fmla="*/ 87000 h 815716"/>
                <a:gd name="connsiteX11" fmla="*/ 57 w 2118945"/>
                <a:gd name="connsiteY11" fmla="*/ 71653 h 815716"/>
                <a:gd name="connsiteX12" fmla="*/ 1451 w 2118945"/>
                <a:gd name="connsiteY12" fmla="*/ 4702 h 815716"/>
                <a:gd name="connsiteX13" fmla="*/ 4241 w 2118945"/>
                <a:gd name="connsiteY13" fmla="*/ 1916 h 815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18945" h="815716">
                  <a:moveTo>
                    <a:pt x="4241" y="1916"/>
                  </a:moveTo>
                  <a:cubicBezTo>
                    <a:pt x="7031" y="8893"/>
                    <a:pt x="12609" y="17263"/>
                    <a:pt x="20978" y="22836"/>
                  </a:cubicBezTo>
                  <a:cubicBezTo>
                    <a:pt x="166033" y="127447"/>
                    <a:pt x="1181419" y="699300"/>
                    <a:pt x="1214899" y="717434"/>
                  </a:cubicBezTo>
                  <a:cubicBezTo>
                    <a:pt x="1251156" y="736961"/>
                    <a:pt x="1249763" y="743927"/>
                    <a:pt x="1299973" y="716030"/>
                  </a:cubicBezTo>
                  <a:cubicBezTo>
                    <a:pt x="1344610" y="690930"/>
                    <a:pt x="1961091" y="347816"/>
                    <a:pt x="2092195" y="268316"/>
                  </a:cubicBezTo>
                  <a:cubicBezTo>
                    <a:pt x="2108936" y="258552"/>
                    <a:pt x="2108936" y="239025"/>
                    <a:pt x="2108936" y="239025"/>
                  </a:cubicBezTo>
                  <a:cubicBezTo>
                    <a:pt x="2117306" y="233452"/>
                    <a:pt x="2121486" y="285056"/>
                    <a:pt x="2117306" y="308762"/>
                  </a:cubicBezTo>
                  <a:cubicBezTo>
                    <a:pt x="2115913" y="317133"/>
                    <a:pt x="2107542" y="329683"/>
                    <a:pt x="2100566" y="333873"/>
                  </a:cubicBezTo>
                  <a:cubicBezTo>
                    <a:pt x="2008514" y="389657"/>
                    <a:pt x="1339027" y="766251"/>
                    <a:pt x="1305557" y="789958"/>
                  </a:cubicBezTo>
                  <a:cubicBezTo>
                    <a:pt x="1248369" y="829012"/>
                    <a:pt x="1234426" y="819248"/>
                    <a:pt x="1198159" y="789958"/>
                  </a:cubicBezTo>
                  <a:cubicBezTo>
                    <a:pt x="1146555" y="749511"/>
                    <a:pt x="103269" y="155344"/>
                    <a:pt x="8425" y="87000"/>
                  </a:cubicBezTo>
                  <a:cubicBezTo>
                    <a:pt x="2846" y="82810"/>
                    <a:pt x="57" y="77237"/>
                    <a:pt x="57" y="71653"/>
                  </a:cubicBezTo>
                  <a:lnTo>
                    <a:pt x="1451" y="4702"/>
                  </a:lnTo>
                  <a:cubicBezTo>
                    <a:pt x="-1338" y="4702"/>
                    <a:pt x="57" y="-3657"/>
                    <a:pt x="4241" y="1916"/>
                  </a:cubicBezTo>
                  <a:close/>
                </a:path>
              </a:pathLst>
            </a:custGeom>
            <a:solidFill>
              <a:srgbClr val="0078D4"/>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 name="Freeform: Shape 16">
              <a:extLst>
                <a:ext uri="{FF2B5EF4-FFF2-40B4-BE49-F238E27FC236}">
                  <a16:creationId xmlns:a16="http://schemas.microsoft.com/office/drawing/2014/main" id="{C4CE1E4C-A156-4870-943B-C891EC907988}"/>
                </a:ext>
              </a:extLst>
            </p:cNvPr>
            <p:cNvSpPr/>
            <p:nvPr/>
          </p:nvSpPr>
          <p:spPr>
            <a:xfrm>
              <a:off x="7879579" y="3727368"/>
              <a:ext cx="2118350" cy="815236"/>
            </a:xfrm>
            <a:custGeom>
              <a:avLst/>
              <a:gdLst>
                <a:gd name="connsiteX0" fmla="*/ 4241 w 2118350"/>
                <a:gd name="connsiteY0" fmla="*/ 1916 h 815236"/>
                <a:gd name="connsiteX1" fmla="*/ 20978 w 2118350"/>
                <a:gd name="connsiteY1" fmla="*/ 22836 h 815236"/>
                <a:gd name="connsiteX2" fmla="*/ 1214899 w 2118350"/>
                <a:gd name="connsiteY2" fmla="*/ 717434 h 815236"/>
                <a:gd name="connsiteX3" fmla="*/ 1299973 w 2118350"/>
                <a:gd name="connsiteY3" fmla="*/ 716030 h 815236"/>
                <a:gd name="connsiteX4" fmla="*/ 2092195 w 2118350"/>
                <a:gd name="connsiteY4" fmla="*/ 268316 h 815236"/>
                <a:gd name="connsiteX5" fmla="*/ 2108936 w 2118350"/>
                <a:gd name="connsiteY5" fmla="*/ 239025 h 815236"/>
                <a:gd name="connsiteX6" fmla="*/ 2117306 w 2118350"/>
                <a:gd name="connsiteY6" fmla="*/ 308762 h 815236"/>
                <a:gd name="connsiteX7" fmla="*/ 2100566 w 2118350"/>
                <a:gd name="connsiteY7" fmla="*/ 333873 h 815236"/>
                <a:gd name="connsiteX8" fmla="*/ 1305557 w 2118350"/>
                <a:gd name="connsiteY8" fmla="*/ 789958 h 815236"/>
                <a:gd name="connsiteX9" fmla="*/ 1198159 w 2118350"/>
                <a:gd name="connsiteY9" fmla="*/ 789958 h 815236"/>
                <a:gd name="connsiteX10" fmla="*/ 8425 w 2118350"/>
                <a:gd name="connsiteY10" fmla="*/ 87000 h 815236"/>
                <a:gd name="connsiteX11" fmla="*/ 57 w 2118350"/>
                <a:gd name="connsiteY11" fmla="*/ 71653 h 815236"/>
                <a:gd name="connsiteX12" fmla="*/ 1451 w 2118350"/>
                <a:gd name="connsiteY12" fmla="*/ 4702 h 815236"/>
                <a:gd name="connsiteX13" fmla="*/ 4241 w 2118350"/>
                <a:gd name="connsiteY13" fmla="*/ 1916 h 815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18350" h="815236">
                  <a:moveTo>
                    <a:pt x="4241" y="1916"/>
                  </a:moveTo>
                  <a:cubicBezTo>
                    <a:pt x="7031" y="8893"/>
                    <a:pt x="12609" y="17263"/>
                    <a:pt x="20978" y="22836"/>
                  </a:cubicBezTo>
                  <a:cubicBezTo>
                    <a:pt x="166033" y="127447"/>
                    <a:pt x="1181419" y="699300"/>
                    <a:pt x="1214899" y="717434"/>
                  </a:cubicBezTo>
                  <a:cubicBezTo>
                    <a:pt x="1251156" y="736961"/>
                    <a:pt x="1249763" y="743927"/>
                    <a:pt x="1299973" y="716030"/>
                  </a:cubicBezTo>
                  <a:cubicBezTo>
                    <a:pt x="1344610" y="690930"/>
                    <a:pt x="1961091" y="347816"/>
                    <a:pt x="2092195" y="268316"/>
                  </a:cubicBezTo>
                  <a:cubicBezTo>
                    <a:pt x="2108936" y="258552"/>
                    <a:pt x="2108936" y="240418"/>
                    <a:pt x="2108936" y="239025"/>
                  </a:cubicBezTo>
                  <a:cubicBezTo>
                    <a:pt x="2117306" y="233452"/>
                    <a:pt x="2120092" y="285056"/>
                    <a:pt x="2117306" y="308762"/>
                  </a:cubicBezTo>
                  <a:cubicBezTo>
                    <a:pt x="2115913" y="317133"/>
                    <a:pt x="2107542" y="329683"/>
                    <a:pt x="2100566" y="333873"/>
                  </a:cubicBezTo>
                  <a:cubicBezTo>
                    <a:pt x="2008514" y="389657"/>
                    <a:pt x="1339027" y="766251"/>
                    <a:pt x="1305557" y="789958"/>
                  </a:cubicBezTo>
                  <a:cubicBezTo>
                    <a:pt x="1248369" y="829012"/>
                    <a:pt x="1231629" y="817855"/>
                    <a:pt x="1198159" y="789958"/>
                  </a:cubicBezTo>
                  <a:cubicBezTo>
                    <a:pt x="1147948" y="749511"/>
                    <a:pt x="103269" y="155344"/>
                    <a:pt x="8425" y="87000"/>
                  </a:cubicBezTo>
                  <a:cubicBezTo>
                    <a:pt x="2846" y="82810"/>
                    <a:pt x="57" y="77237"/>
                    <a:pt x="57" y="71653"/>
                  </a:cubicBezTo>
                  <a:lnTo>
                    <a:pt x="1451" y="4702"/>
                  </a:lnTo>
                  <a:cubicBezTo>
                    <a:pt x="-1338" y="4702"/>
                    <a:pt x="57" y="-3657"/>
                    <a:pt x="4241" y="1916"/>
                  </a:cubicBezTo>
                  <a:close/>
                </a:path>
              </a:pathLst>
            </a:custGeom>
            <a:solidFill>
              <a:srgbClr val="50E6FF">
                <a:alpha val="50000"/>
              </a:srgbClr>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 name="Freeform: Shape 17">
              <a:extLst>
                <a:ext uri="{FF2B5EF4-FFF2-40B4-BE49-F238E27FC236}">
                  <a16:creationId xmlns:a16="http://schemas.microsoft.com/office/drawing/2014/main" id="{9B49AFA4-1CF5-4E4C-A037-C1D1E24D55CE}"/>
                </a:ext>
              </a:extLst>
            </p:cNvPr>
            <p:cNvSpPr/>
            <p:nvPr/>
          </p:nvSpPr>
          <p:spPr>
            <a:xfrm>
              <a:off x="7878940" y="3257317"/>
              <a:ext cx="2113753" cy="1215099"/>
            </a:xfrm>
            <a:custGeom>
              <a:avLst/>
              <a:gdLst>
                <a:gd name="connsiteX0" fmla="*/ 1223897 w 2113753"/>
                <a:gd name="connsiteY0" fmla="*/ 1209798 h 1215099"/>
                <a:gd name="connsiteX1" fmla="*/ 7665 w 2113753"/>
                <a:gd name="connsiteY1" fmla="*/ 505437 h 1215099"/>
                <a:gd name="connsiteX2" fmla="*/ 691 w 2113753"/>
                <a:gd name="connsiteY2" fmla="*/ 484516 h 1215099"/>
                <a:gd name="connsiteX3" fmla="*/ 9059 w 2113753"/>
                <a:gd name="connsiteY3" fmla="*/ 467786 h 1215099"/>
                <a:gd name="connsiteX4" fmla="*/ 822203 w 2113753"/>
                <a:gd name="connsiteY4" fmla="*/ 4725 h 1215099"/>
                <a:gd name="connsiteX5" fmla="*/ 855683 w 2113753"/>
                <a:gd name="connsiteY5" fmla="*/ 4725 h 1215099"/>
                <a:gd name="connsiteX6" fmla="*/ 2102597 w 2113753"/>
                <a:gd name="connsiteY6" fmla="*/ 700705 h 1215099"/>
                <a:gd name="connsiteX7" fmla="*/ 2113754 w 2113753"/>
                <a:gd name="connsiteY7" fmla="*/ 728602 h 1215099"/>
                <a:gd name="connsiteX8" fmla="*/ 2101204 w 2113753"/>
                <a:gd name="connsiteY8" fmla="*/ 749523 h 1215099"/>
                <a:gd name="connsiteX9" fmla="*/ 1278298 w 2113753"/>
                <a:gd name="connsiteY9" fmla="*/ 1207001 h 1215099"/>
                <a:gd name="connsiteX10" fmla="*/ 1250401 w 2113753"/>
                <a:gd name="connsiteY10" fmla="*/ 1213978 h 1215099"/>
                <a:gd name="connsiteX11" fmla="*/ 1223897 w 2113753"/>
                <a:gd name="connsiteY11" fmla="*/ 1209798 h 1215099"/>
                <a:gd name="connsiteX12" fmla="*/ 35560 w 2113753"/>
                <a:gd name="connsiteY12" fmla="*/ 481730 h 1215099"/>
                <a:gd name="connsiteX13" fmla="*/ 31376 w 2113753"/>
                <a:gd name="connsiteY13" fmla="*/ 485910 h 1215099"/>
                <a:gd name="connsiteX14" fmla="*/ 35560 w 2113753"/>
                <a:gd name="connsiteY14" fmla="*/ 492886 h 1215099"/>
                <a:gd name="connsiteX15" fmla="*/ 1233661 w 2113753"/>
                <a:gd name="connsiteY15" fmla="*/ 1183294 h 1215099"/>
                <a:gd name="connsiteX16" fmla="*/ 1276894 w 2113753"/>
                <a:gd name="connsiteY16" fmla="*/ 1183294 h 1215099"/>
                <a:gd name="connsiteX17" fmla="*/ 2085857 w 2113753"/>
                <a:gd name="connsiteY17" fmla="*/ 731389 h 1215099"/>
                <a:gd name="connsiteX18" fmla="*/ 2092834 w 2113753"/>
                <a:gd name="connsiteY18" fmla="*/ 720232 h 1215099"/>
                <a:gd name="connsiteX19" fmla="*/ 2085857 w 2113753"/>
                <a:gd name="connsiteY19" fmla="*/ 709075 h 1215099"/>
                <a:gd name="connsiteX20" fmla="*/ 843123 w 2113753"/>
                <a:gd name="connsiteY20" fmla="*/ 20061 h 1215099"/>
                <a:gd name="connsiteX21" fmla="*/ 35560 w 2113753"/>
                <a:gd name="connsiteY21" fmla="*/ 481730 h 12150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113753" h="1215099">
                  <a:moveTo>
                    <a:pt x="1223897" y="1209798"/>
                  </a:moveTo>
                  <a:lnTo>
                    <a:pt x="7665" y="505437"/>
                  </a:lnTo>
                  <a:cubicBezTo>
                    <a:pt x="-703" y="498470"/>
                    <a:pt x="-703" y="488707"/>
                    <a:pt x="691" y="484516"/>
                  </a:cubicBezTo>
                  <a:cubicBezTo>
                    <a:pt x="691" y="478943"/>
                    <a:pt x="3481" y="471966"/>
                    <a:pt x="9059" y="467786"/>
                  </a:cubicBezTo>
                  <a:lnTo>
                    <a:pt x="822203" y="4725"/>
                  </a:lnTo>
                  <a:cubicBezTo>
                    <a:pt x="831966" y="-2252"/>
                    <a:pt x="845920" y="-859"/>
                    <a:pt x="855683" y="4725"/>
                  </a:cubicBezTo>
                  <a:lnTo>
                    <a:pt x="2102597" y="700705"/>
                  </a:lnTo>
                  <a:cubicBezTo>
                    <a:pt x="2109574" y="704896"/>
                    <a:pt x="2113754" y="720232"/>
                    <a:pt x="2113754" y="728602"/>
                  </a:cubicBezTo>
                  <a:cubicBezTo>
                    <a:pt x="2113754" y="736973"/>
                    <a:pt x="2109574" y="745343"/>
                    <a:pt x="2101204" y="749523"/>
                  </a:cubicBezTo>
                  <a:lnTo>
                    <a:pt x="1278298" y="1207001"/>
                  </a:lnTo>
                  <a:cubicBezTo>
                    <a:pt x="1269928" y="1212585"/>
                    <a:pt x="1260164" y="1213978"/>
                    <a:pt x="1250401" y="1213978"/>
                  </a:cubicBezTo>
                  <a:cubicBezTo>
                    <a:pt x="1242031" y="1216764"/>
                    <a:pt x="1232267" y="1213978"/>
                    <a:pt x="1223897" y="1209798"/>
                  </a:cubicBezTo>
                  <a:close/>
                  <a:moveTo>
                    <a:pt x="35560" y="481730"/>
                  </a:moveTo>
                  <a:cubicBezTo>
                    <a:pt x="34166" y="483123"/>
                    <a:pt x="31376" y="484516"/>
                    <a:pt x="31376" y="485910"/>
                  </a:cubicBezTo>
                  <a:cubicBezTo>
                    <a:pt x="31376" y="488707"/>
                    <a:pt x="32770" y="491493"/>
                    <a:pt x="35560" y="492886"/>
                  </a:cubicBezTo>
                  <a:lnTo>
                    <a:pt x="1233661" y="1183294"/>
                  </a:lnTo>
                  <a:cubicBezTo>
                    <a:pt x="1246211" y="1191664"/>
                    <a:pt x="1262951" y="1191664"/>
                    <a:pt x="1276894" y="1183294"/>
                  </a:cubicBezTo>
                  <a:lnTo>
                    <a:pt x="2085857" y="731389"/>
                  </a:lnTo>
                  <a:cubicBezTo>
                    <a:pt x="2090047" y="728602"/>
                    <a:pt x="2092834" y="724422"/>
                    <a:pt x="2092834" y="720232"/>
                  </a:cubicBezTo>
                  <a:cubicBezTo>
                    <a:pt x="2092834" y="716052"/>
                    <a:pt x="2090047" y="710469"/>
                    <a:pt x="2085857" y="709075"/>
                  </a:cubicBezTo>
                  <a:lnTo>
                    <a:pt x="843123" y="20061"/>
                  </a:lnTo>
                  <a:lnTo>
                    <a:pt x="35560" y="481730"/>
                  </a:lnTo>
                  <a:close/>
                </a:path>
              </a:pathLst>
            </a:custGeom>
            <a:solidFill>
              <a:srgbClr val="0078D4"/>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 name="Freeform: Shape 18">
              <a:extLst>
                <a:ext uri="{FF2B5EF4-FFF2-40B4-BE49-F238E27FC236}">
                  <a16:creationId xmlns:a16="http://schemas.microsoft.com/office/drawing/2014/main" id="{FA558C2C-D9ED-4E07-B341-18A6C11CFEA7}"/>
                </a:ext>
              </a:extLst>
            </p:cNvPr>
            <p:cNvSpPr/>
            <p:nvPr/>
          </p:nvSpPr>
          <p:spPr>
            <a:xfrm>
              <a:off x="8741590" y="3270402"/>
              <a:ext cx="29151" cy="29686"/>
            </a:xfrm>
            <a:custGeom>
              <a:avLst/>
              <a:gdLst>
                <a:gd name="connsiteX0" fmla="*/ 11167 w 29151"/>
                <a:gd name="connsiteY0" fmla="*/ 0 h 29686"/>
                <a:gd name="connsiteX1" fmla="*/ 27897 w 29151"/>
                <a:gd name="connsiteY1" fmla="*/ 27897 h 29686"/>
                <a:gd name="connsiteX2" fmla="*/ 0 w 29151"/>
                <a:gd name="connsiteY2" fmla="*/ 12560 h 29686"/>
                <a:gd name="connsiteX3" fmla="*/ 11167 w 29151"/>
                <a:gd name="connsiteY3" fmla="*/ 0 h 29686"/>
              </a:gdLst>
              <a:ahLst/>
              <a:cxnLst>
                <a:cxn ang="0">
                  <a:pos x="connsiteX0" y="connsiteY0"/>
                </a:cxn>
                <a:cxn ang="0">
                  <a:pos x="connsiteX1" y="connsiteY1"/>
                </a:cxn>
                <a:cxn ang="0">
                  <a:pos x="connsiteX2" y="connsiteY2"/>
                </a:cxn>
                <a:cxn ang="0">
                  <a:pos x="connsiteX3" y="connsiteY3"/>
                </a:cxn>
              </a:cxnLst>
              <a:rect l="l" t="t" r="r" b="b"/>
              <a:pathLst>
                <a:path w="29151" h="29686">
                  <a:moveTo>
                    <a:pt x="11167" y="0"/>
                  </a:moveTo>
                  <a:cubicBezTo>
                    <a:pt x="11167" y="0"/>
                    <a:pt x="15347" y="13954"/>
                    <a:pt x="27897" y="27897"/>
                  </a:cubicBezTo>
                  <a:cubicBezTo>
                    <a:pt x="36267" y="36267"/>
                    <a:pt x="0" y="12560"/>
                    <a:pt x="0" y="12560"/>
                  </a:cubicBezTo>
                  <a:lnTo>
                    <a:pt x="11167" y="0"/>
                  </a:lnTo>
                  <a:close/>
                </a:path>
              </a:pathLst>
            </a:custGeom>
            <a:solidFill>
              <a:srgbClr val="0078D4"/>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 name="Freeform: Shape 19">
              <a:extLst>
                <a:ext uri="{FF2B5EF4-FFF2-40B4-BE49-F238E27FC236}">
                  <a16:creationId xmlns:a16="http://schemas.microsoft.com/office/drawing/2014/main" id="{8166A244-7431-430B-A4CD-5D4D4A8E95D0}"/>
                </a:ext>
              </a:extLst>
            </p:cNvPr>
            <p:cNvSpPr/>
            <p:nvPr/>
          </p:nvSpPr>
          <p:spPr>
            <a:xfrm>
              <a:off x="8805699" y="2421347"/>
              <a:ext cx="1187005" cy="1418121"/>
            </a:xfrm>
            <a:custGeom>
              <a:avLst/>
              <a:gdLst>
                <a:gd name="connsiteX0" fmla="*/ 55 w 1187005"/>
                <a:gd name="connsiteY0" fmla="*/ 816978 h 1418121"/>
                <a:gd name="connsiteX1" fmla="*/ 1101921 w 1187005"/>
                <a:gd name="connsiteY1" fmla="*/ 1418121 h 1418121"/>
                <a:gd name="connsiteX2" fmla="*/ 1187006 w 1187005"/>
                <a:gd name="connsiteY2" fmla="*/ 620316 h 1418121"/>
                <a:gd name="connsiteX3" fmla="*/ 108847 w 1187005"/>
                <a:gd name="connsiteY3" fmla="*/ 1046 h 1418121"/>
                <a:gd name="connsiteX4" fmla="*/ 103273 w 1187005"/>
                <a:gd name="connsiteY4" fmla="*/ 1046 h 1418121"/>
                <a:gd name="connsiteX5" fmla="*/ 100476 w 1187005"/>
                <a:gd name="connsiteY5" fmla="*/ 5230 h 1418121"/>
                <a:gd name="connsiteX6" fmla="*/ 55 w 1187005"/>
                <a:gd name="connsiteY6" fmla="*/ 816978 h 141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005" h="1418121">
                  <a:moveTo>
                    <a:pt x="55" y="816978"/>
                  </a:moveTo>
                  <a:lnTo>
                    <a:pt x="1101921" y="1418121"/>
                  </a:lnTo>
                  <a:lnTo>
                    <a:pt x="1187006" y="620316"/>
                  </a:lnTo>
                  <a:lnTo>
                    <a:pt x="108847" y="1046"/>
                  </a:lnTo>
                  <a:cubicBezTo>
                    <a:pt x="107453" y="-349"/>
                    <a:pt x="104667" y="-349"/>
                    <a:pt x="103273" y="1046"/>
                  </a:cubicBezTo>
                  <a:cubicBezTo>
                    <a:pt x="101880" y="2441"/>
                    <a:pt x="100476" y="3835"/>
                    <a:pt x="100476" y="5230"/>
                  </a:cubicBezTo>
                  <a:cubicBezTo>
                    <a:pt x="100476" y="5230"/>
                    <a:pt x="-2731" y="816978"/>
                    <a:pt x="55" y="816978"/>
                  </a:cubicBezTo>
                  <a:close/>
                </a:path>
              </a:pathLst>
            </a:custGeom>
            <a:solidFill>
              <a:srgbClr val="9B9BA0"/>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 name="Freeform: Shape 20">
              <a:extLst>
                <a:ext uri="{FF2B5EF4-FFF2-40B4-BE49-F238E27FC236}">
                  <a16:creationId xmlns:a16="http://schemas.microsoft.com/office/drawing/2014/main" id="{AAE1F67B-6D9A-488D-8328-C917ECEC7CA1}"/>
                </a:ext>
              </a:extLst>
            </p:cNvPr>
            <p:cNvSpPr/>
            <p:nvPr/>
          </p:nvSpPr>
          <p:spPr>
            <a:xfrm>
              <a:off x="8805699" y="2421347"/>
              <a:ext cx="1187005" cy="1418121"/>
            </a:xfrm>
            <a:custGeom>
              <a:avLst/>
              <a:gdLst>
                <a:gd name="connsiteX0" fmla="*/ 55 w 1187005"/>
                <a:gd name="connsiteY0" fmla="*/ 816978 h 1418121"/>
                <a:gd name="connsiteX1" fmla="*/ 1101921 w 1187005"/>
                <a:gd name="connsiteY1" fmla="*/ 1418121 h 1418121"/>
                <a:gd name="connsiteX2" fmla="*/ 1187006 w 1187005"/>
                <a:gd name="connsiteY2" fmla="*/ 620316 h 1418121"/>
                <a:gd name="connsiteX3" fmla="*/ 108847 w 1187005"/>
                <a:gd name="connsiteY3" fmla="*/ 1046 h 1418121"/>
                <a:gd name="connsiteX4" fmla="*/ 103273 w 1187005"/>
                <a:gd name="connsiteY4" fmla="*/ 1046 h 1418121"/>
                <a:gd name="connsiteX5" fmla="*/ 100476 w 1187005"/>
                <a:gd name="connsiteY5" fmla="*/ 5230 h 1418121"/>
                <a:gd name="connsiteX6" fmla="*/ 55 w 1187005"/>
                <a:gd name="connsiteY6" fmla="*/ 816978 h 14181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87005" h="1418121">
                  <a:moveTo>
                    <a:pt x="55" y="816978"/>
                  </a:moveTo>
                  <a:lnTo>
                    <a:pt x="1101921" y="1418121"/>
                  </a:lnTo>
                  <a:lnTo>
                    <a:pt x="1187006" y="620316"/>
                  </a:lnTo>
                  <a:lnTo>
                    <a:pt x="108847" y="1046"/>
                  </a:lnTo>
                  <a:cubicBezTo>
                    <a:pt x="107453" y="-349"/>
                    <a:pt x="104667" y="-349"/>
                    <a:pt x="103273" y="1046"/>
                  </a:cubicBezTo>
                  <a:cubicBezTo>
                    <a:pt x="101880" y="2441"/>
                    <a:pt x="100476" y="3835"/>
                    <a:pt x="100476" y="5230"/>
                  </a:cubicBezTo>
                  <a:cubicBezTo>
                    <a:pt x="100476" y="5230"/>
                    <a:pt x="-2731" y="816978"/>
                    <a:pt x="55" y="816978"/>
                  </a:cubicBezTo>
                  <a:close/>
                </a:path>
              </a:pathLst>
            </a:custGeom>
            <a:solidFill>
              <a:srgbClr val="F4F4F4"/>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 name="Freeform: Shape 21">
              <a:extLst>
                <a:ext uri="{FF2B5EF4-FFF2-40B4-BE49-F238E27FC236}">
                  <a16:creationId xmlns:a16="http://schemas.microsoft.com/office/drawing/2014/main" id="{0052F594-7A4B-4A10-9678-69788D1B9D58}"/>
                </a:ext>
              </a:extLst>
            </p:cNvPr>
            <p:cNvSpPr/>
            <p:nvPr/>
          </p:nvSpPr>
          <p:spPr>
            <a:xfrm>
              <a:off x="8736771" y="2287185"/>
              <a:ext cx="1349212" cy="1687142"/>
            </a:xfrm>
            <a:custGeom>
              <a:avLst/>
              <a:gdLst>
                <a:gd name="connsiteX0" fmla="*/ 649 w 1349212"/>
                <a:gd name="connsiteY0" fmla="*/ 966487 h 1687142"/>
                <a:gd name="connsiteX1" fmla="*/ 106643 w 1349212"/>
                <a:gd name="connsiteY1" fmla="*/ 55704 h 1687142"/>
                <a:gd name="connsiteX2" fmla="*/ 174988 w 1349212"/>
                <a:gd name="connsiteY2" fmla="*/ 5493 h 1687142"/>
                <a:gd name="connsiteX3" fmla="*/ 1311727 w 1349212"/>
                <a:gd name="connsiteY3" fmla="*/ 669404 h 1687142"/>
                <a:gd name="connsiteX4" fmla="*/ 1347984 w 1349212"/>
                <a:gd name="connsiteY4" fmla="*/ 765635 h 1687142"/>
                <a:gd name="connsiteX5" fmla="*/ 1255933 w 1349212"/>
                <a:gd name="connsiteY5" fmla="*/ 1654098 h 1687142"/>
                <a:gd name="connsiteX6" fmla="*/ 1236406 w 1349212"/>
                <a:gd name="connsiteY6" fmla="*/ 1683388 h 1687142"/>
                <a:gd name="connsiteX7" fmla="*/ 1236406 w 1349212"/>
                <a:gd name="connsiteY7" fmla="*/ 1681995 h 1687142"/>
                <a:gd name="connsiteX8" fmla="*/ 1235013 w 1349212"/>
                <a:gd name="connsiteY8" fmla="*/ 1681995 h 1687142"/>
                <a:gd name="connsiteX9" fmla="*/ 1225250 w 1349212"/>
                <a:gd name="connsiteY9" fmla="*/ 1669445 h 1687142"/>
                <a:gd name="connsiteX10" fmla="*/ 1315907 w 1349212"/>
                <a:gd name="connsiteY10" fmla="*/ 790745 h 1687142"/>
                <a:gd name="connsiteX11" fmla="*/ 1292200 w 1349212"/>
                <a:gd name="connsiteY11" fmla="*/ 702874 h 1687142"/>
                <a:gd name="connsiteX12" fmla="*/ 166617 w 1349212"/>
                <a:gd name="connsiteY12" fmla="*/ 38967 h 1687142"/>
                <a:gd name="connsiteX13" fmla="*/ 134540 w 1349212"/>
                <a:gd name="connsiteY13" fmla="*/ 44547 h 1687142"/>
                <a:gd name="connsiteX14" fmla="*/ 123384 w 1349212"/>
                <a:gd name="connsiteY14" fmla="*/ 78021 h 1687142"/>
                <a:gd name="connsiteX15" fmla="*/ 17379 w 1349212"/>
                <a:gd name="connsiteY15" fmla="*/ 986014 h 1687142"/>
                <a:gd name="connsiteX16" fmla="*/ 18783 w 1349212"/>
                <a:gd name="connsiteY16" fmla="*/ 1001351 h 1687142"/>
                <a:gd name="connsiteX17" fmla="*/ 7616 w 1349212"/>
                <a:gd name="connsiteY17" fmla="*/ 997171 h 1687142"/>
                <a:gd name="connsiteX18" fmla="*/ 7616 w 1349212"/>
                <a:gd name="connsiteY18" fmla="*/ 999958 h 1687142"/>
                <a:gd name="connsiteX19" fmla="*/ 649 w 1349212"/>
                <a:gd name="connsiteY19" fmla="*/ 966487 h 16871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49212" h="1687142">
                  <a:moveTo>
                    <a:pt x="649" y="966487"/>
                  </a:moveTo>
                  <a:cubicBezTo>
                    <a:pt x="9019" y="891166"/>
                    <a:pt x="105250" y="89179"/>
                    <a:pt x="106643" y="55704"/>
                  </a:cubicBezTo>
                  <a:cubicBezTo>
                    <a:pt x="108047" y="22230"/>
                    <a:pt x="138731" y="-14033"/>
                    <a:pt x="174988" y="5493"/>
                  </a:cubicBezTo>
                  <a:cubicBezTo>
                    <a:pt x="191728" y="13862"/>
                    <a:pt x="1294987" y="658237"/>
                    <a:pt x="1311727" y="669404"/>
                  </a:cubicBezTo>
                  <a:cubicBezTo>
                    <a:pt x="1356354" y="697291"/>
                    <a:pt x="1349377" y="708458"/>
                    <a:pt x="1347984" y="765635"/>
                  </a:cubicBezTo>
                  <a:cubicBezTo>
                    <a:pt x="1346591" y="810272"/>
                    <a:pt x="1261507" y="1624808"/>
                    <a:pt x="1255933" y="1654098"/>
                  </a:cubicBezTo>
                  <a:cubicBezTo>
                    <a:pt x="1246170" y="1698735"/>
                    <a:pt x="1265697" y="1686185"/>
                    <a:pt x="1236406" y="1683388"/>
                  </a:cubicBezTo>
                  <a:lnTo>
                    <a:pt x="1236406" y="1681995"/>
                  </a:lnTo>
                  <a:lnTo>
                    <a:pt x="1235013" y="1681995"/>
                  </a:lnTo>
                  <a:cubicBezTo>
                    <a:pt x="1228036" y="1680602"/>
                    <a:pt x="1223856" y="1675018"/>
                    <a:pt x="1225250" y="1669445"/>
                  </a:cubicBezTo>
                  <a:cubicBezTo>
                    <a:pt x="1225250" y="1666658"/>
                    <a:pt x="1315907" y="790745"/>
                    <a:pt x="1315907" y="790745"/>
                  </a:cubicBezTo>
                  <a:cubicBezTo>
                    <a:pt x="1321480" y="726581"/>
                    <a:pt x="1313121" y="716818"/>
                    <a:pt x="1292200" y="702874"/>
                  </a:cubicBezTo>
                  <a:cubicBezTo>
                    <a:pt x="1274067" y="690324"/>
                    <a:pt x="166617" y="38967"/>
                    <a:pt x="166617" y="38967"/>
                  </a:cubicBezTo>
                  <a:cubicBezTo>
                    <a:pt x="166617" y="38967"/>
                    <a:pt x="145697" y="30599"/>
                    <a:pt x="134540" y="44547"/>
                  </a:cubicBezTo>
                  <a:cubicBezTo>
                    <a:pt x="128967" y="51520"/>
                    <a:pt x="126170" y="62678"/>
                    <a:pt x="123384" y="78021"/>
                  </a:cubicBezTo>
                  <a:cubicBezTo>
                    <a:pt x="119204" y="110100"/>
                    <a:pt x="27143" y="910693"/>
                    <a:pt x="17379" y="986014"/>
                  </a:cubicBezTo>
                  <a:cubicBezTo>
                    <a:pt x="15986" y="999958"/>
                    <a:pt x="17379" y="994384"/>
                    <a:pt x="18783" y="1001351"/>
                  </a:cubicBezTo>
                  <a:cubicBezTo>
                    <a:pt x="20176" y="1006934"/>
                    <a:pt x="13199" y="995778"/>
                    <a:pt x="7616" y="997171"/>
                  </a:cubicBezTo>
                  <a:cubicBezTo>
                    <a:pt x="2042" y="999958"/>
                    <a:pt x="9019" y="1005541"/>
                    <a:pt x="7616" y="999958"/>
                  </a:cubicBezTo>
                  <a:cubicBezTo>
                    <a:pt x="4829" y="990194"/>
                    <a:pt x="-2148" y="983217"/>
                    <a:pt x="649" y="966487"/>
                  </a:cubicBezTo>
                  <a:close/>
                </a:path>
              </a:pathLst>
            </a:custGeom>
            <a:solidFill>
              <a:srgbClr val="0078D4"/>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 name="Freeform: Shape 22">
              <a:extLst>
                <a:ext uri="{FF2B5EF4-FFF2-40B4-BE49-F238E27FC236}">
                  <a16:creationId xmlns:a16="http://schemas.microsoft.com/office/drawing/2014/main" id="{4A16E023-83E8-460E-88E4-CFCC5A28E18D}"/>
                </a:ext>
              </a:extLst>
            </p:cNvPr>
            <p:cNvSpPr/>
            <p:nvPr/>
          </p:nvSpPr>
          <p:spPr>
            <a:xfrm>
              <a:off x="8681627" y="3499151"/>
              <a:ext cx="128318" cy="75310"/>
            </a:xfrm>
            <a:custGeom>
              <a:avLst/>
              <a:gdLst>
                <a:gd name="connsiteX0" fmla="*/ 54390 w 128318"/>
                <a:gd name="connsiteY0" fmla="*/ 0 h 75310"/>
                <a:gd name="connsiteX1" fmla="*/ 0 w 128318"/>
                <a:gd name="connsiteY1" fmla="*/ 32077 h 75310"/>
                <a:gd name="connsiteX2" fmla="*/ 73917 w 128318"/>
                <a:gd name="connsiteY2" fmla="*/ 75311 h 75310"/>
                <a:gd name="connsiteX3" fmla="*/ 128318 w 128318"/>
                <a:gd name="connsiteY3" fmla="*/ 43234 h 75310"/>
                <a:gd name="connsiteX4" fmla="*/ 54390 w 128318"/>
                <a:gd name="connsiteY4" fmla="*/ 0 h 753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8318" h="75310">
                  <a:moveTo>
                    <a:pt x="54390" y="0"/>
                  </a:moveTo>
                  <a:lnTo>
                    <a:pt x="0" y="32077"/>
                  </a:lnTo>
                  <a:lnTo>
                    <a:pt x="73917" y="75311"/>
                  </a:lnTo>
                  <a:lnTo>
                    <a:pt x="128318" y="43234"/>
                  </a:lnTo>
                  <a:lnTo>
                    <a:pt x="54390"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 name="Freeform: Shape 23">
              <a:extLst>
                <a:ext uri="{FF2B5EF4-FFF2-40B4-BE49-F238E27FC236}">
                  <a16:creationId xmlns:a16="http://schemas.microsoft.com/office/drawing/2014/main" id="{058A8F63-C3C2-4C95-B153-0B6C54B83550}"/>
                </a:ext>
              </a:extLst>
            </p:cNvPr>
            <p:cNvSpPr/>
            <p:nvPr/>
          </p:nvSpPr>
          <p:spPr>
            <a:xfrm>
              <a:off x="8776464" y="3553542"/>
              <a:ext cx="114374" cy="66950"/>
            </a:xfrm>
            <a:custGeom>
              <a:avLst/>
              <a:gdLst>
                <a:gd name="connsiteX0" fmla="*/ 52997 w 114374"/>
                <a:gd name="connsiteY0" fmla="*/ 0 h 66950"/>
                <a:gd name="connsiteX1" fmla="*/ 0 w 114374"/>
                <a:gd name="connsiteY1" fmla="*/ 32087 h 66950"/>
                <a:gd name="connsiteX2" fmla="*/ 61367 w 114374"/>
                <a:gd name="connsiteY2" fmla="*/ 66951 h 66950"/>
                <a:gd name="connsiteX3" fmla="*/ 114375 w 114374"/>
                <a:gd name="connsiteY3" fmla="*/ 36267 h 66950"/>
                <a:gd name="connsiteX4" fmla="*/ 52997 w 114374"/>
                <a:gd name="connsiteY4" fmla="*/ 0 h 66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4" h="66950">
                  <a:moveTo>
                    <a:pt x="52997" y="0"/>
                  </a:moveTo>
                  <a:lnTo>
                    <a:pt x="0" y="32087"/>
                  </a:lnTo>
                  <a:lnTo>
                    <a:pt x="61367" y="66951"/>
                  </a:lnTo>
                  <a:lnTo>
                    <a:pt x="114375" y="36267"/>
                  </a:lnTo>
                  <a:lnTo>
                    <a:pt x="52997"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 name="Freeform: Shape 24">
              <a:extLst>
                <a:ext uri="{FF2B5EF4-FFF2-40B4-BE49-F238E27FC236}">
                  <a16:creationId xmlns:a16="http://schemas.microsoft.com/office/drawing/2014/main" id="{5E35FB57-6464-4A44-978B-94CE5E8374BC}"/>
                </a:ext>
              </a:extLst>
            </p:cNvPr>
            <p:cNvSpPr/>
            <p:nvPr/>
          </p:nvSpPr>
          <p:spPr>
            <a:xfrm>
              <a:off x="8857369" y="3600966"/>
              <a:ext cx="115757" cy="66950"/>
            </a:xfrm>
            <a:custGeom>
              <a:avLst/>
              <a:gdLst>
                <a:gd name="connsiteX0" fmla="*/ 52997 w 115757"/>
                <a:gd name="connsiteY0" fmla="*/ 0 h 66950"/>
                <a:gd name="connsiteX1" fmla="*/ 0 w 115757"/>
                <a:gd name="connsiteY1" fmla="*/ 30684 h 66950"/>
                <a:gd name="connsiteX2" fmla="*/ 61367 w 115757"/>
                <a:gd name="connsiteY2" fmla="*/ 66951 h 66950"/>
                <a:gd name="connsiteX3" fmla="*/ 115758 w 115757"/>
                <a:gd name="connsiteY3" fmla="*/ 36267 h 66950"/>
                <a:gd name="connsiteX4" fmla="*/ 52997 w 115757"/>
                <a:gd name="connsiteY4" fmla="*/ 0 h 66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57" h="66950">
                  <a:moveTo>
                    <a:pt x="52997" y="0"/>
                  </a:moveTo>
                  <a:lnTo>
                    <a:pt x="0" y="30684"/>
                  </a:lnTo>
                  <a:lnTo>
                    <a:pt x="61367" y="66951"/>
                  </a:lnTo>
                  <a:lnTo>
                    <a:pt x="115758" y="36267"/>
                  </a:lnTo>
                  <a:lnTo>
                    <a:pt x="52997"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 name="Freeform: Shape 25">
              <a:extLst>
                <a:ext uri="{FF2B5EF4-FFF2-40B4-BE49-F238E27FC236}">
                  <a16:creationId xmlns:a16="http://schemas.microsoft.com/office/drawing/2014/main" id="{ADEF223C-01B0-4961-9929-3121CCB58769}"/>
                </a:ext>
              </a:extLst>
            </p:cNvPr>
            <p:cNvSpPr/>
            <p:nvPr/>
          </p:nvSpPr>
          <p:spPr>
            <a:xfrm>
              <a:off x="8487751" y="3472647"/>
              <a:ext cx="186898" cy="108791"/>
            </a:xfrm>
            <a:custGeom>
              <a:avLst/>
              <a:gdLst>
                <a:gd name="connsiteX0" fmla="*/ 186899 w 186898"/>
                <a:gd name="connsiteY0" fmla="*/ 75321 h 108791"/>
                <a:gd name="connsiteX1" fmla="*/ 55790 w 186898"/>
                <a:gd name="connsiteY1" fmla="*/ 0 h 108791"/>
                <a:gd name="connsiteX2" fmla="*/ 0 w 186898"/>
                <a:gd name="connsiteY2" fmla="*/ 32077 h 108791"/>
                <a:gd name="connsiteX3" fmla="*/ 131105 w 186898"/>
                <a:gd name="connsiteY3" fmla="*/ 108791 h 108791"/>
                <a:gd name="connsiteX4" fmla="*/ 186899 w 186898"/>
                <a:gd name="connsiteY4" fmla="*/ 75321 h 1087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6898" h="108791">
                  <a:moveTo>
                    <a:pt x="186899" y="75321"/>
                  </a:moveTo>
                  <a:lnTo>
                    <a:pt x="55790" y="0"/>
                  </a:lnTo>
                  <a:lnTo>
                    <a:pt x="0" y="32077"/>
                  </a:lnTo>
                  <a:lnTo>
                    <a:pt x="131105" y="108791"/>
                  </a:lnTo>
                  <a:lnTo>
                    <a:pt x="186899" y="75321"/>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 name="Freeform: Shape 26">
              <a:extLst>
                <a:ext uri="{FF2B5EF4-FFF2-40B4-BE49-F238E27FC236}">
                  <a16:creationId xmlns:a16="http://schemas.microsoft.com/office/drawing/2014/main" id="{010DE540-FCA8-4BEC-BC4F-F041E8E8A6D7}"/>
                </a:ext>
              </a:extLst>
            </p:cNvPr>
            <p:cNvSpPr/>
            <p:nvPr/>
          </p:nvSpPr>
          <p:spPr>
            <a:xfrm>
              <a:off x="9185136" y="3959416"/>
              <a:ext cx="118554" cy="68344"/>
            </a:xfrm>
            <a:custGeom>
              <a:avLst/>
              <a:gdLst>
                <a:gd name="connsiteX0" fmla="*/ 65547 w 118554"/>
                <a:gd name="connsiteY0" fmla="*/ 68344 h 68344"/>
                <a:gd name="connsiteX1" fmla="*/ 118555 w 118554"/>
                <a:gd name="connsiteY1" fmla="*/ 37660 h 68344"/>
                <a:gd name="connsiteX2" fmla="*/ 51604 w 118554"/>
                <a:gd name="connsiteY2" fmla="*/ 0 h 68344"/>
                <a:gd name="connsiteX3" fmla="*/ 0 w 118554"/>
                <a:gd name="connsiteY3" fmla="*/ 30694 h 68344"/>
                <a:gd name="connsiteX4" fmla="*/ 65547 w 118554"/>
                <a:gd name="connsiteY4" fmla="*/ 68344 h 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54" h="68344">
                  <a:moveTo>
                    <a:pt x="65547" y="68344"/>
                  </a:moveTo>
                  <a:lnTo>
                    <a:pt x="118555" y="37660"/>
                  </a:lnTo>
                  <a:lnTo>
                    <a:pt x="51604" y="0"/>
                  </a:lnTo>
                  <a:lnTo>
                    <a:pt x="0" y="30694"/>
                  </a:lnTo>
                  <a:lnTo>
                    <a:pt x="65547" y="68344"/>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 name="Freeform: Shape 27">
              <a:extLst>
                <a:ext uri="{FF2B5EF4-FFF2-40B4-BE49-F238E27FC236}">
                  <a16:creationId xmlns:a16="http://schemas.microsoft.com/office/drawing/2014/main" id="{97058EE2-7ECD-4372-B22F-FA261B164C4B}"/>
                </a:ext>
              </a:extLst>
            </p:cNvPr>
            <p:cNvSpPr/>
            <p:nvPr/>
          </p:nvSpPr>
          <p:spPr>
            <a:xfrm>
              <a:off x="9270220" y="4008233"/>
              <a:ext cx="107397" cy="62770"/>
            </a:xfrm>
            <a:custGeom>
              <a:avLst/>
              <a:gdLst>
                <a:gd name="connsiteX0" fmla="*/ 55794 w 107397"/>
                <a:gd name="connsiteY0" fmla="*/ 62771 h 62770"/>
                <a:gd name="connsiteX1" fmla="*/ 107398 w 107397"/>
                <a:gd name="connsiteY1" fmla="*/ 32077 h 62770"/>
                <a:gd name="connsiteX2" fmla="*/ 52997 w 107397"/>
                <a:gd name="connsiteY2" fmla="*/ 0 h 62770"/>
                <a:gd name="connsiteX3" fmla="*/ 0 w 107397"/>
                <a:gd name="connsiteY3" fmla="*/ 30684 h 62770"/>
                <a:gd name="connsiteX4" fmla="*/ 55794 w 107397"/>
                <a:gd name="connsiteY4" fmla="*/ 62771 h 62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97" h="62770">
                  <a:moveTo>
                    <a:pt x="55794" y="62771"/>
                  </a:moveTo>
                  <a:lnTo>
                    <a:pt x="107398" y="32077"/>
                  </a:lnTo>
                  <a:lnTo>
                    <a:pt x="52997" y="0"/>
                  </a:lnTo>
                  <a:lnTo>
                    <a:pt x="0" y="30684"/>
                  </a:lnTo>
                  <a:lnTo>
                    <a:pt x="55794" y="62771"/>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9" name="Freeform: Shape 28">
              <a:extLst>
                <a:ext uri="{FF2B5EF4-FFF2-40B4-BE49-F238E27FC236}">
                  <a16:creationId xmlns:a16="http://schemas.microsoft.com/office/drawing/2014/main" id="{6867904D-9912-4206-8DA9-20E0531F2BEA}"/>
                </a:ext>
              </a:extLst>
            </p:cNvPr>
            <p:cNvSpPr/>
            <p:nvPr/>
          </p:nvSpPr>
          <p:spPr>
            <a:xfrm>
              <a:off x="9112611" y="3748810"/>
              <a:ext cx="119948" cy="69737"/>
            </a:xfrm>
            <a:custGeom>
              <a:avLst/>
              <a:gdLst>
                <a:gd name="connsiteX0" fmla="*/ 54390 w 119948"/>
                <a:gd name="connsiteY0" fmla="*/ 0 h 69737"/>
                <a:gd name="connsiteX1" fmla="*/ 0 w 119948"/>
                <a:gd name="connsiteY1" fmla="*/ 30684 h 69737"/>
                <a:gd name="connsiteX2" fmla="*/ 66951 w 119948"/>
                <a:gd name="connsiteY2" fmla="*/ 69737 h 69737"/>
                <a:gd name="connsiteX3" fmla="*/ 119948 w 119948"/>
                <a:gd name="connsiteY3" fmla="*/ 37660 h 69737"/>
                <a:gd name="connsiteX4" fmla="*/ 54390 w 119948"/>
                <a:gd name="connsiteY4" fmla="*/ 0 h 69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69737">
                  <a:moveTo>
                    <a:pt x="54390" y="0"/>
                  </a:moveTo>
                  <a:lnTo>
                    <a:pt x="0" y="30684"/>
                  </a:lnTo>
                  <a:lnTo>
                    <a:pt x="66951" y="69737"/>
                  </a:lnTo>
                  <a:lnTo>
                    <a:pt x="119948" y="37660"/>
                  </a:lnTo>
                  <a:lnTo>
                    <a:pt x="54390"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0" name="Freeform: Shape 29">
              <a:extLst>
                <a:ext uri="{FF2B5EF4-FFF2-40B4-BE49-F238E27FC236}">
                  <a16:creationId xmlns:a16="http://schemas.microsoft.com/office/drawing/2014/main" id="{B5E7DE2A-84E9-46E0-B5E0-070F9EEA8729}"/>
                </a:ext>
              </a:extLst>
            </p:cNvPr>
            <p:cNvSpPr/>
            <p:nvPr/>
          </p:nvSpPr>
          <p:spPr>
            <a:xfrm>
              <a:off x="9141902" y="3849232"/>
              <a:ext cx="119948" cy="69737"/>
            </a:xfrm>
            <a:custGeom>
              <a:avLst/>
              <a:gdLst>
                <a:gd name="connsiteX0" fmla="*/ 55784 w 119948"/>
                <a:gd name="connsiteY0" fmla="*/ 0 h 69737"/>
                <a:gd name="connsiteX1" fmla="*/ 0 w 119948"/>
                <a:gd name="connsiteY1" fmla="*/ 33480 h 69737"/>
                <a:gd name="connsiteX2" fmla="*/ 64154 w 119948"/>
                <a:gd name="connsiteY2" fmla="*/ 69737 h 69737"/>
                <a:gd name="connsiteX3" fmla="*/ 119948 w 119948"/>
                <a:gd name="connsiteY3" fmla="*/ 37660 h 69737"/>
                <a:gd name="connsiteX4" fmla="*/ 55784 w 119948"/>
                <a:gd name="connsiteY4" fmla="*/ 0 h 69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69737">
                  <a:moveTo>
                    <a:pt x="55784" y="0"/>
                  </a:moveTo>
                  <a:lnTo>
                    <a:pt x="0" y="33480"/>
                  </a:lnTo>
                  <a:lnTo>
                    <a:pt x="64154" y="69737"/>
                  </a:lnTo>
                  <a:lnTo>
                    <a:pt x="119948" y="37660"/>
                  </a:lnTo>
                  <a:lnTo>
                    <a:pt x="55784"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1" name="Freeform: Shape 30">
              <a:extLst>
                <a:ext uri="{FF2B5EF4-FFF2-40B4-BE49-F238E27FC236}">
                  <a16:creationId xmlns:a16="http://schemas.microsoft.com/office/drawing/2014/main" id="{766EBEC4-82FC-4D9B-AB4F-73D2DCE1E4A0}"/>
                </a:ext>
              </a:extLst>
            </p:cNvPr>
            <p:cNvSpPr/>
            <p:nvPr/>
          </p:nvSpPr>
          <p:spPr>
            <a:xfrm>
              <a:off x="9225572" y="3898049"/>
              <a:ext cx="122744" cy="71130"/>
            </a:xfrm>
            <a:custGeom>
              <a:avLst/>
              <a:gdLst>
                <a:gd name="connsiteX0" fmla="*/ 55794 w 122744"/>
                <a:gd name="connsiteY0" fmla="*/ 0 h 71130"/>
                <a:gd name="connsiteX1" fmla="*/ 0 w 122744"/>
                <a:gd name="connsiteY1" fmla="*/ 33470 h 71130"/>
                <a:gd name="connsiteX2" fmla="*/ 66951 w 122744"/>
                <a:gd name="connsiteY2" fmla="*/ 71131 h 71130"/>
                <a:gd name="connsiteX3" fmla="*/ 122745 w 122744"/>
                <a:gd name="connsiteY3" fmla="*/ 39054 h 71130"/>
                <a:gd name="connsiteX4" fmla="*/ 55794 w 122744"/>
                <a:gd name="connsiteY4" fmla="*/ 0 h 71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44" h="71130">
                  <a:moveTo>
                    <a:pt x="55794" y="0"/>
                  </a:moveTo>
                  <a:lnTo>
                    <a:pt x="0" y="33470"/>
                  </a:lnTo>
                  <a:lnTo>
                    <a:pt x="66951" y="71131"/>
                  </a:lnTo>
                  <a:lnTo>
                    <a:pt x="122745" y="39054"/>
                  </a:lnTo>
                  <a:lnTo>
                    <a:pt x="55794"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2" name="Freeform: Shape 31">
              <a:extLst>
                <a:ext uri="{FF2B5EF4-FFF2-40B4-BE49-F238E27FC236}">
                  <a16:creationId xmlns:a16="http://schemas.microsoft.com/office/drawing/2014/main" id="{97D3E9C8-A0B4-492F-98DB-CA5BCA80D6B7}"/>
                </a:ext>
              </a:extLst>
            </p:cNvPr>
            <p:cNvSpPr/>
            <p:nvPr/>
          </p:nvSpPr>
          <p:spPr>
            <a:xfrm>
              <a:off x="9199089" y="3797628"/>
              <a:ext cx="119948" cy="69737"/>
            </a:xfrm>
            <a:custGeom>
              <a:avLst/>
              <a:gdLst>
                <a:gd name="connsiteX0" fmla="*/ 65547 w 119948"/>
                <a:gd name="connsiteY0" fmla="*/ 69737 h 69737"/>
                <a:gd name="connsiteX1" fmla="*/ 119948 w 119948"/>
                <a:gd name="connsiteY1" fmla="*/ 39054 h 69737"/>
                <a:gd name="connsiteX2" fmla="*/ 52997 w 119948"/>
                <a:gd name="connsiteY2" fmla="*/ 0 h 69737"/>
                <a:gd name="connsiteX3" fmla="*/ 0 w 119948"/>
                <a:gd name="connsiteY3" fmla="*/ 32077 h 69737"/>
                <a:gd name="connsiteX4" fmla="*/ 65547 w 119948"/>
                <a:gd name="connsiteY4" fmla="*/ 69737 h 69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48" h="69737">
                  <a:moveTo>
                    <a:pt x="65547" y="69737"/>
                  </a:moveTo>
                  <a:lnTo>
                    <a:pt x="119948" y="39054"/>
                  </a:lnTo>
                  <a:lnTo>
                    <a:pt x="52997" y="0"/>
                  </a:lnTo>
                  <a:lnTo>
                    <a:pt x="0" y="32077"/>
                  </a:lnTo>
                  <a:lnTo>
                    <a:pt x="65547" y="69737"/>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3" name="Freeform: Shape 32">
              <a:extLst>
                <a:ext uri="{FF2B5EF4-FFF2-40B4-BE49-F238E27FC236}">
                  <a16:creationId xmlns:a16="http://schemas.microsoft.com/office/drawing/2014/main" id="{EA6946AC-BD30-4EDF-BDCB-B224A624E2D3}"/>
                </a:ext>
              </a:extLst>
            </p:cNvPr>
            <p:cNvSpPr/>
            <p:nvPr/>
          </p:nvSpPr>
          <p:spPr>
            <a:xfrm>
              <a:off x="9061008" y="3803201"/>
              <a:ext cx="117161" cy="68344"/>
            </a:xfrm>
            <a:custGeom>
              <a:avLst/>
              <a:gdLst>
                <a:gd name="connsiteX0" fmla="*/ 57187 w 117161"/>
                <a:gd name="connsiteY0" fmla="*/ 0 h 68344"/>
                <a:gd name="connsiteX1" fmla="*/ 0 w 117161"/>
                <a:gd name="connsiteY1" fmla="*/ 33481 h 68344"/>
                <a:gd name="connsiteX2" fmla="*/ 59974 w 117161"/>
                <a:gd name="connsiteY2" fmla="*/ 68344 h 68344"/>
                <a:gd name="connsiteX3" fmla="*/ 117161 w 117161"/>
                <a:gd name="connsiteY3" fmla="*/ 34874 h 68344"/>
                <a:gd name="connsiteX4" fmla="*/ 57187 w 117161"/>
                <a:gd name="connsiteY4" fmla="*/ 0 h 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61" h="68344">
                  <a:moveTo>
                    <a:pt x="57187" y="0"/>
                  </a:moveTo>
                  <a:lnTo>
                    <a:pt x="0" y="33481"/>
                  </a:lnTo>
                  <a:lnTo>
                    <a:pt x="59974" y="68344"/>
                  </a:lnTo>
                  <a:lnTo>
                    <a:pt x="117161" y="34874"/>
                  </a:lnTo>
                  <a:lnTo>
                    <a:pt x="57187"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4" name="Freeform: Shape 33">
              <a:extLst>
                <a:ext uri="{FF2B5EF4-FFF2-40B4-BE49-F238E27FC236}">
                  <a16:creationId xmlns:a16="http://schemas.microsoft.com/office/drawing/2014/main" id="{7C32B1B6-E77C-4A88-B5FE-29AB6E48A9A7}"/>
                </a:ext>
              </a:extLst>
            </p:cNvPr>
            <p:cNvSpPr/>
            <p:nvPr/>
          </p:nvSpPr>
          <p:spPr>
            <a:xfrm>
              <a:off x="9285557" y="3847838"/>
              <a:ext cx="117161" cy="68344"/>
            </a:xfrm>
            <a:custGeom>
              <a:avLst/>
              <a:gdLst>
                <a:gd name="connsiteX0" fmla="*/ 62761 w 117161"/>
                <a:gd name="connsiteY0" fmla="*/ 68344 h 68344"/>
                <a:gd name="connsiteX1" fmla="*/ 117161 w 117161"/>
                <a:gd name="connsiteY1" fmla="*/ 36267 h 68344"/>
                <a:gd name="connsiteX2" fmla="*/ 52997 w 117161"/>
                <a:gd name="connsiteY2" fmla="*/ 0 h 68344"/>
                <a:gd name="connsiteX3" fmla="*/ 0 w 117161"/>
                <a:gd name="connsiteY3" fmla="*/ 30684 h 68344"/>
                <a:gd name="connsiteX4" fmla="*/ 62761 w 117161"/>
                <a:gd name="connsiteY4" fmla="*/ 68344 h 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61" h="68344">
                  <a:moveTo>
                    <a:pt x="62761" y="68344"/>
                  </a:moveTo>
                  <a:lnTo>
                    <a:pt x="117161" y="36267"/>
                  </a:lnTo>
                  <a:lnTo>
                    <a:pt x="52997" y="0"/>
                  </a:lnTo>
                  <a:lnTo>
                    <a:pt x="0" y="30684"/>
                  </a:lnTo>
                  <a:lnTo>
                    <a:pt x="62761" y="68344"/>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5" name="Freeform: Shape 34">
              <a:extLst>
                <a:ext uri="{FF2B5EF4-FFF2-40B4-BE49-F238E27FC236}">
                  <a16:creationId xmlns:a16="http://schemas.microsoft.com/office/drawing/2014/main" id="{CECB35F7-4D07-48E3-BF03-4A25B3C44923}"/>
                </a:ext>
              </a:extLst>
            </p:cNvPr>
            <p:cNvSpPr/>
            <p:nvPr/>
          </p:nvSpPr>
          <p:spPr>
            <a:xfrm>
              <a:off x="9023347" y="3697207"/>
              <a:ext cx="122734" cy="71130"/>
            </a:xfrm>
            <a:custGeom>
              <a:avLst/>
              <a:gdLst>
                <a:gd name="connsiteX0" fmla="*/ 54390 w 122734"/>
                <a:gd name="connsiteY0" fmla="*/ 0 h 71130"/>
                <a:gd name="connsiteX1" fmla="*/ 0 w 122734"/>
                <a:gd name="connsiteY1" fmla="*/ 30684 h 71130"/>
                <a:gd name="connsiteX2" fmla="*/ 69737 w 122734"/>
                <a:gd name="connsiteY2" fmla="*/ 71131 h 71130"/>
                <a:gd name="connsiteX3" fmla="*/ 122735 w 122734"/>
                <a:gd name="connsiteY3" fmla="*/ 39054 h 71130"/>
                <a:gd name="connsiteX4" fmla="*/ 54390 w 122734"/>
                <a:gd name="connsiteY4" fmla="*/ 0 h 71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4" h="71130">
                  <a:moveTo>
                    <a:pt x="54390" y="0"/>
                  </a:moveTo>
                  <a:lnTo>
                    <a:pt x="0" y="30684"/>
                  </a:lnTo>
                  <a:lnTo>
                    <a:pt x="69737" y="71131"/>
                  </a:lnTo>
                  <a:lnTo>
                    <a:pt x="122735" y="39054"/>
                  </a:lnTo>
                  <a:lnTo>
                    <a:pt x="54390"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 name="Freeform: Shape 35">
              <a:extLst>
                <a:ext uri="{FF2B5EF4-FFF2-40B4-BE49-F238E27FC236}">
                  <a16:creationId xmlns:a16="http://schemas.microsoft.com/office/drawing/2014/main" id="{33E6604E-9D2D-4BD3-B426-F20335092D3C}"/>
                </a:ext>
              </a:extLst>
            </p:cNvPr>
            <p:cNvSpPr/>
            <p:nvPr/>
          </p:nvSpPr>
          <p:spPr>
            <a:xfrm>
              <a:off x="8939656" y="3648389"/>
              <a:ext cx="118554" cy="68344"/>
            </a:xfrm>
            <a:custGeom>
              <a:avLst/>
              <a:gdLst>
                <a:gd name="connsiteX0" fmla="*/ 52997 w 118554"/>
                <a:gd name="connsiteY0" fmla="*/ 0 h 68344"/>
                <a:gd name="connsiteX1" fmla="*/ 0 w 118554"/>
                <a:gd name="connsiteY1" fmla="*/ 30684 h 68344"/>
                <a:gd name="connsiteX2" fmla="*/ 64154 w 118554"/>
                <a:gd name="connsiteY2" fmla="*/ 68344 h 68344"/>
                <a:gd name="connsiteX3" fmla="*/ 118555 w 118554"/>
                <a:gd name="connsiteY3" fmla="*/ 37660 h 68344"/>
                <a:gd name="connsiteX4" fmla="*/ 52997 w 118554"/>
                <a:gd name="connsiteY4" fmla="*/ 0 h 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54" h="68344">
                  <a:moveTo>
                    <a:pt x="52997" y="0"/>
                  </a:moveTo>
                  <a:lnTo>
                    <a:pt x="0" y="30684"/>
                  </a:lnTo>
                  <a:lnTo>
                    <a:pt x="64154" y="68344"/>
                  </a:lnTo>
                  <a:lnTo>
                    <a:pt x="118555" y="37660"/>
                  </a:lnTo>
                  <a:lnTo>
                    <a:pt x="52997"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 name="Freeform: Shape 36">
              <a:extLst>
                <a:ext uri="{FF2B5EF4-FFF2-40B4-BE49-F238E27FC236}">
                  <a16:creationId xmlns:a16="http://schemas.microsoft.com/office/drawing/2014/main" id="{F90AC79C-9A1F-49F0-9105-3F4C9EACE8BC}"/>
                </a:ext>
              </a:extLst>
            </p:cNvPr>
            <p:cNvSpPr/>
            <p:nvPr/>
          </p:nvSpPr>
          <p:spPr>
            <a:xfrm>
              <a:off x="8868536" y="3776708"/>
              <a:ext cx="114364" cy="66940"/>
            </a:xfrm>
            <a:custGeom>
              <a:avLst/>
              <a:gdLst>
                <a:gd name="connsiteX0" fmla="*/ 62761 w 114364"/>
                <a:gd name="connsiteY0" fmla="*/ 66941 h 66940"/>
                <a:gd name="connsiteX1" fmla="*/ 114364 w 114364"/>
                <a:gd name="connsiteY1" fmla="*/ 36257 h 66940"/>
                <a:gd name="connsiteX2" fmla="*/ 52997 w 114364"/>
                <a:gd name="connsiteY2" fmla="*/ 0 h 66940"/>
                <a:gd name="connsiteX3" fmla="*/ 0 w 114364"/>
                <a:gd name="connsiteY3" fmla="*/ 30684 h 66940"/>
                <a:gd name="connsiteX4" fmla="*/ 62761 w 114364"/>
                <a:gd name="connsiteY4" fmla="*/ 66941 h 6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64" h="66940">
                  <a:moveTo>
                    <a:pt x="62761" y="66941"/>
                  </a:moveTo>
                  <a:lnTo>
                    <a:pt x="114364" y="36257"/>
                  </a:lnTo>
                  <a:lnTo>
                    <a:pt x="52997" y="0"/>
                  </a:lnTo>
                  <a:lnTo>
                    <a:pt x="0" y="30684"/>
                  </a:lnTo>
                  <a:lnTo>
                    <a:pt x="62761" y="66941"/>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 name="Freeform: Shape 37">
              <a:extLst>
                <a:ext uri="{FF2B5EF4-FFF2-40B4-BE49-F238E27FC236}">
                  <a16:creationId xmlns:a16="http://schemas.microsoft.com/office/drawing/2014/main" id="{D0613548-7B93-40C1-912F-7EB5DB765A44}"/>
                </a:ext>
              </a:extLst>
            </p:cNvPr>
            <p:cNvSpPr/>
            <p:nvPr/>
          </p:nvSpPr>
          <p:spPr>
            <a:xfrm>
              <a:off x="8950813" y="3824131"/>
              <a:ext cx="108791" cy="62760"/>
            </a:xfrm>
            <a:custGeom>
              <a:avLst/>
              <a:gdLst>
                <a:gd name="connsiteX0" fmla="*/ 57177 w 108791"/>
                <a:gd name="connsiteY0" fmla="*/ 62761 h 62760"/>
                <a:gd name="connsiteX1" fmla="*/ 108791 w 108791"/>
                <a:gd name="connsiteY1" fmla="*/ 32077 h 62760"/>
                <a:gd name="connsiteX2" fmla="*/ 52997 w 108791"/>
                <a:gd name="connsiteY2" fmla="*/ 0 h 62760"/>
                <a:gd name="connsiteX3" fmla="*/ 0 w 108791"/>
                <a:gd name="connsiteY3" fmla="*/ 30684 h 62760"/>
                <a:gd name="connsiteX4" fmla="*/ 57177 w 108791"/>
                <a:gd name="connsiteY4" fmla="*/ 62761 h 62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91" h="62760">
                  <a:moveTo>
                    <a:pt x="57177" y="62761"/>
                  </a:moveTo>
                  <a:lnTo>
                    <a:pt x="108791" y="32077"/>
                  </a:lnTo>
                  <a:lnTo>
                    <a:pt x="52997" y="0"/>
                  </a:lnTo>
                  <a:lnTo>
                    <a:pt x="0" y="30684"/>
                  </a:lnTo>
                  <a:lnTo>
                    <a:pt x="57177" y="62761"/>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 name="Freeform: Shape 38">
              <a:extLst>
                <a:ext uri="{FF2B5EF4-FFF2-40B4-BE49-F238E27FC236}">
                  <a16:creationId xmlns:a16="http://schemas.microsoft.com/office/drawing/2014/main" id="{ACBDBE42-4F47-46A3-969C-3CF8AF2F969C}"/>
                </a:ext>
              </a:extLst>
            </p:cNvPr>
            <p:cNvSpPr/>
            <p:nvPr/>
          </p:nvSpPr>
          <p:spPr>
            <a:xfrm>
              <a:off x="8638393" y="3559125"/>
              <a:ext cx="125531" cy="73917"/>
            </a:xfrm>
            <a:custGeom>
              <a:avLst/>
              <a:gdLst>
                <a:gd name="connsiteX0" fmla="*/ 55794 w 125531"/>
                <a:gd name="connsiteY0" fmla="*/ 0 h 73917"/>
                <a:gd name="connsiteX1" fmla="*/ 0 w 125531"/>
                <a:gd name="connsiteY1" fmla="*/ 33470 h 73917"/>
                <a:gd name="connsiteX2" fmla="*/ 69737 w 125531"/>
                <a:gd name="connsiteY2" fmla="*/ 73917 h 73917"/>
                <a:gd name="connsiteX3" fmla="*/ 125532 w 125531"/>
                <a:gd name="connsiteY3" fmla="*/ 40447 h 73917"/>
                <a:gd name="connsiteX4" fmla="*/ 55794 w 125531"/>
                <a:gd name="connsiteY4" fmla="*/ 0 h 739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31" h="73917">
                  <a:moveTo>
                    <a:pt x="55794" y="0"/>
                  </a:moveTo>
                  <a:lnTo>
                    <a:pt x="0" y="33470"/>
                  </a:lnTo>
                  <a:lnTo>
                    <a:pt x="69737" y="73917"/>
                  </a:lnTo>
                  <a:lnTo>
                    <a:pt x="125532" y="40447"/>
                  </a:lnTo>
                  <a:lnTo>
                    <a:pt x="55794"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 name="Freeform: Shape 39">
              <a:extLst>
                <a:ext uri="{FF2B5EF4-FFF2-40B4-BE49-F238E27FC236}">
                  <a16:creationId xmlns:a16="http://schemas.microsoft.com/office/drawing/2014/main" id="{DC1D8107-62BD-457E-842C-EAC89E2D8DC3}"/>
                </a:ext>
              </a:extLst>
            </p:cNvPr>
            <p:cNvSpPr/>
            <p:nvPr/>
          </p:nvSpPr>
          <p:spPr>
            <a:xfrm>
              <a:off x="8789024" y="3730677"/>
              <a:ext cx="112971" cy="65557"/>
            </a:xfrm>
            <a:custGeom>
              <a:avLst/>
              <a:gdLst>
                <a:gd name="connsiteX0" fmla="*/ 59974 w 112971"/>
                <a:gd name="connsiteY0" fmla="*/ 65557 h 65557"/>
                <a:gd name="connsiteX1" fmla="*/ 112971 w 112971"/>
                <a:gd name="connsiteY1" fmla="*/ 34874 h 65557"/>
                <a:gd name="connsiteX2" fmla="*/ 51604 w 112971"/>
                <a:gd name="connsiteY2" fmla="*/ 0 h 65557"/>
                <a:gd name="connsiteX3" fmla="*/ 0 w 112971"/>
                <a:gd name="connsiteY3" fmla="*/ 30684 h 65557"/>
                <a:gd name="connsiteX4" fmla="*/ 59974 w 112971"/>
                <a:gd name="connsiteY4" fmla="*/ 65557 h 65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71" h="65557">
                  <a:moveTo>
                    <a:pt x="59974" y="65557"/>
                  </a:moveTo>
                  <a:lnTo>
                    <a:pt x="112971" y="34874"/>
                  </a:lnTo>
                  <a:lnTo>
                    <a:pt x="51604" y="0"/>
                  </a:lnTo>
                  <a:lnTo>
                    <a:pt x="0" y="30684"/>
                  </a:lnTo>
                  <a:lnTo>
                    <a:pt x="59974" y="65557"/>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1" name="Freeform: Shape 40">
              <a:extLst>
                <a:ext uri="{FF2B5EF4-FFF2-40B4-BE49-F238E27FC236}">
                  <a16:creationId xmlns:a16="http://schemas.microsoft.com/office/drawing/2014/main" id="{71231722-190A-4DAF-9F19-37F9B1481A77}"/>
                </a:ext>
              </a:extLst>
            </p:cNvPr>
            <p:cNvSpPr/>
            <p:nvPr/>
          </p:nvSpPr>
          <p:spPr>
            <a:xfrm>
              <a:off x="9312060" y="3948259"/>
              <a:ext cx="125521" cy="72534"/>
            </a:xfrm>
            <a:custGeom>
              <a:avLst/>
              <a:gdLst>
                <a:gd name="connsiteX0" fmla="*/ 68344 w 125521"/>
                <a:gd name="connsiteY0" fmla="*/ 72534 h 72534"/>
                <a:gd name="connsiteX1" fmla="*/ 125521 w 125521"/>
                <a:gd name="connsiteY1" fmla="*/ 40447 h 72534"/>
                <a:gd name="connsiteX2" fmla="*/ 55784 w 125521"/>
                <a:gd name="connsiteY2" fmla="*/ 0 h 72534"/>
                <a:gd name="connsiteX3" fmla="*/ 0 w 125521"/>
                <a:gd name="connsiteY3" fmla="*/ 33480 h 72534"/>
                <a:gd name="connsiteX4" fmla="*/ 68344 w 125521"/>
                <a:gd name="connsiteY4" fmla="*/ 72534 h 7253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521" h="72534">
                  <a:moveTo>
                    <a:pt x="68344" y="72534"/>
                  </a:moveTo>
                  <a:lnTo>
                    <a:pt x="125521" y="40447"/>
                  </a:lnTo>
                  <a:lnTo>
                    <a:pt x="55784" y="0"/>
                  </a:lnTo>
                  <a:lnTo>
                    <a:pt x="0" y="33480"/>
                  </a:lnTo>
                  <a:lnTo>
                    <a:pt x="68344" y="72534"/>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 name="Freeform: Shape 41">
              <a:extLst>
                <a:ext uri="{FF2B5EF4-FFF2-40B4-BE49-F238E27FC236}">
                  <a16:creationId xmlns:a16="http://schemas.microsoft.com/office/drawing/2014/main" id="{4DF06255-007F-4C41-AA0D-F79CBD3FBF99}"/>
                </a:ext>
              </a:extLst>
            </p:cNvPr>
            <p:cNvSpPr/>
            <p:nvPr/>
          </p:nvSpPr>
          <p:spPr>
            <a:xfrm>
              <a:off x="9452928" y="3944080"/>
              <a:ext cx="117161" cy="68344"/>
            </a:xfrm>
            <a:custGeom>
              <a:avLst/>
              <a:gdLst>
                <a:gd name="connsiteX0" fmla="*/ 62761 w 117161"/>
                <a:gd name="connsiteY0" fmla="*/ 68344 h 68344"/>
                <a:gd name="connsiteX1" fmla="*/ 117161 w 117161"/>
                <a:gd name="connsiteY1" fmla="*/ 36267 h 68344"/>
                <a:gd name="connsiteX2" fmla="*/ 52997 w 117161"/>
                <a:gd name="connsiteY2" fmla="*/ 0 h 68344"/>
                <a:gd name="connsiteX3" fmla="*/ 0 w 117161"/>
                <a:gd name="connsiteY3" fmla="*/ 32077 h 68344"/>
                <a:gd name="connsiteX4" fmla="*/ 62761 w 117161"/>
                <a:gd name="connsiteY4" fmla="*/ 68344 h 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61" h="68344">
                  <a:moveTo>
                    <a:pt x="62761" y="68344"/>
                  </a:moveTo>
                  <a:lnTo>
                    <a:pt x="117161" y="36267"/>
                  </a:lnTo>
                  <a:lnTo>
                    <a:pt x="52997" y="0"/>
                  </a:lnTo>
                  <a:lnTo>
                    <a:pt x="0" y="32077"/>
                  </a:lnTo>
                  <a:lnTo>
                    <a:pt x="62761" y="68344"/>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 name="Freeform: Shape 42">
              <a:extLst>
                <a:ext uri="{FF2B5EF4-FFF2-40B4-BE49-F238E27FC236}">
                  <a16:creationId xmlns:a16="http://schemas.microsoft.com/office/drawing/2014/main" id="{59BEED22-DF67-424B-A528-4E30FDB76461}"/>
                </a:ext>
              </a:extLst>
            </p:cNvPr>
            <p:cNvSpPr/>
            <p:nvPr/>
          </p:nvSpPr>
          <p:spPr>
            <a:xfrm>
              <a:off x="9107028" y="3914789"/>
              <a:ext cx="110184" cy="64153"/>
            </a:xfrm>
            <a:custGeom>
              <a:avLst/>
              <a:gdLst>
                <a:gd name="connsiteX0" fmla="*/ 58581 w 110184"/>
                <a:gd name="connsiteY0" fmla="*/ 64154 h 64153"/>
                <a:gd name="connsiteX1" fmla="*/ 110185 w 110184"/>
                <a:gd name="connsiteY1" fmla="*/ 33470 h 64153"/>
                <a:gd name="connsiteX2" fmla="*/ 52997 w 110184"/>
                <a:gd name="connsiteY2" fmla="*/ 0 h 64153"/>
                <a:gd name="connsiteX3" fmla="*/ 0 w 110184"/>
                <a:gd name="connsiteY3" fmla="*/ 30684 h 64153"/>
                <a:gd name="connsiteX4" fmla="*/ 58581 w 110184"/>
                <a:gd name="connsiteY4" fmla="*/ 64154 h 6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4" h="64153">
                  <a:moveTo>
                    <a:pt x="58581" y="64154"/>
                  </a:moveTo>
                  <a:lnTo>
                    <a:pt x="110185" y="33470"/>
                  </a:lnTo>
                  <a:lnTo>
                    <a:pt x="52997" y="0"/>
                  </a:lnTo>
                  <a:lnTo>
                    <a:pt x="0" y="30684"/>
                  </a:lnTo>
                  <a:lnTo>
                    <a:pt x="58581" y="64154"/>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 name="Freeform: Shape 43">
              <a:extLst>
                <a:ext uri="{FF2B5EF4-FFF2-40B4-BE49-F238E27FC236}">
                  <a16:creationId xmlns:a16="http://schemas.microsoft.com/office/drawing/2014/main" id="{6F71E284-34A1-438C-B678-6A6A30360A4F}"/>
                </a:ext>
              </a:extLst>
            </p:cNvPr>
            <p:cNvSpPr/>
            <p:nvPr/>
          </p:nvSpPr>
          <p:spPr>
            <a:xfrm>
              <a:off x="8982900" y="3758574"/>
              <a:ext cx="114364" cy="66950"/>
            </a:xfrm>
            <a:custGeom>
              <a:avLst/>
              <a:gdLst>
                <a:gd name="connsiteX0" fmla="*/ 55784 w 114364"/>
                <a:gd name="connsiteY0" fmla="*/ 0 h 66950"/>
                <a:gd name="connsiteX1" fmla="*/ 0 w 114364"/>
                <a:gd name="connsiteY1" fmla="*/ 32077 h 66950"/>
                <a:gd name="connsiteX2" fmla="*/ 58581 w 114364"/>
                <a:gd name="connsiteY2" fmla="*/ 66951 h 66950"/>
                <a:gd name="connsiteX3" fmla="*/ 114364 w 114364"/>
                <a:gd name="connsiteY3" fmla="*/ 33470 h 66950"/>
                <a:gd name="connsiteX4" fmla="*/ 55784 w 114364"/>
                <a:gd name="connsiteY4" fmla="*/ 0 h 66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64" h="66950">
                  <a:moveTo>
                    <a:pt x="55784" y="0"/>
                  </a:moveTo>
                  <a:lnTo>
                    <a:pt x="0" y="32077"/>
                  </a:lnTo>
                  <a:lnTo>
                    <a:pt x="58581" y="66951"/>
                  </a:lnTo>
                  <a:lnTo>
                    <a:pt x="114364" y="33470"/>
                  </a:lnTo>
                  <a:lnTo>
                    <a:pt x="55784"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5" name="Freeform: Shape 44">
              <a:extLst>
                <a:ext uri="{FF2B5EF4-FFF2-40B4-BE49-F238E27FC236}">
                  <a16:creationId xmlns:a16="http://schemas.microsoft.com/office/drawing/2014/main" id="{29C21D9A-E293-469D-A3A8-81E1524C6CF8}"/>
                </a:ext>
              </a:extLst>
            </p:cNvPr>
            <p:cNvSpPr/>
            <p:nvPr/>
          </p:nvSpPr>
          <p:spPr>
            <a:xfrm>
              <a:off x="8897816" y="3708363"/>
              <a:ext cx="121341" cy="71130"/>
            </a:xfrm>
            <a:custGeom>
              <a:avLst/>
              <a:gdLst>
                <a:gd name="connsiteX0" fmla="*/ 55784 w 121341"/>
                <a:gd name="connsiteY0" fmla="*/ 0 h 71130"/>
                <a:gd name="connsiteX1" fmla="*/ 0 w 121341"/>
                <a:gd name="connsiteY1" fmla="*/ 33470 h 71130"/>
                <a:gd name="connsiteX2" fmla="*/ 65547 w 121341"/>
                <a:gd name="connsiteY2" fmla="*/ 71131 h 71130"/>
                <a:gd name="connsiteX3" fmla="*/ 121341 w 121341"/>
                <a:gd name="connsiteY3" fmla="*/ 39054 h 71130"/>
                <a:gd name="connsiteX4" fmla="*/ 55784 w 121341"/>
                <a:gd name="connsiteY4" fmla="*/ 0 h 71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41" h="71130">
                  <a:moveTo>
                    <a:pt x="55784" y="0"/>
                  </a:moveTo>
                  <a:lnTo>
                    <a:pt x="0" y="33470"/>
                  </a:lnTo>
                  <a:lnTo>
                    <a:pt x="65547" y="71131"/>
                  </a:lnTo>
                  <a:lnTo>
                    <a:pt x="121341" y="39054"/>
                  </a:lnTo>
                  <a:lnTo>
                    <a:pt x="55784"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 name="Freeform: Shape 45">
              <a:extLst>
                <a:ext uri="{FF2B5EF4-FFF2-40B4-BE49-F238E27FC236}">
                  <a16:creationId xmlns:a16="http://schemas.microsoft.com/office/drawing/2014/main" id="{E0865C2D-D92C-4FD2-8B7E-1C66FD0EE7C7}"/>
                </a:ext>
              </a:extLst>
            </p:cNvPr>
            <p:cNvSpPr/>
            <p:nvPr/>
          </p:nvSpPr>
          <p:spPr>
            <a:xfrm>
              <a:off x="8815518" y="3660940"/>
              <a:ext cx="118554" cy="69737"/>
            </a:xfrm>
            <a:custGeom>
              <a:avLst/>
              <a:gdLst>
                <a:gd name="connsiteX0" fmla="*/ 55794 w 118554"/>
                <a:gd name="connsiteY0" fmla="*/ 0 h 69737"/>
                <a:gd name="connsiteX1" fmla="*/ 0 w 118554"/>
                <a:gd name="connsiteY1" fmla="*/ 33470 h 69737"/>
                <a:gd name="connsiteX2" fmla="*/ 62771 w 118554"/>
                <a:gd name="connsiteY2" fmla="*/ 69737 h 69737"/>
                <a:gd name="connsiteX3" fmla="*/ 118555 w 118554"/>
                <a:gd name="connsiteY3" fmla="*/ 36267 h 69737"/>
                <a:gd name="connsiteX4" fmla="*/ 55794 w 118554"/>
                <a:gd name="connsiteY4" fmla="*/ 0 h 69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54" h="69737">
                  <a:moveTo>
                    <a:pt x="55794" y="0"/>
                  </a:moveTo>
                  <a:lnTo>
                    <a:pt x="0" y="33470"/>
                  </a:lnTo>
                  <a:lnTo>
                    <a:pt x="62771" y="69737"/>
                  </a:lnTo>
                  <a:lnTo>
                    <a:pt x="118555" y="36267"/>
                  </a:lnTo>
                  <a:lnTo>
                    <a:pt x="55794"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 name="Freeform: Shape 46">
              <a:extLst>
                <a:ext uri="{FF2B5EF4-FFF2-40B4-BE49-F238E27FC236}">
                  <a16:creationId xmlns:a16="http://schemas.microsoft.com/office/drawing/2014/main" id="{38AB5941-664C-4319-A385-04A91F23A86C}"/>
                </a:ext>
              </a:extLst>
            </p:cNvPr>
            <p:cNvSpPr/>
            <p:nvPr/>
          </p:nvSpPr>
          <p:spPr>
            <a:xfrm>
              <a:off x="9027527" y="3868759"/>
              <a:ext cx="112971" cy="65557"/>
            </a:xfrm>
            <a:custGeom>
              <a:avLst/>
              <a:gdLst>
                <a:gd name="connsiteX0" fmla="*/ 59974 w 112971"/>
                <a:gd name="connsiteY0" fmla="*/ 65557 h 65557"/>
                <a:gd name="connsiteX1" fmla="*/ 112971 w 112971"/>
                <a:gd name="connsiteY1" fmla="*/ 34874 h 65557"/>
                <a:gd name="connsiteX2" fmla="*/ 51604 w 112971"/>
                <a:gd name="connsiteY2" fmla="*/ 0 h 65557"/>
                <a:gd name="connsiteX3" fmla="*/ 0 w 112971"/>
                <a:gd name="connsiteY3" fmla="*/ 30684 h 65557"/>
                <a:gd name="connsiteX4" fmla="*/ 59974 w 112971"/>
                <a:gd name="connsiteY4" fmla="*/ 65557 h 65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71" h="65557">
                  <a:moveTo>
                    <a:pt x="59974" y="65557"/>
                  </a:moveTo>
                  <a:lnTo>
                    <a:pt x="112971" y="34874"/>
                  </a:lnTo>
                  <a:lnTo>
                    <a:pt x="51604" y="0"/>
                  </a:lnTo>
                  <a:lnTo>
                    <a:pt x="0" y="30684"/>
                  </a:lnTo>
                  <a:lnTo>
                    <a:pt x="59974" y="65557"/>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 name="Freeform: Shape 47">
              <a:extLst>
                <a:ext uri="{FF2B5EF4-FFF2-40B4-BE49-F238E27FC236}">
                  <a16:creationId xmlns:a16="http://schemas.microsoft.com/office/drawing/2014/main" id="{94CA298A-B68B-4C14-A2A8-BA6C40A34AE4}"/>
                </a:ext>
              </a:extLst>
            </p:cNvPr>
            <p:cNvSpPr/>
            <p:nvPr/>
          </p:nvSpPr>
          <p:spPr>
            <a:xfrm>
              <a:off x="8727647" y="3610729"/>
              <a:ext cx="124138" cy="72524"/>
            </a:xfrm>
            <a:custGeom>
              <a:avLst/>
              <a:gdLst>
                <a:gd name="connsiteX0" fmla="*/ 55794 w 124138"/>
                <a:gd name="connsiteY0" fmla="*/ 0 h 72524"/>
                <a:gd name="connsiteX1" fmla="*/ 0 w 124138"/>
                <a:gd name="connsiteY1" fmla="*/ 33470 h 72524"/>
                <a:gd name="connsiteX2" fmla="*/ 68344 w 124138"/>
                <a:gd name="connsiteY2" fmla="*/ 72524 h 72524"/>
                <a:gd name="connsiteX3" fmla="*/ 124138 w 124138"/>
                <a:gd name="connsiteY3" fmla="*/ 39054 h 72524"/>
                <a:gd name="connsiteX4" fmla="*/ 55794 w 124138"/>
                <a:gd name="connsiteY4" fmla="*/ 0 h 725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4138" h="72524">
                  <a:moveTo>
                    <a:pt x="55794" y="0"/>
                  </a:moveTo>
                  <a:lnTo>
                    <a:pt x="0" y="33470"/>
                  </a:lnTo>
                  <a:lnTo>
                    <a:pt x="68344" y="72524"/>
                  </a:lnTo>
                  <a:lnTo>
                    <a:pt x="124138" y="39054"/>
                  </a:lnTo>
                  <a:lnTo>
                    <a:pt x="55794"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 name="Freeform: Shape 48">
              <a:extLst>
                <a:ext uri="{FF2B5EF4-FFF2-40B4-BE49-F238E27FC236}">
                  <a16:creationId xmlns:a16="http://schemas.microsoft.com/office/drawing/2014/main" id="{D0F66BFE-E0D2-407D-B599-5DA463C627C8}"/>
                </a:ext>
              </a:extLst>
            </p:cNvPr>
            <p:cNvSpPr/>
            <p:nvPr/>
          </p:nvSpPr>
          <p:spPr>
            <a:xfrm>
              <a:off x="9447355" y="3858995"/>
              <a:ext cx="112971" cy="65557"/>
            </a:xfrm>
            <a:custGeom>
              <a:avLst/>
              <a:gdLst>
                <a:gd name="connsiteX0" fmla="*/ 51604 w 112971"/>
                <a:gd name="connsiteY0" fmla="*/ 0 h 65557"/>
                <a:gd name="connsiteX1" fmla="*/ 0 w 112971"/>
                <a:gd name="connsiteY1" fmla="*/ 30684 h 65557"/>
                <a:gd name="connsiteX2" fmla="*/ 61367 w 112971"/>
                <a:gd name="connsiteY2" fmla="*/ 65557 h 65557"/>
                <a:gd name="connsiteX3" fmla="*/ 112971 w 112971"/>
                <a:gd name="connsiteY3" fmla="*/ 36267 h 65557"/>
                <a:gd name="connsiteX4" fmla="*/ 51604 w 112971"/>
                <a:gd name="connsiteY4" fmla="*/ 0 h 65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71" h="65557">
                  <a:moveTo>
                    <a:pt x="51604" y="0"/>
                  </a:moveTo>
                  <a:lnTo>
                    <a:pt x="0" y="30684"/>
                  </a:lnTo>
                  <a:lnTo>
                    <a:pt x="61367" y="65557"/>
                  </a:lnTo>
                  <a:lnTo>
                    <a:pt x="112971" y="36267"/>
                  </a:lnTo>
                  <a:lnTo>
                    <a:pt x="51604"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 name="Freeform: Shape 49">
              <a:extLst>
                <a:ext uri="{FF2B5EF4-FFF2-40B4-BE49-F238E27FC236}">
                  <a16:creationId xmlns:a16="http://schemas.microsoft.com/office/drawing/2014/main" id="{2AD8F5CB-ECBC-4216-88DF-4B70AE94FB1C}"/>
                </a:ext>
              </a:extLst>
            </p:cNvPr>
            <p:cNvSpPr/>
            <p:nvPr/>
          </p:nvSpPr>
          <p:spPr>
            <a:xfrm>
              <a:off x="8710917" y="3686050"/>
              <a:ext cx="110184" cy="64153"/>
            </a:xfrm>
            <a:custGeom>
              <a:avLst/>
              <a:gdLst>
                <a:gd name="connsiteX0" fmla="*/ 58581 w 110184"/>
                <a:gd name="connsiteY0" fmla="*/ 64154 h 64153"/>
                <a:gd name="connsiteX1" fmla="*/ 110185 w 110184"/>
                <a:gd name="connsiteY1" fmla="*/ 33470 h 64153"/>
                <a:gd name="connsiteX2" fmla="*/ 51604 w 110184"/>
                <a:gd name="connsiteY2" fmla="*/ 0 h 64153"/>
                <a:gd name="connsiteX3" fmla="*/ 0 w 110184"/>
                <a:gd name="connsiteY3" fmla="*/ 30684 h 64153"/>
                <a:gd name="connsiteX4" fmla="*/ 58581 w 110184"/>
                <a:gd name="connsiteY4" fmla="*/ 64154 h 6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4" h="64153">
                  <a:moveTo>
                    <a:pt x="58581" y="64154"/>
                  </a:moveTo>
                  <a:lnTo>
                    <a:pt x="110185" y="33470"/>
                  </a:lnTo>
                  <a:lnTo>
                    <a:pt x="51604" y="0"/>
                  </a:lnTo>
                  <a:lnTo>
                    <a:pt x="0" y="30684"/>
                  </a:lnTo>
                  <a:lnTo>
                    <a:pt x="58581" y="64154"/>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 name="Freeform: Shape 50">
              <a:extLst>
                <a:ext uri="{FF2B5EF4-FFF2-40B4-BE49-F238E27FC236}">
                  <a16:creationId xmlns:a16="http://schemas.microsoft.com/office/drawing/2014/main" id="{6946892F-7970-45EB-AB2A-C3AD1FAC1660}"/>
                </a:ext>
              </a:extLst>
            </p:cNvPr>
            <p:cNvSpPr/>
            <p:nvPr/>
          </p:nvSpPr>
          <p:spPr>
            <a:xfrm>
              <a:off x="9373428" y="3817155"/>
              <a:ext cx="106004" cy="61367"/>
            </a:xfrm>
            <a:custGeom>
              <a:avLst/>
              <a:gdLst>
                <a:gd name="connsiteX0" fmla="*/ 51604 w 106004"/>
                <a:gd name="connsiteY0" fmla="*/ 0 h 61367"/>
                <a:gd name="connsiteX1" fmla="*/ 0 w 106004"/>
                <a:gd name="connsiteY1" fmla="*/ 29290 h 61367"/>
                <a:gd name="connsiteX2" fmla="*/ 54390 w 106004"/>
                <a:gd name="connsiteY2" fmla="*/ 61367 h 61367"/>
                <a:gd name="connsiteX3" fmla="*/ 106005 w 106004"/>
                <a:gd name="connsiteY3" fmla="*/ 30684 h 61367"/>
                <a:gd name="connsiteX4" fmla="*/ 51604 w 106004"/>
                <a:gd name="connsiteY4" fmla="*/ 0 h 61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04" h="61367">
                  <a:moveTo>
                    <a:pt x="51604" y="0"/>
                  </a:moveTo>
                  <a:lnTo>
                    <a:pt x="0" y="29290"/>
                  </a:lnTo>
                  <a:lnTo>
                    <a:pt x="54390" y="61367"/>
                  </a:lnTo>
                  <a:lnTo>
                    <a:pt x="106005" y="30684"/>
                  </a:lnTo>
                  <a:lnTo>
                    <a:pt x="51604"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 name="Freeform: Shape 51">
              <a:extLst>
                <a:ext uri="{FF2B5EF4-FFF2-40B4-BE49-F238E27FC236}">
                  <a16:creationId xmlns:a16="http://schemas.microsoft.com/office/drawing/2014/main" id="{AD32619F-605F-46A3-A5E9-4A180B437F0D}"/>
                </a:ext>
              </a:extLst>
            </p:cNvPr>
            <p:cNvSpPr/>
            <p:nvPr/>
          </p:nvSpPr>
          <p:spPr>
            <a:xfrm>
              <a:off x="9529632" y="3906419"/>
              <a:ext cx="121341" cy="71130"/>
            </a:xfrm>
            <a:custGeom>
              <a:avLst/>
              <a:gdLst>
                <a:gd name="connsiteX0" fmla="*/ 50211 w 121341"/>
                <a:gd name="connsiteY0" fmla="*/ 0 h 71130"/>
                <a:gd name="connsiteX1" fmla="*/ 0 w 121341"/>
                <a:gd name="connsiteY1" fmla="*/ 30684 h 71130"/>
                <a:gd name="connsiteX2" fmla="*/ 71131 w 121341"/>
                <a:gd name="connsiteY2" fmla="*/ 71131 h 71130"/>
                <a:gd name="connsiteX3" fmla="*/ 121341 w 121341"/>
                <a:gd name="connsiteY3" fmla="*/ 40447 h 71130"/>
                <a:gd name="connsiteX4" fmla="*/ 50211 w 121341"/>
                <a:gd name="connsiteY4" fmla="*/ 0 h 71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41" h="71130">
                  <a:moveTo>
                    <a:pt x="50211" y="0"/>
                  </a:moveTo>
                  <a:lnTo>
                    <a:pt x="0" y="30684"/>
                  </a:lnTo>
                  <a:lnTo>
                    <a:pt x="71131" y="71131"/>
                  </a:lnTo>
                  <a:lnTo>
                    <a:pt x="121341" y="40447"/>
                  </a:lnTo>
                  <a:lnTo>
                    <a:pt x="50211"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 name="Freeform: Shape 52">
              <a:extLst>
                <a:ext uri="{FF2B5EF4-FFF2-40B4-BE49-F238E27FC236}">
                  <a16:creationId xmlns:a16="http://schemas.microsoft.com/office/drawing/2014/main" id="{EF612931-2829-41AE-8442-E26A5448DA1D}"/>
                </a:ext>
              </a:extLst>
            </p:cNvPr>
            <p:cNvSpPr/>
            <p:nvPr/>
          </p:nvSpPr>
          <p:spPr>
            <a:xfrm>
              <a:off x="9369237" y="3895262"/>
              <a:ext cx="117161" cy="68344"/>
            </a:xfrm>
            <a:custGeom>
              <a:avLst/>
              <a:gdLst>
                <a:gd name="connsiteX0" fmla="*/ 52997 w 117161"/>
                <a:gd name="connsiteY0" fmla="*/ 0 h 68344"/>
                <a:gd name="connsiteX1" fmla="*/ 0 w 117161"/>
                <a:gd name="connsiteY1" fmla="*/ 32077 h 68344"/>
                <a:gd name="connsiteX2" fmla="*/ 62761 w 117161"/>
                <a:gd name="connsiteY2" fmla="*/ 68344 h 68344"/>
                <a:gd name="connsiteX3" fmla="*/ 117161 w 117161"/>
                <a:gd name="connsiteY3" fmla="*/ 37660 h 68344"/>
                <a:gd name="connsiteX4" fmla="*/ 52997 w 117161"/>
                <a:gd name="connsiteY4" fmla="*/ 0 h 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61" h="68344">
                  <a:moveTo>
                    <a:pt x="52997" y="0"/>
                  </a:moveTo>
                  <a:lnTo>
                    <a:pt x="0" y="32077"/>
                  </a:lnTo>
                  <a:lnTo>
                    <a:pt x="62761" y="68344"/>
                  </a:lnTo>
                  <a:lnTo>
                    <a:pt x="117161" y="37660"/>
                  </a:lnTo>
                  <a:lnTo>
                    <a:pt x="52997"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932BA306-7BCC-4C0D-B3AC-6F3E2E1F5362}"/>
                </a:ext>
              </a:extLst>
            </p:cNvPr>
            <p:cNvSpPr/>
            <p:nvPr/>
          </p:nvSpPr>
          <p:spPr>
            <a:xfrm>
              <a:off x="9662141" y="3905026"/>
              <a:ext cx="143654" cy="82287"/>
            </a:xfrm>
            <a:custGeom>
              <a:avLst/>
              <a:gdLst>
                <a:gd name="connsiteX0" fmla="*/ 94837 w 143654"/>
                <a:gd name="connsiteY0" fmla="*/ 82288 h 82287"/>
                <a:gd name="connsiteX1" fmla="*/ 143655 w 143654"/>
                <a:gd name="connsiteY1" fmla="*/ 54390 h 82287"/>
                <a:gd name="connsiteX2" fmla="*/ 48817 w 143654"/>
                <a:gd name="connsiteY2" fmla="*/ 0 h 82287"/>
                <a:gd name="connsiteX3" fmla="*/ 0 w 143654"/>
                <a:gd name="connsiteY3" fmla="*/ 27897 h 82287"/>
                <a:gd name="connsiteX4" fmla="*/ 94837 w 143654"/>
                <a:gd name="connsiteY4" fmla="*/ 82288 h 822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3654" h="82287">
                  <a:moveTo>
                    <a:pt x="94837" y="82288"/>
                  </a:moveTo>
                  <a:lnTo>
                    <a:pt x="143655" y="54390"/>
                  </a:lnTo>
                  <a:lnTo>
                    <a:pt x="48817" y="0"/>
                  </a:lnTo>
                  <a:lnTo>
                    <a:pt x="0" y="27897"/>
                  </a:lnTo>
                  <a:lnTo>
                    <a:pt x="94837" y="82288"/>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FA467EAC-2CB6-48F6-941A-4B0E896C14CF}"/>
                </a:ext>
              </a:extLst>
            </p:cNvPr>
            <p:cNvSpPr/>
            <p:nvPr/>
          </p:nvSpPr>
          <p:spPr>
            <a:xfrm>
              <a:off x="9293927" y="3771124"/>
              <a:ext cx="111588" cy="64164"/>
            </a:xfrm>
            <a:custGeom>
              <a:avLst/>
              <a:gdLst>
                <a:gd name="connsiteX0" fmla="*/ 51614 w 111588"/>
                <a:gd name="connsiteY0" fmla="*/ 0 h 64164"/>
                <a:gd name="connsiteX1" fmla="*/ 0 w 111588"/>
                <a:gd name="connsiteY1" fmla="*/ 29290 h 64164"/>
                <a:gd name="connsiteX2" fmla="*/ 59974 w 111588"/>
                <a:gd name="connsiteY2" fmla="*/ 64164 h 64164"/>
                <a:gd name="connsiteX3" fmla="*/ 111588 w 111588"/>
                <a:gd name="connsiteY3" fmla="*/ 33481 h 64164"/>
                <a:gd name="connsiteX4" fmla="*/ 51614 w 111588"/>
                <a:gd name="connsiteY4" fmla="*/ 0 h 64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88" h="64164">
                  <a:moveTo>
                    <a:pt x="51614" y="0"/>
                  </a:moveTo>
                  <a:lnTo>
                    <a:pt x="0" y="29290"/>
                  </a:lnTo>
                  <a:lnTo>
                    <a:pt x="59974" y="64164"/>
                  </a:lnTo>
                  <a:lnTo>
                    <a:pt x="111588" y="33481"/>
                  </a:lnTo>
                  <a:lnTo>
                    <a:pt x="51614"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6" name="Freeform: Shape 55">
              <a:extLst>
                <a:ext uri="{FF2B5EF4-FFF2-40B4-BE49-F238E27FC236}">
                  <a16:creationId xmlns:a16="http://schemas.microsoft.com/office/drawing/2014/main" id="{0075BFB2-6FA4-40A9-BB0D-3B8277CC85ED}"/>
                </a:ext>
              </a:extLst>
            </p:cNvPr>
            <p:cNvSpPr/>
            <p:nvPr/>
          </p:nvSpPr>
          <p:spPr>
            <a:xfrm>
              <a:off x="8966160" y="3581439"/>
              <a:ext cx="115768" cy="66950"/>
            </a:xfrm>
            <a:custGeom>
              <a:avLst/>
              <a:gdLst>
                <a:gd name="connsiteX0" fmla="*/ 50221 w 115768"/>
                <a:gd name="connsiteY0" fmla="*/ 0 h 66950"/>
                <a:gd name="connsiteX1" fmla="*/ 0 w 115768"/>
                <a:gd name="connsiteY1" fmla="*/ 29290 h 66950"/>
                <a:gd name="connsiteX2" fmla="*/ 64164 w 115768"/>
                <a:gd name="connsiteY2" fmla="*/ 66951 h 66950"/>
                <a:gd name="connsiteX3" fmla="*/ 115768 w 115768"/>
                <a:gd name="connsiteY3" fmla="*/ 37660 h 66950"/>
                <a:gd name="connsiteX4" fmla="*/ 50221 w 115768"/>
                <a:gd name="connsiteY4" fmla="*/ 0 h 66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68" h="66950">
                  <a:moveTo>
                    <a:pt x="50221" y="0"/>
                  </a:moveTo>
                  <a:lnTo>
                    <a:pt x="0" y="29290"/>
                  </a:lnTo>
                  <a:lnTo>
                    <a:pt x="64164" y="66951"/>
                  </a:lnTo>
                  <a:lnTo>
                    <a:pt x="115768" y="37660"/>
                  </a:lnTo>
                  <a:lnTo>
                    <a:pt x="50221"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 name="Freeform: Shape 56">
              <a:extLst>
                <a:ext uri="{FF2B5EF4-FFF2-40B4-BE49-F238E27FC236}">
                  <a16:creationId xmlns:a16="http://schemas.microsoft.com/office/drawing/2014/main" id="{6599C644-3F95-42BF-AAC0-F75D6016118F}"/>
                </a:ext>
              </a:extLst>
            </p:cNvPr>
            <p:cNvSpPr/>
            <p:nvPr/>
          </p:nvSpPr>
          <p:spPr>
            <a:xfrm>
              <a:off x="9582640" y="3858995"/>
              <a:ext cx="107397" cy="62770"/>
            </a:xfrm>
            <a:custGeom>
              <a:avLst/>
              <a:gdLst>
                <a:gd name="connsiteX0" fmla="*/ 59974 w 107397"/>
                <a:gd name="connsiteY0" fmla="*/ 62771 h 62770"/>
                <a:gd name="connsiteX1" fmla="*/ 107398 w 107397"/>
                <a:gd name="connsiteY1" fmla="*/ 33481 h 62770"/>
                <a:gd name="connsiteX2" fmla="*/ 47424 w 107397"/>
                <a:gd name="connsiteY2" fmla="*/ 0 h 62770"/>
                <a:gd name="connsiteX3" fmla="*/ 0 w 107397"/>
                <a:gd name="connsiteY3" fmla="*/ 27897 h 62770"/>
                <a:gd name="connsiteX4" fmla="*/ 59974 w 107397"/>
                <a:gd name="connsiteY4" fmla="*/ 62771 h 62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397" h="62770">
                  <a:moveTo>
                    <a:pt x="59974" y="62771"/>
                  </a:moveTo>
                  <a:lnTo>
                    <a:pt x="107398" y="33481"/>
                  </a:lnTo>
                  <a:lnTo>
                    <a:pt x="47424" y="0"/>
                  </a:lnTo>
                  <a:lnTo>
                    <a:pt x="0" y="27897"/>
                  </a:lnTo>
                  <a:lnTo>
                    <a:pt x="59974" y="62771"/>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 name="Freeform: Shape 57">
              <a:extLst>
                <a:ext uri="{FF2B5EF4-FFF2-40B4-BE49-F238E27FC236}">
                  <a16:creationId xmlns:a16="http://schemas.microsoft.com/office/drawing/2014/main" id="{840DFE3F-AB6E-4864-A704-E5FC470C201F}"/>
                </a:ext>
              </a:extLst>
            </p:cNvPr>
            <p:cNvSpPr/>
            <p:nvPr/>
          </p:nvSpPr>
          <p:spPr>
            <a:xfrm>
              <a:off x="8875502" y="3529835"/>
              <a:ext cx="121341" cy="69737"/>
            </a:xfrm>
            <a:custGeom>
              <a:avLst/>
              <a:gdLst>
                <a:gd name="connsiteX0" fmla="*/ 51604 w 121341"/>
                <a:gd name="connsiteY0" fmla="*/ 0 h 69737"/>
                <a:gd name="connsiteX1" fmla="*/ 0 w 121341"/>
                <a:gd name="connsiteY1" fmla="*/ 29290 h 69737"/>
                <a:gd name="connsiteX2" fmla="*/ 71131 w 121341"/>
                <a:gd name="connsiteY2" fmla="*/ 69737 h 69737"/>
                <a:gd name="connsiteX3" fmla="*/ 121341 w 121341"/>
                <a:gd name="connsiteY3" fmla="*/ 40447 h 69737"/>
                <a:gd name="connsiteX4" fmla="*/ 51604 w 121341"/>
                <a:gd name="connsiteY4" fmla="*/ 0 h 69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341" h="69737">
                  <a:moveTo>
                    <a:pt x="51604" y="0"/>
                  </a:moveTo>
                  <a:lnTo>
                    <a:pt x="0" y="29290"/>
                  </a:lnTo>
                  <a:lnTo>
                    <a:pt x="71131" y="69737"/>
                  </a:lnTo>
                  <a:lnTo>
                    <a:pt x="121341" y="40447"/>
                  </a:lnTo>
                  <a:lnTo>
                    <a:pt x="51604"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9" name="Freeform: Shape 58">
              <a:extLst>
                <a:ext uri="{FF2B5EF4-FFF2-40B4-BE49-F238E27FC236}">
                  <a16:creationId xmlns:a16="http://schemas.microsoft.com/office/drawing/2014/main" id="{E3304D5C-3CFE-455F-8917-78A120FEBB50}"/>
                </a:ext>
              </a:extLst>
            </p:cNvPr>
            <p:cNvSpPr/>
            <p:nvPr/>
          </p:nvSpPr>
          <p:spPr>
            <a:xfrm>
              <a:off x="8797384" y="3483804"/>
              <a:ext cx="110194" cy="64164"/>
            </a:xfrm>
            <a:custGeom>
              <a:avLst/>
              <a:gdLst>
                <a:gd name="connsiteX0" fmla="*/ 51614 w 110194"/>
                <a:gd name="connsiteY0" fmla="*/ 0 h 64164"/>
                <a:gd name="connsiteX1" fmla="*/ 0 w 110194"/>
                <a:gd name="connsiteY1" fmla="*/ 30684 h 64164"/>
                <a:gd name="connsiteX2" fmla="*/ 58581 w 110194"/>
                <a:gd name="connsiteY2" fmla="*/ 64164 h 64164"/>
                <a:gd name="connsiteX3" fmla="*/ 110195 w 110194"/>
                <a:gd name="connsiteY3" fmla="*/ 34874 h 64164"/>
                <a:gd name="connsiteX4" fmla="*/ 51614 w 110194"/>
                <a:gd name="connsiteY4" fmla="*/ 0 h 64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94" h="64164">
                  <a:moveTo>
                    <a:pt x="51614" y="0"/>
                  </a:moveTo>
                  <a:lnTo>
                    <a:pt x="0" y="30684"/>
                  </a:lnTo>
                  <a:lnTo>
                    <a:pt x="58581" y="64164"/>
                  </a:lnTo>
                  <a:lnTo>
                    <a:pt x="110195" y="34874"/>
                  </a:lnTo>
                  <a:lnTo>
                    <a:pt x="51614"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 name="Freeform: Shape 59">
              <a:extLst>
                <a:ext uri="{FF2B5EF4-FFF2-40B4-BE49-F238E27FC236}">
                  <a16:creationId xmlns:a16="http://schemas.microsoft.com/office/drawing/2014/main" id="{B8170EE5-A585-4FCF-A67C-6F2D241C0A2B}"/>
                </a:ext>
              </a:extLst>
            </p:cNvPr>
            <p:cNvSpPr/>
            <p:nvPr/>
          </p:nvSpPr>
          <p:spPr>
            <a:xfrm>
              <a:off x="9215819" y="3725104"/>
              <a:ext cx="110184" cy="64153"/>
            </a:xfrm>
            <a:custGeom>
              <a:avLst/>
              <a:gdLst>
                <a:gd name="connsiteX0" fmla="*/ 50211 w 110184"/>
                <a:gd name="connsiteY0" fmla="*/ 0 h 64153"/>
                <a:gd name="connsiteX1" fmla="*/ 0 w 110184"/>
                <a:gd name="connsiteY1" fmla="*/ 30684 h 64153"/>
                <a:gd name="connsiteX2" fmla="*/ 58581 w 110184"/>
                <a:gd name="connsiteY2" fmla="*/ 64154 h 64153"/>
                <a:gd name="connsiteX3" fmla="*/ 110185 w 110184"/>
                <a:gd name="connsiteY3" fmla="*/ 34864 h 64153"/>
                <a:gd name="connsiteX4" fmla="*/ 50211 w 110184"/>
                <a:gd name="connsiteY4" fmla="*/ 0 h 641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4" h="64153">
                  <a:moveTo>
                    <a:pt x="50211" y="0"/>
                  </a:moveTo>
                  <a:lnTo>
                    <a:pt x="0" y="30684"/>
                  </a:lnTo>
                  <a:lnTo>
                    <a:pt x="58581" y="64154"/>
                  </a:lnTo>
                  <a:lnTo>
                    <a:pt x="110185" y="34864"/>
                  </a:lnTo>
                  <a:lnTo>
                    <a:pt x="50211"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1" name="Freeform: Shape 60">
              <a:extLst>
                <a:ext uri="{FF2B5EF4-FFF2-40B4-BE49-F238E27FC236}">
                  <a16:creationId xmlns:a16="http://schemas.microsoft.com/office/drawing/2014/main" id="{FE42F53C-E97A-498B-9836-31BF14329A7D}"/>
                </a:ext>
              </a:extLst>
            </p:cNvPr>
            <p:cNvSpPr/>
            <p:nvPr/>
          </p:nvSpPr>
          <p:spPr>
            <a:xfrm>
              <a:off x="9133532" y="3677680"/>
              <a:ext cx="112971" cy="66950"/>
            </a:xfrm>
            <a:custGeom>
              <a:avLst/>
              <a:gdLst>
                <a:gd name="connsiteX0" fmla="*/ 51604 w 112971"/>
                <a:gd name="connsiteY0" fmla="*/ 0 h 66950"/>
                <a:gd name="connsiteX1" fmla="*/ 0 w 112971"/>
                <a:gd name="connsiteY1" fmla="*/ 30684 h 66950"/>
                <a:gd name="connsiteX2" fmla="*/ 62761 w 112971"/>
                <a:gd name="connsiteY2" fmla="*/ 66951 h 66950"/>
                <a:gd name="connsiteX3" fmla="*/ 112971 w 112971"/>
                <a:gd name="connsiteY3" fmla="*/ 36267 h 66950"/>
                <a:gd name="connsiteX4" fmla="*/ 51604 w 112971"/>
                <a:gd name="connsiteY4" fmla="*/ 0 h 66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71" h="66950">
                  <a:moveTo>
                    <a:pt x="51604" y="0"/>
                  </a:moveTo>
                  <a:lnTo>
                    <a:pt x="0" y="30684"/>
                  </a:lnTo>
                  <a:lnTo>
                    <a:pt x="62761" y="66951"/>
                  </a:lnTo>
                  <a:lnTo>
                    <a:pt x="112971" y="36267"/>
                  </a:lnTo>
                  <a:lnTo>
                    <a:pt x="51604"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 name="Freeform: Shape 61">
              <a:extLst>
                <a:ext uri="{FF2B5EF4-FFF2-40B4-BE49-F238E27FC236}">
                  <a16:creationId xmlns:a16="http://schemas.microsoft.com/office/drawing/2014/main" id="{08839895-540E-4270-AC71-45029DED7E2D}"/>
                </a:ext>
              </a:extLst>
            </p:cNvPr>
            <p:cNvSpPr/>
            <p:nvPr/>
          </p:nvSpPr>
          <p:spPr>
            <a:xfrm>
              <a:off x="8561677" y="3430807"/>
              <a:ext cx="153420" cy="89264"/>
            </a:xfrm>
            <a:custGeom>
              <a:avLst/>
              <a:gdLst>
                <a:gd name="connsiteX0" fmla="*/ 153420 w 153420"/>
                <a:gd name="connsiteY0" fmla="*/ 57177 h 89264"/>
                <a:gd name="connsiteX1" fmla="*/ 52999 w 153420"/>
                <a:gd name="connsiteY1" fmla="*/ 0 h 89264"/>
                <a:gd name="connsiteX2" fmla="*/ 0 w 153420"/>
                <a:gd name="connsiteY2" fmla="*/ 30684 h 89264"/>
                <a:gd name="connsiteX3" fmla="*/ 100423 w 153420"/>
                <a:gd name="connsiteY3" fmla="*/ 89264 h 89264"/>
                <a:gd name="connsiteX4" fmla="*/ 153420 w 153420"/>
                <a:gd name="connsiteY4" fmla="*/ 57177 h 89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420" h="89264">
                  <a:moveTo>
                    <a:pt x="153420" y="57177"/>
                  </a:moveTo>
                  <a:lnTo>
                    <a:pt x="52999" y="0"/>
                  </a:lnTo>
                  <a:lnTo>
                    <a:pt x="0" y="30684"/>
                  </a:lnTo>
                  <a:lnTo>
                    <a:pt x="100423" y="89264"/>
                  </a:lnTo>
                  <a:lnTo>
                    <a:pt x="153420" y="57177"/>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 name="Freeform: Shape 62">
              <a:extLst>
                <a:ext uri="{FF2B5EF4-FFF2-40B4-BE49-F238E27FC236}">
                  <a16:creationId xmlns:a16="http://schemas.microsoft.com/office/drawing/2014/main" id="{54027291-39A4-414B-B349-1295F38A994C}"/>
                </a:ext>
              </a:extLst>
            </p:cNvPr>
            <p:cNvSpPr/>
            <p:nvPr/>
          </p:nvSpPr>
          <p:spPr>
            <a:xfrm>
              <a:off x="9049841" y="3630256"/>
              <a:ext cx="114374" cy="66950"/>
            </a:xfrm>
            <a:custGeom>
              <a:avLst/>
              <a:gdLst>
                <a:gd name="connsiteX0" fmla="*/ 51604 w 114374"/>
                <a:gd name="connsiteY0" fmla="*/ 0 h 66950"/>
                <a:gd name="connsiteX1" fmla="*/ 0 w 114374"/>
                <a:gd name="connsiteY1" fmla="*/ 29290 h 66950"/>
                <a:gd name="connsiteX2" fmla="*/ 64164 w 114374"/>
                <a:gd name="connsiteY2" fmla="*/ 66951 h 66950"/>
                <a:gd name="connsiteX3" fmla="*/ 114375 w 114374"/>
                <a:gd name="connsiteY3" fmla="*/ 36267 h 66950"/>
                <a:gd name="connsiteX4" fmla="*/ 51604 w 114374"/>
                <a:gd name="connsiteY4" fmla="*/ 0 h 66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74" h="66950">
                  <a:moveTo>
                    <a:pt x="51604" y="0"/>
                  </a:moveTo>
                  <a:lnTo>
                    <a:pt x="0" y="29290"/>
                  </a:lnTo>
                  <a:lnTo>
                    <a:pt x="64164" y="66951"/>
                  </a:lnTo>
                  <a:lnTo>
                    <a:pt x="114375" y="36267"/>
                  </a:lnTo>
                  <a:lnTo>
                    <a:pt x="51604"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 name="Freeform: Shape 63">
              <a:extLst>
                <a:ext uri="{FF2B5EF4-FFF2-40B4-BE49-F238E27FC236}">
                  <a16:creationId xmlns:a16="http://schemas.microsoft.com/office/drawing/2014/main" id="{AEE23E82-927C-46AE-8446-49CE20431057}"/>
                </a:ext>
              </a:extLst>
            </p:cNvPr>
            <p:cNvSpPr/>
            <p:nvPr/>
          </p:nvSpPr>
          <p:spPr>
            <a:xfrm>
              <a:off x="8855975" y="3439177"/>
              <a:ext cx="100421" cy="58580"/>
            </a:xfrm>
            <a:custGeom>
              <a:avLst/>
              <a:gdLst>
                <a:gd name="connsiteX0" fmla="*/ 52997 w 100421"/>
                <a:gd name="connsiteY0" fmla="*/ 58581 h 58580"/>
                <a:gd name="connsiteX1" fmla="*/ 100421 w 100421"/>
                <a:gd name="connsiteY1" fmla="*/ 30684 h 58580"/>
                <a:gd name="connsiteX2" fmla="*/ 48817 w 100421"/>
                <a:gd name="connsiteY2" fmla="*/ 0 h 58580"/>
                <a:gd name="connsiteX3" fmla="*/ 0 w 100421"/>
                <a:gd name="connsiteY3" fmla="*/ 27897 h 58580"/>
                <a:gd name="connsiteX4" fmla="*/ 52997 w 100421"/>
                <a:gd name="connsiteY4" fmla="*/ 58581 h 5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421" h="58580">
                  <a:moveTo>
                    <a:pt x="52997" y="58581"/>
                  </a:moveTo>
                  <a:lnTo>
                    <a:pt x="100421" y="30684"/>
                  </a:lnTo>
                  <a:lnTo>
                    <a:pt x="48817" y="0"/>
                  </a:lnTo>
                  <a:lnTo>
                    <a:pt x="0" y="27897"/>
                  </a:lnTo>
                  <a:lnTo>
                    <a:pt x="52997" y="58581"/>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 name="Freeform: Shape 64">
              <a:extLst>
                <a:ext uri="{FF2B5EF4-FFF2-40B4-BE49-F238E27FC236}">
                  <a16:creationId xmlns:a16="http://schemas.microsoft.com/office/drawing/2014/main" id="{B4F4A8E9-499E-417D-986C-1E9771CBABD1}"/>
                </a:ext>
              </a:extLst>
            </p:cNvPr>
            <p:cNvSpPr/>
            <p:nvPr/>
          </p:nvSpPr>
          <p:spPr>
            <a:xfrm>
              <a:off x="9493376" y="3807391"/>
              <a:ext cx="117161" cy="66950"/>
            </a:xfrm>
            <a:custGeom>
              <a:avLst/>
              <a:gdLst>
                <a:gd name="connsiteX0" fmla="*/ 69737 w 117161"/>
                <a:gd name="connsiteY0" fmla="*/ 66951 h 66950"/>
                <a:gd name="connsiteX1" fmla="*/ 117161 w 117161"/>
                <a:gd name="connsiteY1" fmla="*/ 39054 h 66950"/>
                <a:gd name="connsiteX2" fmla="*/ 48817 w 117161"/>
                <a:gd name="connsiteY2" fmla="*/ 0 h 66950"/>
                <a:gd name="connsiteX3" fmla="*/ 0 w 117161"/>
                <a:gd name="connsiteY3" fmla="*/ 27897 h 66950"/>
                <a:gd name="connsiteX4" fmla="*/ 69737 w 117161"/>
                <a:gd name="connsiteY4" fmla="*/ 66951 h 66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61" h="66950">
                  <a:moveTo>
                    <a:pt x="69737" y="66951"/>
                  </a:moveTo>
                  <a:lnTo>
                    <a:pt x="117161" y="39054"/>
                  </a:lnTo>
                  <a:lnTo>
                    <a:pt x="48817" y="0"/>
                  </a:lnTo>
                  <a:lnTo>
                    <a:pt x="0" y="27897"/>
                  </a:lnTo>
                  <a:lnTo>
                    <a:pt x="69737" y="66951"/>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 name="Freeform: Shape 65">
              <a:extLst>
                <a:ext uri="{FF2B5EF4-FFF2-40B4-BE49-F238E27FC236}">
                  <a16:creationId xmlns:a16="http://schemas.microsoft.com/office/drawing/2014/main" id="{535B6926-558C-4847-9E42-886D9FE3759F}"/>
                </a:ext>
              </a:extLst>
            </p:cNvPr>
            <p:cNvSpPr/>
            <p:nvPr/>
          </p:nvSpPr>
          <p:spPr>
            <a:xfrm>
              <a:off x="8928499" y="3481018"/>
              <a:ext cx="104611" cy="61367"/>
            </a:xfrm>
            <a:custGeom>
              <a:avLst/>
              <a:gdLst>
                <a:gd name="connsiteX0" fmla="*/ 57187 w 104611"/>
                <a:gd name="connsiteY0" fmla="*/ 61367 h 61367"/>
                <a:gd name="connsiteX1" fmla="*/ 104611 w 104611"/>
                <a:gd name="connsiteY1" fmla="*/ 33470 h 61367"/>
                <a:gd name="connsiteX2" fmla="*/ 48817 w 104611"/>
                <a:gd name="connsiteY2" fmla="*/ 0 h 61367"/>
                <a:gd name="connsiteX3" fmla="*/ 0 w 104611"/>
                <a:gd name="connsiteY3" fmla="*/ 27897 h 61367"/>
                <a:gd name="connsiteX4" fmla="*/ 57187 w 104611"/>
                <a:gd name="connsiteY4" fmla="*/ 61367 h 61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611" h="61367">
                  <a:moveTo>
                    <a:pt x="57187" y="61367"/>
                  </a:moveTo>
                  <a:lnTo>
                    <a:pt x="104611" y="33470"/>
                  </a:lnTo>
                  <a:lnTo>
                    <a:pt x="48817" y="0"/>
                  </a:lnTo>
                  <a:lnTo>
                    <a:pt x="0" y="27897"/>
                  </a:lnTo>
                  <a:lnTo>
                    <a:pt x="57187" y="61367"/>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 name="Freeform: Shape 66">
              <a:extLst>
                <a:ext uri="{FF2B5EF4-FFF2-40B4-BE49-F238E27FC236}">
                  <a16:creationId xmlns:a16="http://schemas.microsoft.com/office/drawing/2014/main" id="{4B015E12-4EDD-4D20-A9CC-435448A0AFC3}"/>
                </a:ext>
              </a:extLst>
            </p:cNvPr>
            <p:cNvSpPr/>
            <p:nvPr/>
          </p:nvSpPr>
          <p:spPr>
            <a:xfrm>
              <a:off x="9005214" y="3525645"/>
              <a:ext cx="111577" cy="64164"/>
            </a:xfrm>
            <a:custGeom>
              <a:avLst/>
              <a:gdLst>
                <a:gd name="connsiteX0" fmla="*/ 62761 w 111577"/>
                <a:gd name="connsiteY0" fmla="*/ 64164 h 64164"/>
                <a:gd name="connsiteX1" fmla="*/ 111578 w 111577"/>
                <a:gd name="connsiteY1" fmla="*/ 36267 h 64164"/>
                <a:gd name="connsiteX2" fmla="*/ 47414 w 111577"/>
                <a:gd name="connsiteY2" fmla="*/ 0 h 64164"/>
                <a:gd name="connsiteX3" fmla="*/ 0 w 111577"/>
                <a:gd name="connsiteY3" fmla="*/ 27897 h 64164"/>
                <a:gd name="connsiteX4" fmla="*/ 62761 w 111577"/>
                <a:gd name="connsiteY4" fmla="*/ 64164 h 641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77" h="64164">
                  <a:moveTo>
                    <a:pt x="62761" y="64164"/>
                  </a:moveTo>
                  <a:lnTo>
                    <a:pt x="111578" y="36267"/>
                  </a:lnTo>
                  <a:lnTo>
                    <a:pt x="47414" y="0"/>
                  </a:lnTo>
                  <a:lnTo>
                    <a:pt x="0" y="27897"/>
                  </a:lnTo>
                  <a:lnTo>
                    <a:pt x="62761" y="64164"/>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 name="Freeform: Shape 67">
              <a:extLst>
                <a:ext uri="{FF2B5EF4-FFF2-40B4-BE49-F238E27FC236}">
                  <a16:creationId xmlns:a16="http://schemas.microsoft.com/office/drawing/2014/main" id="{A197B879-05D1-4C06-A2C0-DA30EDCED9AD}"/>
                </a:ext>
              </a:extLst>
            </p:cNvPr>
            <p:cNvSpPr/>
            <p:nvPr/>
          </p:nvSpPr>
          <p:spPr>
            <a:xfrm>
              <a:off x="8702547" y="3351306"/>
              <a:ext cx="103207" cy="58580"/>
            </a:xfrm>
            <a:custGeom>
              <a:avLst/>
              <a:gdLst>
                <a:gd name="connsiteX0" fmla="*/ 103208 w 103207"/>
                <a:gd name="connsiteY0" fmla="*/ 30684 h 58580"/>
                <a:gd name="connsiteX1" fmla="*/ 47424 w 103207"/>
                <a:gd name="connsiteY1" fmla="*/ 0 h 58580"/>
                <a:gd name="connsiteX2" fmla="*/ 0 w 103207"/>
                <a:gd name="connsiteY2" fmla="*/ 27887 h 58580"/>
                <a:gd name="connsiteX3" fmla="*/ 54390 w 103207"/>
                <a:gd name="connsiteY3" fmla="*/ 58581 h 58580"/>
                <a:gd name="connsiteX4" fmla="*/ 103208 w 103207"/>
                <a:gd name="connsiteY4" fmla="*/ 30684 h 585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3207" h="58580">
                  <a:moveTo>
                    <a:pt x="103208" y="30684"/>
                  </a:moveTo>
                  <a:lnTo>
                    <a:pt x="47424" y="0"/>
                  </a:lnTo>
                  <a:lnTo>
                    <a:pt x="0" y="27887"/>
                  </a:lnTo>
                  <a:lnTo>
                    <a:pt x="54390" y="58581"/>
                  </a:lnTo>
                  <a:lnTo>
                    <a:pt x="103208" y="30684"/>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 name="Freeform: Shape 68">
              <a:extLst>
                <a:ext uri="{FF2B5EF4-FFF2-40B4-BE49-F238E27FC236}">
                  <a16:creationId xmlns:a16="http://schemas.microsoft.com/office/drawing/2014/main" id="{FC6DFC8D-62C2-4B0E-86D0-17B22953A9BA}"/>
                </a:ext>
              </a:extLst>
            </p:cNvPr>
            <p:cNvSpPr/>
            <p:nvPr/>
          </p:nvSpPr>
          <p:spPr>
            <a:xfrm>
              <a:off x="8632809" y="3388956"/>
              <a:ext cx="115768" cy="66950"/>
            </a:xfrm>
            <a:custGeom>
              <a:avLst/>
              <a:gdLst>
                <a:gd name="connsiteX0" fmla="*/ 115768 w 115768"/>
                <a:gd name="connsiteY0" fmla="*/ 37660 h 66950"/>
                <a:gd name="connsiteX1" fmla="*/ 51604 w 115768"/>
                <a:gd name="connsiteY1" fmla="*/ 0 h 66950"/>
                <a:gd name="connsiteX2" fmla="*/ 0 w 115768"/>
                <a:gd name="connsiteY2" fmla="*/ 30684 h 66950"/>
                <a:gd name="connsiteX3" fmla="*/ 64154 w 115768"/>
                <a:gd name="connsiteY3" fmla="*/ 66951 h 66950"/>
                <a:gd name="connsiteX4" fmla="*/ 115768 w 115768"/>
                <a:gd name="connsiteY4" fmla="*/ 37660 h 66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68" h="66950">
                  <a:moveTo>
                    <a:pt x="115768" y="37660"/>
                  </a:moveTo>
                  <a:lnTo>
                    <a:pt x="51604" y="0"/>
                  </a:lnTo>
                  <a:lnTo>
                    <a:pt x="0" y="30684"/>
                  </a:lnTo>
                  <a:lnTo>
                    <a:pt x="64154" y="66951"/>
                  </a:lnTo>
                  <a:lnTo>
                    <a:pt x="115768" y="3766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 name="Freeform: Shape 69">
              <a:extLst>
                <a:ext uri="{FF2B5EF4-FFF2-40B4-BE49-F238E27FC236}">
                  <a16:creationId xmlns:a16="http://schemas.microsoft.com/office/drawing/2014/main" id="{E01B8A4A-9CE8-4C50-9B61-A13D53C64458}"/>
                </a:ext>
              </a:extLst>
            </p:cNvPr>
            <p:cNvSpPr/>
            <p:nvPr/>
          </p:nvSpPr>
          <p:spPr>
            <a:xfrm>
              <a:off x="8777868" y="3394540"/>
              <a:ext cx="106004" cy="61367"/>
            </a:xfrm>
            <a:custGeom>
              <a:avLst/>
              <a:gdLst>
                <a:gd name="connsiteX0" fmla="*/ 58581 w 106004"/>
                <a:gd name="connsiteY0" fmla="*/ 61367 h 61367"/>
                <a:gd name="connsiteX1" fmla="*/ 106005 w 106004"/>
                <a:gd name="connsiteY1" fmla="*/ 33470 h 61367"/>
                <a:gd name="connsiteX2" fmla="*/ 47424 w 106004"/>
                <a:gd name="connsiteY2" fmla="*/ 0 h 61367"/>
                <a:gd name="connsiteX3" fmla="*/ 0 w 106004"/>
                <a:gd name="connsiteY3" fmla="*/ 27897 h 61367"/>
                <a:gd name="connsiteX4" fmla="*/ 58581 w 106004"/>
                <a:gd name="connsiteY4" fmla="*/ 61367 h 613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004" h="61367">
                  <a:moveTo>
                    <a:pt x="58581" y="61367"/>
                  </a:moveTo>
                  <a:lnTo>
                    <a:pt x="106005" y="33470"/>
                  </a:lnTo>
                  <a:lnTo>
                    <a:pt x="47424" y="0"/>
                  </a:lnTo>
                  <a:lnTo>
                    <a:pt x="0" y="27897"/>
                  </a:lnTo>
                  <a:lnTo>
                    <a:pt x="58581" y="61367"/>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 name="Freeform: Shape 70">
              <a:extLst>
                <a:ext uri="{FF2B5EF4-FFF2-40B4-BE49-F238E27FC236}">
                  <a16:creationId xmlns:a16="http://schemas.microsoft.com/office/drawing/2014/main" id="{AFF7F6B6-9492-4A70-B3B1-FDF4DC5DC877}"/>
                </a:ext>
              </a:extLst>
            </p:cNvPr>
            <p:cNvSpPr/>
            <p:nvPr/>
          </p:nvSpPr>
          <p:spPr>
            <a:xfrm>
              <a:off x="9420851" y="3765551"/>
              <a:ext cx="101814" cy="58570"/>
            </a:xfrm>
            <a:custGeom>
              <a:avLst/>
              <a:gdLst>
                <a:gd name="connsiteX0" fmla="*/ 52997 w 101814"/>
                <a:gd name="connsiteY0" fmla="*/ 58570 h 58570"/>
                <a:gd name="connsiteX1" fmla="*/ 101814 w 101814"/>
                <a:gd name="connsiteY1" fmla="*/ 30684 h 58570"/>
                <a:gd name="connsiteX2" fmla="*/ 47424 w 101814"/>
                <a:gd name="connsiteY2" fmla="*/ 0 h 58570"/>
                <a:gd name="connsiteX3" fmla="*/ 0 w 101814"/>
                <a:gd name="connsiteY3" fmla="*/ 27887 h 58570"/>
                <a:gd name="connsiteX4" fmla="*/ 52997 w 101814"/>
                <a:gd name="connsiteY4" fmla="*/ 58570 h 585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814" h="58570">
                  <a:moveTo>
                    <a:pt x="52997" y="58570"/>
                  </a:moveTo>
                  <a:lnTo>
                    <a:pt x="101814" y="30684"/>
                  </a:lnTo>
                  <a:lnTo>
                    <a:pt x="47424" y="0"/>
                  </a:lnTo>
                  <a:lnTo>
                    <a:pt x="0" y="27887"/>
                  </a:lnTo>
                  <a:lnTo>
                    <a:pt x="52997" y="5857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 name="Freeform: Shape 71">
              <a:extLst>
                <a:ext uri="{FF2B5EF4-FFF2-40B4-BE49-F238E27FC236}">
                  <a16:creationId xmlns:a16="http://schemas.microsoft.com/office/drawing/2014/main" id="{B5EC2F0A-3E85-41AC-B2EA-5857B59C07D6}"/>
                </a:ext>
              </a:extLst>
            </p:cNvPr>
            <p:cNvSpPr/>
            <p:nvPr/>
          </p:nvSpPr>
          <p:spPr>
            <a:xfrm>
              <a:off x="9087501" y="3573068"/>
              <a:ext cx="114364" cy="65557"/>
            </a:xfrm>
            <a:custGeom>
              <a:avLst/>
              <a:gdLst>
                <a:gd name="connsiteX0" fmla="*/ 65547 w 114364"/>
                <a:gd name="connsiteY0" fmla="*/ 65558 h 65557"/>
                <a:gd name="connsiteX1" fmla="*/ 114365 w 114364"/>
                <a:gd name="connsiteY1" fmla="*/ 37660 h 65557"/>
                <a:gd name="connsiteX2" fmla="*/ 48817 w 114364"/>
                <a:gd name="connsiteY2" fmla="*/ 0 h 65557"/>
                <a:gd name="connsiteX3" fmla="*/ 0 w 114364"/>
                <a:gd name="connsiteY3" fmla="*/ 27897 h 65557"/>
                <a:gd name="connsiteX4" fmla="*/ 65547 w 114364"/>
                <a:gd name="connsiteY4" fmla="*/ 65558 h 65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64" h="65557">
                  <a:moveTo>
                    <a:pt x="65547" y="65558"/>
                  </a:moveTo>
                  <a:lnTo>
                    <a:pt x="114365" y="37660"/>
                  </a:lnTo>
                  <a:lnTo>
                    <a:pt x="48817" y="0"/>
                  </a:lnTo>
                  <a:lnTo>
                    <a:pt x="0" y="27897"/>
                  </a:lnTo>
                  <a:lnTo>
                    <a:pt x="65547" y="65558"/>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 name="Freeform: Shape 72">
              <a:extLst>
                <a:ext uri="{FF2B5EF4-FFF2-40B4-BE49-F238E27FC236}">
                  <a16:creationId xmlns:a16="http://schemas.microsoft.com/office/drawing/2014/main" id="{285B766C-4A57-4F64-BAA3-FECCCA0BA54D}"/>
                </a:ext>
              </a:extLst>
            </p:cNvPr>
            <p:cNvSpPr/>
            <p:nvPr/>
          </p:nvSpPr>
          <p:spPr>
            <a:xfrm>
              <a:off x="9339947" y="3719520"/>
              <a:ext cx="108791" cy="61377"/>
            </a:xfrm>
            <a:custGeom>
              <a:avLst/>
              <a:gdLst>
                <a:gd name="connsiteX0" fmla="*/ 59974 w 108791"/>
                <a:gd name="connsiteY0" fmla="*/ 61378 h 61377"/>
                <a:gd name="connsiteX1" fmla="*/ 108791 w 108791"/>
                <a:gd name="connsiteY1" fmla="*/ 33481 h 61377"/>
                <a:gd name="connsiteX2" fmla="*/ 48817 w 108791"/>
                <a:gd name="connsiteY2" fmla="*/ 0 h 61377"/>
                <a:gd name="connsiteX3" fmla="*/ 0 w 108791"/>
                <a:gd name="connsiteY3" fmla="*/ 27897 h 61377"/>
                <a:gd name="connsiteX4" fmla="*/ 59974 w 108791"/>
                <a:gd name="connsiteY4" fmla="*/ 61378 h 613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8791" h="61377">
                  <a:moveTo>
                    <a:pt x="59974" y="61378"/>
                  </a:moveTo>
                  <a:lnTo>
                    <a:pt x="108791" y="33481"/>
                  </a:lnTo>
                  <a:lnTo>
                    <a:pt x="48817" y="0"/>
                  </a:lnTo>
                  <a:lnTo>
                    <a:pt x="0" y="27897"/>
                  </a:lnTo>
                  <a:lnTo>
                    <a:pt x="59974" y="61378"/>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4" name="Freeform: Shape 73">
              <a:extLst>
                <a:ext uri="{FF2B5EF4-FFF2-40B4-BE49-F238E27FC236}">
                  <a16:creationId xmlns:a16="http://schemas.microsoft.com/office/drawing/2014/main" id="{D62D40A6-7441-4EF9-A71C-88A5D12021F3}"/>
                </a:ext>
              </a:extLst>
            </p:cNvPr>
            <p:cNvSpPr/>
            <p:nvPr/>
          </p:nvSpPr>
          <p:spPr>
            <a:xfrm>
              <a:off x="9259063" y="3672096"/>
              <a:ext cx="110184" cy="62760"/>
            </a:xfrm>
            <a:custGeom>
              <a:avLst/>
              <a:gdLst>
                <a:gd name="connsiteX0" fmla="*/ 61367 w 110184"/>
                <a:gd name="connsiteY0" fmla="*/ 62761 h 62760"/>
                <a:gd name="connsiteX1" fmla="*/ 110184 w 110184"/>
                <a:gd name="connsiteY1" fmla="*/ 34874 h 62760"/>
                <a:gd name="connsiteX2" fmla="*/ 47414 w 110184"/>
                <a:gd name="connsiteY2" fmla="*/ 0 h 62760"/>
                <a:gd name="connsiteX3" fmla="*/ 0 w 110184"/>
                <a:gd name="connsiteY3" fmla="*/ 27897 h 62760"/>
                <a:gd name="connsiteX4" fmla="*/ 61367 w 110184"/>
                <a:gd name="connsiteY4" fmla="*/ 62761 h 627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0184" h="62760">
                  <a:moveTo>
                    <a:pt x="61367" y="62761"/>
                  </a:moveTo>
                  <a:lnTo>
                    <a:pt x="110184" y="34874"/>
                  </a:lnTo>
                  <a:lnTo>
                    <a:pt x="47414" y="0"/>
                  </a:lnTo>
                  <a:lnTo>
                    <a:pt x="0" y="27897"/>
                  </a:lnTo>
                  <a:lnTo>
                    <a:pt x="61367" y="62761"/>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5" name="Freeform: Shape 74">
              <a:extLst>
                <a:ext uri="{FF2B5EF4-FFF2-40B4-BE49-F238E27FC236}">
                  <a16:creationId xmlns:a16="http://schemas.microsoft.com/office/drawing/2014/main" id="{8E67BB65-19FF-47B6-A14F-227D917A01DE}"/>
                </a:ext>
              </a:extLst>
            </p:cNvPr>
            <p:cNvSpPr/>
            <p:nvPr/>
          </p:nvSpPr>
          <p:spPr>
            <a:xfrm>
              <a:off x="9173968" y="3621886"/>
              <a:ext cx="112981" cy="66950"/>
            </a:xfrm>
            <a:custGeom>
              <a:avLst/>
              <a:gdLst>
                <a:gd name="connsiteX0" fmla="*/ 64164 w 112981"/>
                <a:gd name="connsiteY0" fmla="*/ 66951 h 66950"/>
                <a:gd name="connsiteX1" fmla="*/ 112981 w 112981"/>
                <a:gd name="connsiteY1" fmla="*/ 37660 h 66950"/>
                <a:gd name="connsiteX2" fmla="*/ 47424 w 112981"/>
                <a:gd name="connsiteY2" fmla="*/ 0 h 66950"/>
                <a:gd name="connsiteX3" fmla="*/ 0 w 112981"/>
                <a:gd name="connsiteY3" fmla="*/ 29290 h 66950"/>
                <a:gd name="connsiteX4" fmla="*/ 64164 w 112981"/>
                <a:gd name="connsiteY4" fmla="*/ 66951 h 66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81" h="66950">
                  <a:moveTo>
                    <a:pt x="64164" y="66951"/>
                  </a:moveTo>
                  <a:lnTo>
                    <a:pt x="112981" y="37660"/>
                  </a:lnTo>
                  <a:lnTo>
                    <a:pt x="47424" y="0"/>
                  </a:lnTo>
                  <a:lnTo>
                    <a:pt x="0" y="29290"/>
                  </a:lnTo>
                  <a:lnTo>
                    <a:pt x="64164" y="66951"/>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6" name="Freeform: Shape 75">
              <a:extLst>
                <a:ext uri="{FF2B5EF4-FFF2-40B4-BE49-F238E27FC236}">
                  <a16:creationId xmlns:a16="http://schemas.microsoft.com/office/drawing/2014/main" id="{9695C234-BD5F-4A62-9D5C-EF3E7ADB830D}"/>
                </a:ext>
              </a:extLst>
            </p:cNvPr>
            <p:cNvSpPr/>
            <p:nvPr/>
          </p:nvSpPr>
          <p:spPr>
            <a:xfrm>
              <a:off x="8716500" y="3437774"/>
              <a:ext cx="112971" cy="65557"/>
            </a:xfrm>
            <a:custGeom>
              <a:avLst/>
              <a:gdLst>
                <a:gd name="connsiteX0" fmla="*/ 51604 w 112971"/>
                <a:gd name="connsiteY0" fmla="*/ 0 h 65557"/>
                <a:gd name="connsiteX1" fmla="*/ 0 w 112971"/>
                <a:gd name="connsiteY1" fmla="*/ 29290 h 65557"/>
                <a:gd name="connsiteX2" fmla="*/ 61367 w 112971"/>
                <a:gd name="connsiteY2" fmla="*/ 65558 h 65557"/>
                <a:gd name="connsiteX3" fmla="*/ 112971 w 112971"/>
                <a:gd name="connsiteY3" fmla="*/ 34874 h 65557"/>
                <a:gd name="connsiteX4" fmla="*/ 51604 w 112971"/>
                <a:gd name="connsiteY4" fmla="*/ 0 h 65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971" h="65557">
                  <a:moveTo>
                    <a:pt x="51604" y="0"/>
                  </a:moveTo>
                  <a:lnTo>
                    <a:pt x="0" y="29290"/>
                  </a:lnTo>
                  <a:lnTo>
                    <a:pt x="61367" y="65558"/>
                  </a:lnTo>
                  <a:lnTo>
                    <a:pt x="112971" y="34874"/>
                  </a:lnTo>
                  <a:lnTo>
                    <a:pt x="51604"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1ABB3FED-2ED2-442F-BAE8-4B1D901BB7C7}"/>
                </a:ext>
              </a:extLst>
            </p:cNvPr>
            <p:cNvSpPr/>
            <p:nvPr/>
          </p:nvSpPr>
          <p:spPr>
            <a:xfrm>
              <a:off x="8980103" y="3925946"/>
              <a:ext cx="122744" cy="71130"/>
            </a:xfrm>
            <a:custGeom>
              <a:avLst/>
              <a:gdLst>
                <a:gd name="connsiteX0" fmla="*/ 57187 w 122744"/>
                <a:gd name="connsiteY0" fmla="*/ 0 h 71130"/>
                <a:gd name="connsiteX1" fmla="*/ 0 w 122744"/>
                <a:gd name="connsiteY1" fmla="*/ 33470 h 71130"/>
                <a:gd name="connsiteX2" fmla="*/ 65557 w 122744"/>
                <a:gd name="connsiteY2" fmla="*/ 71131 h 71130"/>
                <a:gd name="connsiteX3" fmla="*/ 122745 w 122744"/>
                <a:gd name="connsiteY3" fmla="*/ 37660 h 71130"/>
                <a:gd name="connsiteX4" fmla="*/ 57187 w 122744"/>
                <a:gd name="connsiteY4" fmla="*/ 0 h 71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44" h="71130">
                  <a:moveTo>
                    <a:pt x="57187" y="0"/>
                  </a:moveTo>
                  <a:lnTo>
                    <a:pt x="0" y="33470"/>
                  </a:lnTo>
                  <a:lnTo>
                    <a:pt x="65557" y="71131"/>
                  </a:lnTo>
                  <a:lnTo>
                    <a:pt x="122745" y="37660"/>
                  </a:lnTo>
                  <a:lnTo>
                    <a:pt x="57187"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ADDD5C1E-0272-445E-889A-385944813C77}"/>
                </a:ext>
              </a:extLst>
            </p:cNvPr>
            <p:cNvSpPr/>
            <p:nvPr/>
          </p:nvSpPr>
          <p:spPr>
            <a:xfrm>
              <a:off x="8900602" y="3872949"/>
              <a:ext cx="117161" cy="75310"/>
            </a:xfrm>
            <a:custGeom>
              <a:avLst/>
              <a:gdLst>
                <a:gd name="connsiteX0" fmla="*/ 46031 w 117161"/>
                <a:gd name="connsiteY0" fmla="*/ 0 h 75310"/>
                <a:gd name="connsiteX1" fmla="*/ 57187 w 117161"/>
                <a:gd name="connsiteY1" fmla="*/ 8360 h 75310"/>
                <a:gd name="connsiteX2" fmla="*/ 0 w 117161"/>
                <a:gd name="connsiteY2" fmla="*/ 40447 h 75310"/>
                <a:gd name="connsiteX3" fmla="*/ 59974 w 117161"/>
                <a:gd name="connsiteY3" fmla="*/ 75311 h 75310"/>
                <a:gd name="connsiteX4" fmla="*/ 117161 w 117161"/>
                <a:gd name="connsiteY4" fmla="*/ 41840 h 75310"/>
                <a:gd name="connsiteX5" fmla="*/ 46031 w 117161"/>
                <a:gd name="connsiteY5" fmla="*/ 0 h 753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7161" h="75310">
                  <a:moveTo>
                    <a:pt x="46031" y="0"/>
                  </a:moveTo>
                  <a:lnTo>
                    <a:pt x="57187" y="8360"/>
                  </a:lnTo>
                  <a:lnTo>
                    <a:pt x="0" y="40447"/>
                  </a:lnTo>
                  <a:lnTo>
                    <a:pt x="59974" y="75311"/>
                  </a:lnTo>
                  <a:lnTo>
                    <a:pt x="117161" y="41840"/>
                  </a:lnTo>
                  <a:lnTo>
                    <a:pt x="46031"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312E1444-B8C8-432B-AB1E-7D98BA1F9BDF}"/>
                </a:ext>
              </a:extLst>
            </p:cNvPr>
            <p:cNvSpPr/>
            <p:nvPr/>
          </p:nvSpPr>
          <p:spPr>
            <a:xfrm>
              <a:off x="8416619" y="3515891"/>
              <a:ext cx="153423" cy="89264"/>
            </a:xfrm>
            <a:custGeom>
              <a:avLst/>
              <a:gdLst>
                <a:gd name="connsiteX0" fmla="*/ 153423 w 153423"/>
                <a:gd name="connsiteY0" fmla="*/ 58581 h 89264"/>
                <a:gd name="connsiteX1" fmla="*/ 53001 w 153423"/>
                <a:gd name="connsiteY1" fmla="*/ 0 h 89264"/>
                <a:gd name="connsiteX2" fmla="*/ 0 w 153423"/>
                <a:gd name="connsiteY2" fmla="*/ 30684 h 89264"/>
                <a:gd name="connsiteX3" fmla="*/ 100423 w 153423"/>
                <a:gd name="connsiteY3" fmla="*/ 89264 h 89264"/>
                <a:gd name="connsiteX4" fmla="*/ 153423 w 153423"/>
                <a:gd name="connsiteY4" fmla="*/ 58581 h 89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423" h="89264">
                  <a:moveTo>
                    <a:pt x="153423" y="58581"/>
                  </a:moveTo>
                  <a:lnTo>
                    <a:pt x="53001" y="0"/>
                  </a:lnTo>
                  <a:lnTo>
                    <a:pt x="0" y="30684"/>
                  </a:lnTo>
                  <a:lnTo>
                    <a:pt x="100423" y="89264"/>
                  </a:lnTo>
                  <a:lnTo>
                    <a:pt x="153423" y="58581"/>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DDD6D114-AB67-4D2E-9CB0-147410F3E89C}"/>
                </a:ext>
              </a:extLst>
            </p:cNvPr>
            <p:cNvSpPr/>
            <p:nvPr/>
          </p:nvSpPr>
          <p:spPr>
            <a:xfrm>
              <a:off x="8341303" y="3557732"/>
              <a:ext cx="119950" cy="69737"/>
            </a:xfrm>
            <a:custGeom>
              <a:avLst/>
              <a:gdLst>
                <a:gd name="connsiteX0" fmla="*/ 57185 w 119950"/>
                <a:gd name="connsiteY0" fmla="*/ 0 h 69737"/>
                <a:gd name="connsiteX1" fmla="*/ 0 w 119950"/>
                <a:gd name="connsiteY1" fmla="*/ 33470 h 69737"/>
                <a:gd name="connsiteX2" fmla="*/ 61369 w 119950"/>
                <a:gd name="connsiteY2" fmla="*/ 69737 h 69737"/>
                <a:gd name="connsiteX3" fmla="*/ 119950 w 119950"/>
                <a:gd name="connsiteY3" fmla="*/ 36257 h 69737"/>
                <a:gd name="connsiteX4" fmla="*/ 57185 w 119950"/>
                <a:gd name="connsiteY4" fmla="*/ 0 h 697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50" h="69737">
                  <a:moveTo>
                    <a:pt x="57185" y="0"/>
                  </a:moveTo>
                  <a:lnTo>
                    <a:pt x="0" y="33470"/>
                  </a:lnTo>
                  <a:lnTo>
                    <a:pt x="61369" y="69737"/>
                  </a:lnTo>
                  <a:lnTo>
                    <a:pt x="119950" y="36257"/>
                  </a:lnTo>
                  <a:lnTo>
                    <a:pt x="57185"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 name="Freeform: Shape 80">
              <a:extLst>
                <a:ext uri="{FF2B5EF4-FFF2-40B4-BE49-F238E27FC236}">
                  <a16:creationId xmlns:a16="http://schemas.microsoft.com/office/drawing/2014/main" id="{21EAE545-ED5C-47BD-BCED-8518DF658842}"/>
                </a:ext>
              </a:extLst>
            </p:cNvPr>
            <p:cNvSpPr/>
            <p:nvPr/>
          </p:nvSpPr>
          <p:spPr>
            <a:xfrm>
              <a:off x="8423594" y="3605156"/>
              <a:ext cx="115764" cy="66940"/>
            </a:xfrm>
            <a:custGeom>
              <a:avLst/>
              <a:gdLst>
                <a:gd name="connsiteX0" fmla="*/ 57185 w 115764"/>
                <a:gd name="connsiteY0" fmla="*/ 0 h 66940"/>
                <a:gd name="connsiteX1" fmla="*/ 0 w 115764"/>
                <a:gd name="connsiteY1" fmla="*/ 33470 h 66940"/>
                <a:gd name="connsiteX2" fmla="*/ 57185 w 115764"/>
                <a:gd name="connsiteY2" fmla="*/ 66940 h 66940"/>
                <a:gd name="connsiteX3" fmla="*/ 115765 w 115764"/>
                <a:gd name="connsiteY3" fmla="*/ 33470 h 66940"/>
                <a:gd name="connsiteX4" fmla="*/ 57185 w 115764"/>
                <a:gd name="connsiteY4" fmla="*/ 0 h 669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64" h="66940">
                  <a:moveTo>
                    <a:pt x="57185" y="0"/>
                  </a:moveTo>
                  <a:lnTo>
                    <a:pt x="0" y="33470"/>
                  </a:lnTo>
                  <a:lnTo>
                    <a:pt x="57185" y="66940"/>
                  </a:lnTo>
                  <a:lnTo>
                    <a:pt x="115765" y="33470"/>
                  </a:lnTo>
                  <a:lnTo>
                    <a:pt x="57185"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 name="Freeform: Shape 81">
              <a:extLst>
                <a:ext uri="{FF2B5EF4-FFF2-40B4-BE49-F238E27FC236}">
                  <a16:creationId xmlns:a16="http://schemas.microsoft.com/office/drawing/2014/main" id="{D62B24F7-F293-4BB3-B66D-AD8BD14A09EB}"/>
                </a:ext>
              </a:extLst>
            </p:cNvPr>
            <p:cNvSpPr/>
            <p:nvPr/>
          </p:nvSpPr>
          <p:spPr>
            <a:xfrm>
              <a:off x="8657909" y="3740440"/>
              <a:ext cx="115768" cy="66950"/>
            </a:xfrm>
            <a:custGeom>
              <a:avLst/>
              <a:gdLst>
                <a:gd name="connsiteX0" fmla="*/ 57187 w 115768"/>
                <a:gd name="connsiteY0" fmla="*/ 0 h 66950"/>
                <a:gd name="connsiteX1" fmla="*/ 0 w 115768"/>
                <a:gd name="connsiteY1" fmla="*/ 33481 h 66950"/>
                <a:gd name="connsiteX2" fmla="*/ 58581 w 115768"/>
                <a:gd name="connsiteY2" fmla="*/ 66951 h 66950"/>
                <a:gd name="connsiteX3" fmla="*/ 115768 w 115768"/>
                <a:gd name="connsiteY3" fmla="*/ 33481 h 66950"/>
                <a:gd name="connsiteX4" fmla="*/ 57187 w 115768"/>
                <a:gd name="connsiteY4" fmla="*/ 0 h 66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5768" h="66950">
                  <a:moveTo>
                    <a:pt x="57187" y="0"/>
                  </a:moveTo>
                  <a:lnTo>
                    <a:pt x="0" y="33481"/>
                  </a:lnTo>
                  <a:lnTo>
                    <a:pt x="58581" y="66951"/>
                  </a:lnTo>
                  <a:lnTo>
                    <a:pt x="115768" y="33481"/>
                  </a:lnTo>
                  <a:lnTo>
                    <a:pt x="57187"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3" name="Freeform: Shape 82">
              <a:extLst>
                <a:ext uri="{FF2B5EF4-FFF2-40B4-BE49-F238E27FC236}">
                  <a16:creationId xmlns:a16="http://schemas.microsoft.com/office/drawing/2014/main" id="{E0687B17-4D4A-4B6D-AFCD-1BAACAB9ADF4}"/>
                </a:ext>
              </a:extLst>
            </p:cNvPr>
            <p:cNvSpPr/>
            <p:nvPr/>
          </p:nvSpPr>
          <p:spPr>
            <a:xfrm>
              <a:off x="8578413" y="3694410"/>
              <a:ext cx="117157" cy="68344"/>
            </a:xfrm>
            <a:custGeom>
              <a:avLst/>
              <a:gdLst>
                <a:gd name="connsiteX0" fmla="*/ 57183 w 117157"/>
                <a:gd name="connsiteY0" fmla="*/ 0 h 68344"/>
                <a:gd name="connsiteX1" fmla="*/ 0 w 117157"/>
                <a:gd name="connsiteY1" fmla="*/ 33481 h 68344"/>
                <a:gd name="connsiteX2" fmla="*/ 59970 w 117157"/>
                <a:gd name="connsiteY2" fmla="*/ 68344 h 68344"/>
                <a:gd name="connsiteX3" fmla="*/ 117157 w 117157"/>
                <a:gd name="connsiteY3" fmla="*/ 34874 h 68344"/>
                <a:gd name="connsiteX4" fmla="*/ 57183 w 117157"/>
                <a:gd name="connsiteY4" fmla="*/ 0 h 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57" h="68344">
                  <a:moveTo>
                    <a:pt x="57183" y="0"/>
                  </a:moveTo>
                  <a:lnTo>
                    <a:pt x="0" y="33481"/>
                  </a:lnTo>
                  <a:lnTo>
                    <a:pt x="59970" y="68344"/>
                  </a:lnTo>
                  <a:lnTo>
                    <a:pt x="117157" y="34874"/>
                  </a:lnTo>
                  <a:lnTo>
                    <a:pt x="57183"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4" name="Freeform: Shape 83">
              <a:extLst>
                <a:ext uri="{FF2B5EF4-FFF2-40B4-BE49-F238E27FC236}">
                  <a16:creationId xmlns:a16="http://schemas.microsoft.com/office/drawing/2014/main" id="{DC049978-CB7C-461B-8C14-58749BC4EF44}"/>
                </a:ext>
              </a:extLst>
            </p:cNvPr>
            <p:cNvSpPr/>
            <p:nvPr/>
          </p:nvSpPr>
          <p:spPr>
            <a:xfrm>
              <a:off x="8501700" y="3649783"/>
              <a:ext cx="114368" cy="66950"/>
            </a:xfrm>
            <a:custGeom>
              <a:avLst/>
              <a:gdLst>
                <a:gd name="connsiteX0" fmla="*/ 57184 w 114368"/>
                <a:gd name="connsiteY0" fmla="*/ 0 h 66950"/>
                <a:gd name="connsiteX1" fmla="*/ 0 w 114368"/>
                <a:gd name="connsiteY1" fmla="*/ 33470 h 66950"/>
                <a:gd name="connsiteX2" fmla="*/ 57184 w 114368"/>
                <a:gd name="connsiteY2" fmla="*/ 66951 h 66950"/>
                <a:gd name="connsiteX3" fmla="*/ 114369 w 114368"/>
                <a:gd name="connsiteY3" fmla="*/ 33470 h 66950"/>
                <a:gd name="connsiteX4" fmla="*/ 57184 w 114368"/>
                <a:gd name="connsiteY4" fmla="*/ 0 h 669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68" h="66950">
                  <a:moveTo>
                    <a:pt x="57184" y="0"/>
                  </a:moveTo>
                  <a:lnTo>
                    <a:pt x="0" y="33470"/>
                  </a:lnTo>
                  <a:lnTo>
                    <a:pt x="57184" y="66951"/>
                  </a:lnTo>
                  <a:lnTo>
                    <a:pt x="114369" y="33470"/>
                  </a:lnTo>
                  <a:lnTo>
                    <a:pt x="57184"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5" name="Freeform: Shape 84">
              <a:extLst>
                <a:ext uri="{FF2B5EF4-FFF2-40B4-BE49-F238E27FC236}">
                  <a16:creationId xmlns:a16="http://schemas.microsoft.com/office/drawing/2014/main" id="{81169E25-7575-4C5D-8378-0D0FFDEE9F63}"/>
                </a:ext>
              </a:extLst>
            </p:cNvPr>
            <p:cNvSpPr/>
            <p:nvPr/>
          </p:nvSpPr>
          <p:spPr>
            <a:xfrm>
              <a:off x="9620290" y="3959416"/>
              <a:ext cx="118554" cy="68344"/>
            </a:xfrm>
            <a:custGeom>
              <a:avLst/>
              <a:gdLst>
                <a:gd name="connsiteX0" fmla="*/ 50221 w 118554"/>
                <a:gd name="connsiteY0" fmla="*/ 0 h 68344"/>
                <a:gd name="connsiteX1" fmla="*/ 0 w 118554"/>
                <a:gd name="connsiteY1" fmla="*/ 29290 h 68344"/>
                <a:gd name="connsiteX2" fmla="*/ 66951 w 118554"/>
                <a:gd name="connsiteY2" fmla="*/ 68344 h 68344"/>
                <a:gd name="connsiteX3" fmla="*/ 118555 w 118554"/>
                <a:gd name="connsiteY3" fmla="*/ 39054 h 68344"/>
                <a:gd name="connsiteX4" fmla="*/ 50221 w 118554"/>
                <a:gd name="connsiteY4" fmla="*/ 0 h 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8554" h="68344">
                  <a:moveTo>
                    <a:pt x="50221" y="0"/>
                  </a:moveTo>
                  <a:lnTo>
                    <a:pt x="0" y="29290"/>
                  </a:lnTo>
                  <a:lnTo>
                    <a:pt x="66951" y="68344"/>
                  </a:lnTo>
                  <a:lnTo>
                    <a:pt x="118555" y="39054"/>
                  </a:lnTo>
                  <a:lnTo>
                    <a:pt x="50221"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6" name="Freeform: Shape 85">
              <a:extLst>
                <a:ext uri="{FF2B5EF4-FFF2-40B4-BE49-F238E27FC236}">
                  <a16:creationId xmlns:a16="http://schemas.microsoft.com/office/drawing/2014/main" id="{ABA8A5C7-2C9C-448C-A744-8E3236337AF0}"/>
                </a:ext>
              </a:extLst>
            </p:cNvPr>
            <p:cNvSpPr/>
            <p:nvPr/>
          </p:nvSpPr>
          <p:spPr>
            <a:xfrm>
              <a:off x="8736027" y="3785078"/>
              <a:ext cx="122734" cy="71130"/>
            </a:xfrm>
            <a:custGeom>
              <a:avLst/>
              <a:gdLst>
                <a:gd name="connsiteX0" fmla="*/ 57187 w 122734"/>
                <a:gd name="connsiteY0" fmla="*/ 0 h 71130"/>
                <a:gd name="connsiteX1" fmla="*/ 0 w 122734"/>
                <a:gd name="connsiteY1" fmla="*/ 33470 h 71130"/>
                <a:gd name="connsiteX2" fmla="*/ 65558 w 122734"/>
                <a:gd name="connsiteY2" fmla="*/ 71131 h 71130"/>
                <a:gd name="connsiteX3" fmla="*/ 122735 w 122734"/>
                <a:gd name="connsiteY3" fmla="*/ 37650 h 71130"/>
                <a:gd name="connsiteX4" fmla="*/ 57187 w 122734"/>
                <a:gd name="connsiteY4" fmla="*/ 0 h 711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734" h="71130">
                  <a:moveTo>
                    <a:pt x="57187" y="0"/>
                  </a:moveTo>
                  <a:lnTo>
                    <a:pt x="0" y="33470"/>
                  </a:lnTo>
                  <a:lnTo>
                    <a:pt x="65558" y="71131"/>
                  </a:lnTo>
                  <a:lnTo>
                    <a:pt x="122735" y="37650"/>
                  </a:lnTo>
                  <a:lnTo>
                    <a:pt x="57187"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7" name="Freeform: Shape 86">
              <a:extLst>
                <a:ext uri="{FF2B5EF4-FFF2-40B4-BE49-F238E27FC236}">
                  <a16:creationId xmlns:a16="http://schemas.microsoft.com/office/drawing/2014/main" id="{8D370C29-02EC-4466-8FED-E51AB91BCF94}"/>
                </a:ext>
              </a:extLst>
            </p:cNvPr>
            <p:cNvSpPr/>
            <p:nvPr/>
          </p:nvSpPr>
          <p:spPr>
            <a:xfrm>
              <a:off x="8821101" y="3833895"/>
              <a:ext cx="117161" cy="68344"/>
            </a:xfrm>
            <a:custGeom>
              <a:avLst/>
              <a:gdLst>
                <a:gd name="connsiteX0" fmla="*/ 57187 w 117161"/>
                <a:gd name="connsiteY0" fmla="*/ 0 h 68344"/>
                <a:gd name="connsiteX1" fmla="*/ 0 w 117161"/>
                <a:gd name="connsiteY1" fmla="*/ 33470 h 68344"/>
                <a:gd name="connsiteX2" fmla="*/ 59974 w 117161"/>
                <a:gd name="connsiteY2" fmla="*/ 68344 h 68344"/>
                <a:gd name="connsiteX3" fmla="*/ 117161 w 117161"/>
                <a:gd name="connsiteY3" fmla="*/ 34864 h 68344"/>
                <a:gd name="connsiteX4" fmla="*/ 57187 w 117161"/>
                <a:gd name="connsiteY4" fmla="*/ 0 h 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61" h="68344">
                  <a:moveTo>
                    <a:pt x="57187" y="0"/>
                  </a:moveTo>
                  <a:lnTo>
                    <a:pt x="0" y="33470"/>
                  </a:lnTo>
                  <a:lnTo>
                    <a:pt x="59974" y="68344"/>
                  </a:lnTo>
                  <a:lnTo>
                    <a:pt x="117161" y="34864"/>
                  </a:lnTo>
                  <a:lnTo>
                    <a:pt x="57187"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8" name="Freeform: Shape 87">
              <a:extLst>
                <a:ext uri="{FF2B5EF4-FFF2-40B4-BE49-F238E27FC236}">
                  <a16:creationId xmlns:a16="http://schemas.microsoft.com/office/drawing/2014/main" id="{098AED63-1E1B-4248-9395-B008E7C2B708}"/>
                </a:ext>
              </a:extLst>
            </p:cNvPr>
            <p:cNvSpPr/>
            <p:nvPr/>
          </p:nvSpPr>
          <p:spPr>
            <a:xfrm>
              <a:off x="9535226" y="3992897"/>
              <a:ext cx="133891" cy="76714"/>
            </a:xfrm>
            <a:custGeom>
              <a:avLst/>
              <a:gdLst>
                <a:gd name="connsiteX0" fmla="*/ 0 w 133891"/>
                <a:gd name="connsiteY0" fmla="*/ 30684 h 76714"/>
                <a:gd name="connsiteX1" fmla="*/ 80894 w 133891"/>
                <a:gd name="connsiteY1" fmla="*/ 76714 h 76714"/>
                <a:gd name="connsiteX2" fmla="*/ 133891 w 133891"/>
                <a:gd name="connsiteY2" fmla="*/ 46031 h 76714"/>
                <a:gd name="connsiteX3" fmla="*/ 54390 w 133891"/>
                <a:gd name="connsiteY3" fmla="*/ 0 h 76714"/>
                <a:gd name="connsiteX4" fmla="*/ 0 w 133891"/>
                <a:gd name="connsiteY4" fmla="*/ 30684 h 767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891" h="76714">
                  <a:moveTo>
                    <a:pt x="0" y="30684"/>
                  </a:moveTo>
                  <a:lnTo>
                    <a:pt x="80894" y="76714"/>
                  </a:lnTo>
                  <a:lnTo>
                    <a:pt x="133891" y="46031"/>
                  </a:lnTo>
                  <a:lnTo>
                    <a:pt x="54390" y="0"/>
                  </a:lnTo>
                  <a:lnTo>
                    <a:pt x="0" y="30684"/>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9" name="Freeform: Shape 88">
              <a:extLst>
                <a:ext uri="{FF2B5EF4-FFF2-40B4-BE49-F238E27FC236}">
                  <a16:creationId xmlns:a16="http://schemas.microsoft.com/office/drawing/2014/main" id="{EC844DC8-7B37-455C-BCED-B232E971D403}"/>
                </a:ext>
              </a:extLst>
            </p:cNvPr>
            <p:cNvSpPr/>
            <p:nvPr/>
          </p:nvSpPr>
          <p:spPr>
            <a:xfrm>
              <a:off x="9345531" y="4051477"/>
              <a:ext cx="178528" cy="103207"/>
            </a:xfrm>
            <a:custGeom>
              <a:avLst/>
              <a:gdLst>
                <a:gd name="connsiteX0" fmla="*/ 0 w 178528"/>
                <a:gd name="connsiteY0" fmla="*/ 30684 h 103207"/>
                <a:gd name="connsiteX1" fmla="*/ 125531 w 178528"/>
                <a:gd name="connsiteY1" fmla="*/ 103208 h 103207"/>
                <a:gd name="connsiteX2" fmla="*/ 178529 w 178528"/>
                <a:gd name="connsiteY2" fmla="*/ 72524 h 103207"/>
                <a:gd name="connsiteX3" fmla="*/ 53007 w 178528"/>
                <a:gd name="connsiteY3" fmla="*/ 0 h 103207"/>
                <a:gd name="connsiteX4" fmla="*/ 0 w 178528"/>
                <a:gd name="connsiteY4" fmla="*/ 30684 h 10320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528" h="103207">
                  <a:moveTo>
                    <a:pt x="0" y="30684"/>
                  </a:moveTo>
                  <a:lnTo>
                    <a:pt x="125531" y="103208"/>
                  </a:lnTo>
                  <a:lnTo>
                    <a:pt x="178529" y="72524"/>
                  </a:lnTo>
                  <a:lnTo>
                    <a:pt x="53007" y="0"/>
                  </a:lnTo>
                  <a:lnTo>
                    <a:pt x="0" y="30684"/>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0" name="Freeform: Shape 89">
              <a:extLst>
                <a:ext uri="{FF2B5EF4-FFF2-40B4-BE49-F238E27FC236}">
                  <a16:creationId xmlns:a16="http://schemas.microsoft.com/office/drawing/2014/main" id="{97998170-F12D-469C-86A8-A0249F7FC497}"/>
                </a:ext>
              </a:extLst>
            </p:cNvPr>
            <p:cNvSpPr/>
            <p:nvPr/>
          </p:nvSpPr>
          <p:spPr>
            <a:xfrm>
              <a:off x="9224189" y="4066814"/>
              <a:ext cx="111588" cy="65557"/>
            </a:xfrm>
            <a:custGeom>
              <a:avLst/>
              <a:gdLst>
                <a:gd name="connsiteX0" fmla="*/ 57187 w 111588"/>
                <a:gd name="connsiteY0" fmla="*/ 0 h 65557"/>
                <a:gd name="connsiteX1" fmla="*/ 0 w 111588"/>
                <a:gd name="connsiteY1" fmla="*/ 33480 h 65557"/>
                <a:gd name="connsiteX2" fmla="*/ 55794 w 111588"/>
                <a:gd name="connsiteY2" fmla="*/ 65557 h 65557"/>
                <a:gd name="connsiteX3" fmla="*/ 111588 w 111588"/>
                <a:gd name="connsiteY3" fmla="*/ 32087 h 65557"/>
                <a:gd name="connsiteX4" fmla="*/ 57187 w 111588"/>
                <a:gd name="connsiteY4" fmla="*/ 0 h 655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588" h="65557">
                  <a:moveTo>
                    <a:pt x="57187" y="0"/>
                  </a:moveTo>
                  <a:lnTo>
                    <a:pt x="0" y="33480"/>
                  </a:lnTo>
                  <a:lnTo>
                    <a:pt x="55794" y="65557"/>
                  </a:lnTo>
                  <a:lnTo>
                    <a:pt x="111588" y="32087"/>
                  </a:lnTo>
                  <a:lnTo>
                    <a:pt x="57187"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1" name="Freeform: Shape 90">
              <a:extLst>
                <a:ext uri="{FF2B5EF4-FFF2-40B4-BE49-F238E27FC236}">
                  <a16:creationId xmlns:a16="http://schemas.microsoft.com/office/drawing/2014/main" id="{F900F421-2C28-4FB1-A9DE-F518592AA93B}"/>
                </a:ext>
              </a:extLst>
            </p:cNvPr>
            <p:cNvSpPr/>
            <p:nvPr/>
          </p:nvSpPr>
          <p:spPr>
            <a:xfrm>
              <a:off x="9299500" y="4110048"/>
              <a:ext cx="153428" cy="89264"/>
            </a:xfrm>
            <a:custGeom>
              <a:avLst/>
              <a:gdLst>
                <a:gd name="connsiteX0" fmla="*/ 0 w 153428"/>
                <a:gd name="connsiteY0" fmla="*/ 33481 h 89264"/>
                <a:gd name="connsiteX1" fmla="*/ 96241 w 153428"/>
                <a:gd name="connsiteY1" fmla="*/ 89264 h 89264"/>
                <a:gd name="connsiteX2" fmla="*/ 153429 w 153428"/>
                <a:gd name="connsiteY2" fmla="*/ 55794 h 89264"/>
                <a:gd name="connsiteX3" fmla="*/ 57187 w 153428"/>
                <a:gd name="connsiteY3" fmla="*/ 0 h 89264"/>
                <a:gd name="connsiteX4" fmla="*/ 0 w 153428"/>
                <a:gd name="connsiteY4" fmla="*/ 33481 h 892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3428" h="89264">
                  <a:moveTo>
                    <a:pt x="0" y="33481"/>
                  </a:moveTo>
                  <a:lnTo>
                    <a:pt x="96241" y="89264"/>
                  </a:lnTo>
                  <a:lnTo>
                    <a:pt x="153429" y="55794"/>
                  </a:lnTo>
                  <a:lnTo>
                    <a:pt x="57187" y="0"/>
                  </a:lnTo>
                  <a:lnTo>
                    <a:pt x="0" y="33481"/>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2" name="Freeform: Shape 91">
              <a:extLst>
                <a:ext uri="{FF2B5EF4-FFF2-40B4-BE49-F238E27FC236}">
                  <a16:creationId xmlns:a16="http://schemas.microsoft.com/office/drawing/2014/main" id="{3FAB199E-5F0B-4D55-8381-8C1C8B68FB2D}"/>
                </a:ext>
              </a:extLst>
            </p:cNvPr>
            <p:cNvSpPr/>
            <p:nvPr/>
          </p:nvSpPr>
          <p:spPr>
            <a:xfrm>
              <a:off x="8623036" y="3635839"/>
              <a:ext cx="119958" cy="68344"/>
            </a:xfrm>
            <a:custGeom>
              <a:avLst/>
              <a:gdLst>
                <a:gd name="connsiteX0" fmla="*/ 68344 w 119958"/>
                <a:gd name="connsiteY0" fmla="*/ 68344 h 68344"/>
                <a:gd name="connsiteX1" fmla="*/ 119958 w 119958"/>
                <a:gd name="connsiteY1" fmla="*/ 37650 h 68344"/>
                <a:gd name="connsiteX2" fmla="*/ 53007 w 119958"/>
                <a:gd name="connsiteY2" fmla="*/ 0 h 68344"/>
                <a:gd name="connsiteX3" fmla="*/ 0 w 119958"/>
                <a:gd name="connsiteY3" fmla="*/ 30684 h 68344"/>
                <a:gd name="connsiteX4" fmla="*/ 68344 w 119958"/>
                <a:gd name="connsiteY4" fmla="*/ 68344 h 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58" h="68344">
                  <a:moveTo>
                    <a:pt x="68344" y="68344"/>
                  </a:moveTo>
                  <a:lnTo>
                    <a:pt x="119958" y="37650"/>
                  </a:lnTo>
                  <a:lnTo>
                    <a:pt x="53007" y="0"/>
                  </a:lnTo>
                  <a:lnTo>
                    <a:pt x="0" y="30684"/>
                  </a:lnTo>
                  <a:lnTo>
                    <a:pt x="68344" y="68344"/>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3" name="Freeform: Shape 92">
              <a:extLst>
                <a:ext uri="{FF2B5EF4-FFF2-40B4-BE49-F238E27FC236}">
                  <a16:creationId xmlns:a16="http://schemas.microsoft.com/office/drawing/2014/main" id="{CE87C579-AAA9-4412-8848-5799A1DDCB90}"/>
                </a:ext>
              </a:extLst>
            </p:cNvPr>
            <p:cNvSpPr/>
            <p:nvPr/>
          </p:nvSpPr>
          <p:spPr>
            <a:xfrm>
              <a:off x="9065177" y="3974763"/>
              <a:ext cx="117161" cy="68344"/>
            </a:xfrm>
            <a:custGeom>
              <a:avLst/>
              <a:gdLst>
                <a:gd name="connsiteX0" fmla="*/ 57187 w 117161"/>
                <a:gd name="connsiteY0" fmla="*/ 0 h 68344"/>
                <a:gd name="connsiteX1" fmla="*/ 0 w 117161"/>
                <a:gd name="connsiteY1" fmla="*/ 33470 h 68344"/>
                <a:gd name="connsiteX2" fmla="*/ 59974 w 117161"/>
                <a:gd name="connsiteY2" fmla="*/ 68344 h 68344"/>
                <a:gd name="connsiteX3" fmla="*/ 117161 w 117161"/>
                <a:gd name="connsiteY3" fmla="*/ 34864 h 68344"/>
                <a:gd name="connsiteX4" fmla="*/ 57187 w 117161"/>
                <a:gd name="connsiteY4" fmla="*/ 0 h 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61" h="68344">
                  <a:moveTo>
                    <a:pt x="57187" y="0"/>
                  </a:moveTo>
                  <a:lnTo>
                    <a:pt x="0" y="33470"/>
                  </a:lnTo>
                  <a:lnTo>
                    <a:pt x="59974" y="68344"/>
                  </a:lnTo>
                  <a:lnTo>
                    <a:pt x="117161" y="34864"/>
                  </a:lnTo>
                  <a:lnTo>
                    <a:pt x="57187"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4" name="Freeform: Shape 93">
              <a:extLst>
                <a:ext uri="{FF2B5EF4-FFF2-40B4-BE49-F238E27FC236}">
                  <a16:creationId xmlns:a16="http://schemas.microsoft.com/office/drawing/2014/main" id="{CA605232-5BC1-417D-9A16-2DEDCB3330B5}"/>
                </a:ext>
              </a:extLst>
            </p:cNvPr>
            <p:cNvSpPr/>
            <p:nvPr/>
          </p:nvSpPr>
          <p:spPr>
            <a:xfrm>
              <a:off x="9144688" y="4020794"/>
              <a:ext cx="117161" cy="68344"/>
            </a:xfrm>
            <a:custGeom>
              <a:avLst/>
              <a:gdLst>
                <a:gd name="connsiteX0" fmla="*/ 57187 w 117161"/>
                <a:gd name="connsiteY0" fmla="*/ 0 h 68344"/>
                <a:gd name="connsiteX1" fmla="*/ 0 w 117161"/>
                <a:gd name="connsiteY1" fmla="*/ 33470 h 68344"/>
                <a:gd name="connsiteX2" fmla="*/ 59974 w 117161"/>
                <a:gd name="connsiteY2" fmla="*/ 68344 h 68344"/>
                <a:gd name="connsiteX3" fmla="*/ 117161 w 117161"/>
                <a:gd name="connsiteY3" fmla="*/ 34863 h 68344"/>
                <a:gd name="connsiteX4" fmla="*/ 57187 w 117161"/>
                <a:gd name="connsiteY4" fmla="*/ 0 h 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7161" h="68344">
                  <a:moveTo>
                    <a:pt x="57187" y="0"/>
                  </a:moveTo>
                  <a:lnTo>
                    <a:pt x="0" y="33470"/>
                  </a:lnTo>
                  <a:lnTo>
                    <a:pt x="59974" y="68344"/>
                  </a:lnTo>
                  <a:lnTo>
                    <a:pt x="117161" y="34863"/>
                  </a:lnTo>
                  <a:lnTo>
                    <a:pt x="57187" y="0"/>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5" name="Freeform: Shape 94">
              <a:extLst>
                <a:ext uri="{FF2B5EF4-FFF2-40B4-BE49-F238E27FC236}">
                  <a16:creationId xmlns:a16="http://schemas.microsoft.com/office/drawing/2014/main" id="{E27DD005-C247-48A2-BCDC-4714781A517B}"/>
                </a:ext>
              </a:extLst>
            </p:cNvPr>
            <p:cNvSpPr/>
            <p:nvPr/>
          </p:nvSpPr>
          <p:spPr>
            <a:xfrm>
              <a:off x="8536573" y="3585629"/>
              <a:ext cx="119953" cy="68344"/>
            </a:xfrm>
            <a:custGeom>
              <a:avLst/>
              <a:gdLst>
                <a:gd name="connsiteX0" fmla="*/ 66948 w 119953"/>
                <a:gd name="connsiteY0" fmla="*/ 68344 h 68344"/>
                <a:gd name="connsiteX1" fmla="*/ 119953 w 119953"/>
                <a:gd name="connsiteY1" fmla="*/ 37660 h 68344"/>
                <a:gd name="connsiteX2" fmla="*/ 53000 w 119953"/>
                <a:gd name="connsiteY2" fmla="*/ 0 h 68344"/>
                <a:gd name="connsiteX3" fmla="*/ 0 w 119953"/>
                <a:gd name="connsiteY3" fmla="*/ 30684 h 68344"/>
                <a:gd name="connsiteX4" fmla="*/ 66948 w 119953"/>
                <a:gd name="connsiteY4" fmla="*/ 68344 h 6834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953" h="68344">
                  <a:moveTo>
                    <a:pt x="66948" y="68344"/>
                  </a:moveTo>
                  <a:lnTo>
                    <a:pt x="119953" y="37660"/>
                  </a:lnTo>
                  <a:lnTo>
                    <a:pt x="53000" y="0"/>
                  </a:lnTo>
                  <a:lnTo>
                    <a:pt x="0" y="30684"/>
                  </a:lnTo>
                  <a:lnTo>
                    <a:pt x="66948" y="68344"/>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6" name="Freeform: Shape 95">
              <a:extLst>
                <a:ext uri="{FF2B5EF4-FFF2-40B4-BE49-F238E27FC236}">
                  <a16:creationId xmlns:a16="http://schemas.microsoft.com/office/drawing/2014/main" id="{43CCC0BC-8198-41DE-BF4B-74C6B32D5013}"/>
                </a:ext>
              </a:extLst>
            </p:cNvPr>
            <p:cNvSpPr/>
            <p:nvPr/>
          </p:nvSpPr>
          <p:spPr>
            <a:xfrm>
              <a:off x="9401325" y="3999873"/>
              <a:ext cx="196662" cy="114364"/>
            </a:xfrm>
            <a:custGeom>
              <a:avLst/>
              <a:gdLst>
                <a:gd name="connsiteX0" fmla="*/ 0 w 196662"/>
                <a:gd name="connsiteY0" fmla="*/ 32077 h 114364"/>
                <a:gd name="connsiteX1" fmla="*/ 140868 w 196662"/>
                <a:gd name="connsiteY1" fmla="*/ 114365 h 114364"/>
                <a:gd name="connsiteX2" fmla="*/ 196662 w 196662"/>
                <a:gd name="connsiteY2" fmla="*/ 80894 h 114364"/>
                <a:gd name="connsiteX3" fmla="*/ 55784 w 196662"/>
                <a:gd name="connsiteY3" fmla="*/ 0 h 114364"/>
                <a:gd name="connsiteX4" fmla="*/ 0 w 196662"/>
                <a:gd name="connsiteY4" fmla="*/ 32077 h 11436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6662" h="114364">
                  <a:moveTo>
                    <a:pt x="0" y="32077"/>
                  </a:moveTo>
                  <a:lnTo>
                    <a:pt x="140868" y="114365"/>
                  </a:lnTo>
                  <a:lnTo>
                    <a:pt x="196662" y="80894"/>
                  </a:lnTo>
                  <a:lnTo>
                    <a:pt x="55784" y="0"/>
                  </a:lnTo>
                  <a:lnTo>
                    <a:pt x="0" y="32077"/>
                  </a:lnTo>
                  <a:close/>
                </a:path>
              </a:pathLst>
            </a:custGeom>
            <a:solidFill>
              <a:srgbClr val="50E6FF"/>
            </a:solidFill>
            <a:ln w="1031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97" name="TextBox 96">
              <a:extLst>
                <a:ext uri="{FF2B5EF4-FFF2-40B4-BE49-F238E27FC236}">
                  <a16:creationId xmlns:a16="http://schemas.microsoft.com/office/drawing/2014/main" id="{ED2A0DB3-4CF8-4EEA-9AC5-096663090744}"/>
                </a:ext>
              </a:extLst>
            </p:cNvPr>
            <p:cNvSpPr txBox="1"/>
            <p:nvPr/>
          </p:nvSpPr>
          <p:spPr>
            <a:xfrm rot="1708344">
              <a:off x="8942438" y="2872305"/>
              <a:ext cx="835164" cy="553998"/>
            </a:xfrm>
            <a:prstGeom prst="rect">
              <a:avLst/>
            </a:prstGeom>
            <a:noFill/>
          </p:spPr>
          <p:txBody>
            <a:bodyPr wrap="none" lIns="0" tIns="0" rIns="0" bIns="0" rtlCol="0">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37373"/>
                  </a:solidFill>
                  <a:effectLst/>
                  <a:uLnTx/>
                  <a:uFillTx/>
                  <a:latin typeface="Segoe UI Semibold"/>
                  <a:ea typeface="+mn-ea"/>
                  <a:cs typeface="+mn-cs"/>
                </a:rPr>
                <a:t>Windows 10</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37373"/>
                  </a:solidFill>
                  <a:effectLst/>
                  <a:uLnTx/>
                  <a:uFillTx/>
                  <a:latin typeface="Segoe UI Semibold"/>
                  <a:ea typeface="+mn-ea"/>
                  <a:cs typeface="+mn-cs"/>
                </a:rPr>
                <a:t>+</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srgbClr val="737373"/>
                  </a:solidFill>
                  <a:effectLst/>
                  <a:uLnTx/>
                  <a:uFillTx/>
                  <a:latin typeface="Segoe UI Semibold"/>
                  <a:ea typeface="+mn-ea"/>
                  <a:cs typeface="+mn-cs"/>
                </a:rPr>
                <a:t>Office 365</a:t>
              </a:r>
            </a:p>
          </p:txBody>
        </p:sp>
        <p:pic>
          <p:nvPicPr>
            <p:cNvPr id="98" name="Picture 97" descr="A picture containing drawing&#10;&#10;Description automatically generated">
              <a:extLst>
                <a:ext uri="{FF2B5EF4-FFF2-40B4-BE49-F238E27FC236}">
                  <a16:creationId xmlns:a16="http://schemas.microsoft.com/office/drawing/2014/main" id="{794C87A5-728C-4F06-9C48-CDECB5DB519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832815">
              <a:off x="9393978" y="2411600"/>
              <a:ext cx="996156" cy="329486"/>
            </a:xfrm>
            <a:prstGeom prst="rect">
              <a:avLst/>
            </a:prstGeom>
          </p:spPr>
        </p:pic>
        <p:cxnSp>
          <p:nvCxnSpPr>
            <p:cNvPr id="99" name="Straight Connector 98">
              <a:extLst>
                <a:ext uri="{FF2B5EF4-FFF2-40B4-BE49-F238E27FC236}">
                  <a16:creationId xmlns:a16="http://schemas.microsoft.com/office/drawing/2014/main" id="{E44320F5-0D1B-434F-9604-8F4B9186A83C}"/>
                </a:ext>
              </a:extLst>
            </p:cNvPr>
            <p:cNvCxnSpPr>
              <a:cxnSpLocks/>
            </p:cNvCxnSpPr>
            <p:nvPr/>
          </p:nvCxnSpPr>
          <p:spPr>
            <a:xfrm flipV="1">
              <a:off x="7211659" y="4148973"/>
              <a:ext cx="805265" cy="482476"/>
            </a:xfrm>
            <a:prstGeom prst="line">
              <a:avLst/>
            </a:prstGeom>
            <a:ln>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55AA241-B73F-4014-9F83-3CF98DA715F9}"/>
                </a:ext>
              </a:extLst>
            </p:cNvPr>
            <p:cNvCxnSpPr>
              <a:cxnSpLocks/>
            </p:cNvCxnSpPr>
            <p:nvPr/>
          </p:nvCxnSpPr>
          <p:spPr>
            <a:xfrm flipV="1">
              <a:off x="7608534" y="4390273"/>
              <a:ext cx="805265" cy="482476"/>
            </a:xfrm>
            <a:prstGeom prst="line">
              <a:avLst/>
            </a:prstGeom>
            <a:ln>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D0A29C8F-B070-4E6E-B15F-04512C4F6932}"/>
                </a:ext>
              </a:extLst>
            </p:cNvPr>
            <p:cNvCxnSpPr>
              <a:cxnSpLocks/>
            </p:cNvCxnSpPr>
            <p:nvPr/>
          </p:nvCxnSpPr>
          <p:spPr>
            <a:xfrm flipV="1">
              <a:off x="8056209" y="4672848"/>
              <a:ext cx="805265" cy="482476"/>
            </a:xfrm>
            <a:prstGeom prst="line">
              <a:avLst/>
            </a:prstGeom>
            <a:ln>
              <a:solidFill>
                <a:schemeClr val="bg2">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102" name="Graphic 101">
              <a:extLst>
                <a:ext uri="{FF2B5EF4-FFF2-40B4-BE49-F238E27FC236}">
                  <a16:creationId xmlns:a16="http://schemas.microsoft.com/office/drawing/2014/main" id="{2622EA64-46DE-4ADF-9342-7EB331A0CD4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40607" y="4755550"/>
              <a:ext cx="627038" cy="632444"/>
            </a:xfrm>
            <a:prstGeom prst="rect">
              <a:avLst/>
            </a:prstGeom>
          </p:spPr>
        </p:pic>
        <p:pic>
          <p:nvPicPr>
            <p:cNvPr id="103" name="Graphic 102">
              <a:extLst>
                <a:ext uri="{FF2B5EF4-FFF2-40B4-BE49-F238E27FC236}">
                  <a16:creationId xmlns:a16="http://schemas.microsoft.com/office/drawing/2014/main" id="{4749CBA0-FE91-4DAD-BC74-FEC04C11C71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312187" y="4495847"/>
              <a:ext cx="627038" cy="632444"/>
            </a:xfrm>
            <a:prstGeom prst="rect">
              <a:avLst/>
            </a:prstGeom>
          </p:spPr>
        </p:pic>
        <p:pic>
          <p:nvPicPr>
            <p:cNvPr id="104" name="Graphic 103">
              <a:extLst>
                <a:ext uri="{FF2B5EF4-FFF2-40B4-BE49-F238E27FC236}">
                  <a16:creationId xmlns:a16="http://schemas.microsoft.com/office/drawing/2014/main" id="{77432970-627C-4F3D-A589-7917886AD8A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898140" y="4236158"/>
              <a:ext cx="627038" cy="632444"/>
            </a:xfrm>
            <a:prstGeom prst="rect">
              <a:avLst/>
            </a:prstGeom>
          </p:spPr>
        </p:pic>
      </p:grpSp>
      <p:sp>
        <p:nvSpPr>
          <p:cNvPr id="108" name="Content Placeholder 3">
            <a:extLst>
              <a:ext uri="{FF2B5EF4-FFF2-40B4-BE49-F238E27FC236}">
                <a16:creationId xmlns:a16="http://schemas.microsoft.com/office/drawing/2014/main" id="{37CB1984-B87F-46FB-B64E-7D08D3D1181C}"/>
              </a:ext>
            </a:extLst>
          </p:cNvPr>
          <p:cNvSpPr txBox="1">
            <a:spLocks/>
          </p:cNvSpPr>
          <p:nvPr/>
        </p:nvSpPr>
        <p:spPr>
          <a:xfrm>
            <a:off x="9424036" y="168828"/>
            <a:ext cx="91440" cy="94183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Tree>
    <p:extLst>
      <p:ext uri="{BB962C8B-B14F-4D97-AF65-F5344CB8AC3E}">
        <p14:creationId xmlns:p14="http://schemas.microsoft.com/office/powerpoint/2010/main" val="11296162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E9AC90A-8F80-48A1-9ED0-4D2DB906A7D3}"/>
              </a:ext>
            </a:extLst>
          </p:cNvPr>
          <p:cNvSpPr/>
          <p:nvPr/>
        </p:nvSpPr>
        <p:spPr>
          <a:xfrm>
            <a:off x="1764" y="-5424"/>
            <a:ext cx="12432948" cy="1374011"/>
          </a:xfrm>
          <a:prstGeom prst="rect">
            <a:avLst/>
          </a:prstGeom>
          <a:solidFill>
            <a:schemeClr val="bg1"/>
          </a:solidFill>
          <a:ln>
            <a:noFill/>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4" name="Title 1">
            <a:extLst>
              <a:ext uri="{FF2B5EF4-FFF2-40B4-BE49-F238E27FC236}">
                <a16:creationId xmlns:a16="http://schemas.microsoft.com/office/drawing/2014/main" id="{5EDC3E15-2ED0-4589-B1FC-8530FD6E145D}"/>
              </a:ext>
            </a:extLst>
          </p:cNvPr>
          <p:cNvSpPr txBox="1">
            <a:spLocks/>
          </p:cNvSpPr>
          <p:nvPr/>
        </p:nvSpPr>
        <p:spPr>
          <a:xfrm>
            <a:off x="169983" y="238572"/>
            <a:ext cx="8575171" cy="828863"/>
          </a:xfrm>
          <a:prstGeom prst="rect">
            <a:avLst/>
          </a:prstGeom>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162" dirty="0">
                <a:latin typeface="Segoe UI Semibold" panose="020B0702040204020203" pitchFamily="34" charset="0"/>
                <a:cs typeface="Segoe UI Semibold" panose="020B0702040204020203" pitchFamily="34" charset="0"/>
              </a:rPr>
              <a:t>Azure Files</a:t>
            </a:r>
            <a:br>
              <a:rPr lang="en-US" dirty="0">
                <a:latin typeface="Segoe UI Semibold (Headline)"/>
                <a:cs typeface="Segoe UI Semibold" panose="020B0702040204020203" pitchFamily="34" charset="0"/>
              </a:rPr>
            </a:br>
            <a:br>
              <a:rPr lang="en-US" sz="816" dirty="0"/>
            </a:br>
            <a:r>
              <a:rPr lang="en-US" sz="2652" dirty="0">
                <a:solidFill>
                  <a:schemeClr val="bg1">
                    <a:lumMod val="50000"/>
                  </a:schemeClr>
                </a:solidFill>
                <a:latin typeface="Segoe UI" panose="020B0502040204020203" pitchFamily="34" charset="0"/>
                <a:cs typeface="Segoe UI" panose="020B0502040204020203" pitchFamily="34" charset="0"/>
              </a:rPr>
              <a:t>Lift and shift </a:t>
            </a:r>
            <a:r>
              <a:rPr lang="en-US" sz="2652" dirty="0">
                <a:solidFill>
                  <a:schemeClr val="accent1"/>
                </a:solidFill>
                <a:latin typeface="Segoe UI" panose="020B0502040204020203" pitchFamily="34" charset="0"/>
                <a:cs typeface="Segoe UI" panose="020B0502040204020203" pitchFamily="34" charset="0"/>
              </a:rPr>
              <a:t>on-prem Apps</a:t>
            </a:r>
            <a:r>
              <a:rPr lang="en-US" sz="2652" dirty="0">
                <a:latin typeface="Segoe UI" panose="020B0502040204020203" pitchFamily="34" charset="0"/>
                <a:cs typeface="Segoe UI" panose="020B0502040204020203" pitchFamily="34" charset="0"/>
              </a:rPr>
              <a:t> </a:t>
            </a:r>
            <a:r>
              <a:rPr lang="en-US" sz="2652" dirty="0">
                <a:solidFill>
                  <a:schemeClr val="bg1">
                    <a:lumMod val="50000"/>
                  </a:schemeClr>
                </a:solidFill>
                <a:latin typeface="Segoe UI" panose="020B0502040204020203" pitchFamily="34" charset="0"/>
                <a:cs typeface="Segoe UI" panose="020B0502040204020203" pitchFamily="34" charset="0"/>
              </a:rPr>
              <a:t>to</a:t>
            </a:r>
            <a:r>
              <a:rPr lang="en-US" sz="2652" dirty="0">
                <a:latin typeface="Segoe UI" panose="020B0502040204020203" pitchFamily="34" charset="0"/>
                <a:cs typeface="Segoe UI" panose="020B0502040204020203" pitchFamily="34" charset="0"/>
              </a:rPr>
              <a:t> </a:t>
            </a:r>
            <a:r>
              <a:rPr lang="en-US" sz="2652" dirty="0">
                <a:solidFill>
                  <a:schemeClr val="accent1"/>
                </a:solidFill>
                <a:latin typeface="Segoe UI" panose="020B0502040204020203" pitchFamily="34" charset="0"/>
                <a:cs typeface="Segoe UI" panose="020B0502040204020203" pitchFamily="34" charset="0"/>
              </a:rPr>
              <a:t>Azure Files</a:t>
            </a:r>
            <a:endParaRPr lang="en-US" sz="2652" dirty="0">
              <a:solidFill>
                <a:schemeClr val="bg1">
                  <a:lumMod val="50000"/>
                </a:schemeClr>
              </a:solidFill>
              <a:latin typeface="Segoe UI" panose="020B0502040204020203" pitchFamily="34" charset="0"/>
              <a:cs typeface="Segoe UI" panose="020B0502040204020203" pitchFamily="34" charset="0"/>
            </a:endParaRPr>
          </a:p>
        </p:txBody>
      </p:sp>
      <p:grpSp>
        <p:nvGrpSpPr>
          <p:cNvPr id="5" name="Group 4">
            <a:extLst>
              <a:ext uri="{FF2B5EF4-FFF2-40B4-BE49-F238E27FC236}">
                <a16:creationId xmlns:a16="http://schemas.microsoft.com/office/drawing/2014/main" id="{F0E1E261-48E1-4BAB-BA1A-61AA0D7C5094}"/>
              </a:ext>
            </a:extLst>
          </p:cNvPr>
          <p:cNvGrpSpPr/>
          <p:nvPr/>
        </p:nvGrpSpPr>
        <p:grpSpPr>
          <a:xfrm>
            <a:off x="4850970" y="-1128222"/>
            <a:ext cx="6866532" cy="6483871"/>
            <a:chOff x="8065892" y="183283"/>
            <a:chExt cx="2450592" cy="2314024"/>
          </a:xfrm>
        </p:grpSpPr>
        <p:pic>
          <p:nvPicPr>
            <p:cNvPr id="6" name="Graphic 5" descr="Cloud">
              <a:extLst>
                <a:ext uri="{FF2B5EF4-FFF2-40B4-BE49-F238E27FC236}">
                  <a16:creationId xmlns:a16="http://schemas.microsoft.com/office/drawing/2014/main" id="{8FB18930-AA1F-43CC-BB19-A28B11F10E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065892" y="183283"/>
              <a:ext cx="2169791" cy="2169962"/>
            </a:xfrm>
            <a:prstGeom prst="rect">
              <a:avLst/>
            </a:prstGeom>
            <a:effectLst>
              <a:outerShdw blurRad="63500" sx="102000" sy="102000" algn="ctr" rotWithShape="0">
                <a:prstClr val="black">
                  <a:alpha val="40000"/>
                </a:prstClr>
              </a:outerShdw>
            </a:effectLst>
          </p:spPr>
        </p:pic>
        <p:pic>
          <p:nvPicPr>
            <p:cNvPr id="7" name="Graphic 6" descr="Cloud">
              <a:extLst>
                <a:ext uri="{FF2B5EF4-FFF2-40B4-BE49-F238E27FC236}">
                  <a16:creationId xmlns:a16="http://schemas.microsoft.com/office/drawing/2014/main" id="{1BD94A6F-133A-4E6A-913F-071BC3EED068}"/>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346693" y="327345"/>
              <a:ext cx="2169791" cy="2169962"/>
            </a:xfrm>
            <a:prstGeom prst="rect">
              <a:avLst/>
            </a:prstGeom>
            <a:effectLst>
              <a:outerShdw blurRad="63500" sx="102000" sy="102000" algn="ctr" rotWithShape="0">
                <a:prstClr val="black">
                  <a:alpha val="40000"/>
                </a:prstClr>
              </a:outerShdw>
            </a:effectLst>
          </p:spPr>
        </p:pic>
      </p:grpSp>
      <p:grpSp>
        <p:nvGrpSpPr>
          <p:cNvPr id="8" name="Group 7">
            <a:extLst>
              <a:ext uri="{FF2B5EF4-FFF2-40B4-BE49-F238E27FC236}">
                <a16:creationId xmlns:a16="http://schemas.microsoft.com/office/drawing/2014/main" id="{78D841CF-38AE-4BC6-A537-86ECEEDB65D5}"/>
              </a:ext>
            </a:extLst>
          </p:cNvPr>
          <p:cNvGrpSpPr/>
          <p:nvPr/>
        </p:nvGrpSpPr>
        <p:grpSpPr>
          <a:xfrm>
            <a:off x="7845685" y="1890163"/>
            <a:ext cx="1695412" cy="1625108"/>
            <a:chOff x="6453736" y="1886379"/>
            <a:chExt cx="1662556" cy="1593614"/>
          </a:xfrm>
        </p:grpSpPr>
        <p:pic>
          <p:nvPicPr>
            <p:cNvPr id="9" name="Graphic 8">
              <a:extLst>
                <a:ext uri="{FF2B5EF4-FFF2-40B4-BE49-F238E27FC236}">
                  <a16:creationId xmlns:a16="http://schemas.microsoft.com/office/drawing/2014/main" id="{2A7F4C28-8E7E-4C5C-9E86-52271543FF6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53736" y="1886379"/>
              <a:ext cx="1662556" cy="1593614"/>
            </a:xfrm>
            <a:prstGeom prst="rect">
              <a:avLst/>
            </a:prstGeom>
          </p:spPr>
        </p:pic>
        <p:sp>
          <p:nvSpPr>
            <p:cNvPr id="10" name="TextBox 9">
              <a:extLst>
                <a:ext uri="{FF2B5EF4-FFF2-40B4-BE49-F238E27FC236}">
                  <a16:creationId xmlns:a16="http://schemas.microsoft.com/office/drawing/2014/main" id="{5BC1740C-5326-46CA-BF10-A1CA1F960D08}"/>
                </a:ext>
              </a:extLst>
            </p:cNvPr>
            <p:cNvSpPr txBox="1"/>
            <p:nvPr/>
          </p:nvSpPr>
          <p:spPr>
            <a:xfrm>
              <a:off x="6944107" y="2442954"/>
              <a:ext cx="1065641" cy="594650"/>
            </a:xfrm>
            <a:prstGeom prst="rect">
              <a:avLst/>
            </a:prstGeom>
            <a:noFill/>
          </p:spPr>
          <p:txBody>
            <a:bodyPr wrap="square" rtlCol="0">
              <a:spAutoFit/>
            </a:bodyPr>
            <a:lstStyle/>
            <a:p>
              <a:pPr defTabSz="969525"/>
              <a:r>
                <a:rPr lang="en-US" sz="1632">
                  <a:solidFill>
                    <a:schemeClr val="bg1"/>
                  </a:solidFill>
                  <a:latin typeface="Segoe UI" panose="020B0502040204020203" pitchFamily="34" charset="0"/>
                  <a:cs typeface="Segoe UI" panose="020B0502040204020203" pitchFamily="34" charset="0"/>
                </a:rPr>
                <a:t>Azure </a:t>
              </a:r>
              <a:br>
                <a:rPr lang="en-US" sz="1632">
                  <a:solidFill>
                    <a:schemeClr val="bg1"/>
                  </a:solidFill>
                  <a:latin typeface="Segoe UI" panose="020B0502040204020203" pitchFamily="34" charset="0"/>
                  <a:cs typeface="Segoe UI" panose="020B0502040204020203" pitchFamily="34" charset="0"/>
                </a:rPr>
              </a:br>
              <a:r>
                <a:rPr lang="en-US" sz="1632">
                  <a:solidFill>
                    <a:schemeClr val="bg1"/>
                  </a:solidFill>
                  <a:latin typeface="Segoe UI" panose="020B0502040204020203" pitchFamily="34" charset="0"/>
                  <a:cs typeface="Segoe UI" panose="020B0502040204020203" pitchFamily="34" charset="0"/>
                </a:rPr>
                <a:t>File Share</a:t>
              </a:r>
            </a:p>
          </p:txBody>
        </p:sp>
      </p:grpSp>
      <p:grpSp>
        <p:nvGrpSpPr>
          <p:cNvPr id="11" name="Group 10">
            <a:extLst>
              <a:ext uri="{FF2B5EF4-FFF2-40B4-BE49-F238E27FC236}">
                <a16:creationId xmlns:a16="http://schemas.microsoft.com/office/drawing/2014/main" id="{CB003D94-27F7-43FD-8C40-AEDB2E399854}"/>
              </a:ext>
            </a:extLst>
          </p:cNvPr>
          <p:cNvGrpSpPr/>
          <p:nvPr/>
        </p:nvGrpSpPr>
        <p:grpSpPr>
          <a:xfrm>
            <a:off x="10165314" y="2383181"/>
            <a:ext cx="1140046" cy="1194634"/>
            <a:chOff x="7492144" y="4320576"/>
            <a:chExt cx="1117952" cy="1171482"/>
          </a:xfrm>
        </p:grpSpPr>
        <p:pic>
          <p:nvPicPr>
            <p:cNvPr id="12" name="Picture 11" descr="\\MAGNUM\Projects\Microsoft\Cloud Power FY12\Design\ICONS_PNG\Application.png">
              <a:extLst>
                <a:ext uri="{FF2B5EF4-FFF2-40B4-BE49-F238E27FC236}">
                  <a16:creationId xmlns:a16="http://schemas.microsoft.com/office/drawing/2014/main" id="{E4BBB60C-5C1C-40BC-A449-A3FE289AC0F4}"/>
                </a:ext>
              </a:extLst>
            </p:cNvPr>
            <p:cNvPicPr>
              <a:picLocks noChangeAspect="1" noChangeArrowheads="1"/>
            </p:cNvPicPr>
            <p:nvPr/>
          </p:nvPicPr>
          <p:blipFill>
            <a:blip r:embed="rId8" cstate="print">
              <a:duotone>
                <a:prstClr val="black"/>
                <a:schemeClr val="tx2">
                  <a:tint val="45000"/>
                  <a:satMod val="400000"/>
                </a:schemeClr>
              </a:duotone>
              <a:extLst>
                <a:ext uri="{BEBA8EAE-BF5A-486C-A8C5-ECC9F3942E4B}">
                  <a14:imgProps xmlns:a14="http://schemas.microsoft.com/office/drawing/2010/main">
                    <a14:imgLayer r:embed="rId9">
                      <a14:imgEffect>
                        <a14:sharpenSoften amount="-50000"/>
                      </a14:imgEffect>
                    </a14:imgLayer>
                  </a14:imgProps>
                </a:ext>
              </a:extLst>
            </a:blip>
            <a:srcRect/>
            <a:stretch>
              <a:fillRect/>
            </a:stretch>
          </p:blipFill>
          <p:spPr bwMode="auto">
            <a:xfrm>
              <a:off x="7492144" y="4320576"/>
              <a:ext cx="1117952" cy="1117954"/>
            </a:xfrm>
            <a:prstGeom prst="rect">
              <a:avLst/>
            </a:prstGeom>
            <a:noFill/>
          </p:spPr>
        </p:pic>
        <p:sp>
          <p:nvSpPr>
            <p:cNvPr id="13" name="TextBox 12">
              <a:extLst>
                <a:ext uri="{FF2B5EF4-FFF2-40B4-BE49-F238E27FC236}">
                  <a16:creationId xmlns:a16="http://schemas.microsoft.com/office/drawing/2014/main" id="{D53803DC-4BAF-402A-8067-DA01E1F3A747}"/>
                </a:ext>
              </a:extLst>
            </p:cNvPr>
            <p:cNvSpPr txBox="1"/>
            <p:nvPr/>
          </p:nvSpPr>
          <p:spPr>
            <a:xfrm>
              <a:off x="7545180" y="5179985"/>
              <a:ext cx="1023037" cy="312073"/>
            </a:xfrm>
            <a:prstGeom prst="rect">
              <a:avLst/>
            </a:prstGeom>
            <a:noFill/>
            <a:effectLst/>
          </p:spPr>
          <p:txBody>
            <a:bodyPr wrap="none" rtlCol="0">
              <a:spAutoFit/>
            </a:bodyPr>
            <a:lstStyle/>
            <a:p>
              <a:pPr defTabSz="988629">
                <a:defRPr/>
              </a:pPr>
              <a:r>
                <a:rPr lang="en-US" sz="1428">
                  <a:latin typeface="Calibri" panose="020F0502020204030204"/>
                </a:rPr>
                <a:t>Application</a:t>
              </a:r>
            </a:p>
          </p:txBody>
        </p:sp>
      </p:grpSp>
      <p:grpSp>
        <p:nvGrpSpPr>
          <p:cNvPr id="14" name="Group 13">
            <a:extLst>
              <a:ext uri="{FF2B5EF4-FFF2-40B4-BE49-F238E27FC236}">
                <a16:creationId xmlns:a16="http://schemas.microsoft.com/office/drawing/2014/main" id="{DE48ED10-F4FE-4743-99B6-1B31002B7879}"/>
              </a:ext>
            </a:extLst>
          </p:cNvPr>
          <p:cNvGrpSpPr/>
          <p:nvPr/>
        </p:nvGrpSpPr>
        <p:grpSpPr>
          <a:xfrm>
            <a:off x="6178463" y="2310125"/>
            <a:ext cx="1140046" cy="1267690"/>
            <a:chOff x="7492144" y="4320576"/>
            <a:chExt cx="1117952" cy="1243123"/>
          </a:xfrm>
        </p:grpSpPr>
        <p:pic>
          <p:nvPicPr>
            <p:cNvPr id="15" name="Picture 14" descr="\\MAGNUM\Projects\Microsoft\Cloud Power FY12\Design\ICONS_PNG\Application.png">
              <a:extLst>
                <a:ext uri="{FF2B5EF4-FFF2-40B4-BE49-F238E27FC236}">
                  <a16:creationId xmlns:a16="http://schemas.microsoft.com/office/drawing/2014/main" id="{A84724F4-A0B9-46C2-9AB7-F401E80E5CEC}"/>
                </a:ext>
              </a:extLst>
            </p:cNvPr>
            <p:cNvPicPr>
              <a:picLocks noChangeAspect="1" noChangeArrowheads="1"/>
            </p:cNvPicPr>
            <p:nvPr/>
          </p:nvPicPr>
          <p:blipFill>
            <a:blip r:embed="rId8" cstate="print">
              <a:duotone>
                <a:prstClr val="black"/>
                <a:schemeClr val="tx2">
                  <a:tint val="45000"/>
                  <a:satMod val="400000"/>
                </a:schemeClr>
              </a:duotone>
              <a:extLst>
                <a:ext uri="{BEBA8EAE-BF5A-486C-A8C5-ECC9F3942E4B}">
                  <a14:imgProps xmlns:a14="http://schemas.microsoft.com/office/drawing/2010/main">
                    <a14:imgLayer r:embed="rId9">
                      <a14:imgEffect>
                        <a14:sharpenSoften amount="-50000"/>
                      </a14:imgEffect>
                    </a14:imgLayer>
                  </a14:imgProps>
                </a:ext>
              </a:extLst>
            </a:blip>
            <a:srcRect/>
            <a:stretch>
              <a:fillRect/>
            </a:stretch>
          </p:blipFill>
          <p:spPr bwMode="auto">
            <a:xfrm>
              <a:off x="7492144" y="4320576"/>
              <a:ext cx="1117952" cy="1117954"/>
            </a:xfrm>
            <a:prstGeom prst="rect">
              <a:avLst/>
            </a:prstGeom>
            <a:noFill/>
          </p:spPr>
        </p:pic>
        <p:sp>
          <p:nvSpPr>
            <p:cNvPr id="16" name="TextBox 15">
              <a:extLst>
                <a:ext uri="{FF2B5EF4-FFF2-40B4-BE49-F238E27FC236}">
                  <a16:creationId xmlns:a16="http://schemas.microsoft.com/office/drawing/2014/main" id="{55CB34D9-F25E-407B-9B30-14ED790702E8}"/>
                </a:ext>
              </a:extLst>
            </p:cNvPr>
            <p:cNvSpPr txBox="1"/>
            <p:nvPr/>
          </p:nvSpPr>
          <p:spPr>
            <a:xfrm>
              <a:off x="7545180" y="5251626"/>
              <a:ext cx="1023037" cy="312073"/>
            </a:xfrm>
            <a:prstGeom prst="rect">
              <a:avLst/>
            </a:prstGeom>
            <a:noFill/>
            <a:effectLst/>
          </p:spPr>
          <p:txBody>
            <a:bodyPr wrap="none" rtlCol="0">
              <a:spAutoFit/>
            </a:bodyPr>
            <a:lstStyle/>
            <a:p>
              <a:pPr defTabSz="988629">
                <a:defRPr/>
              </a:pPr>
              <a:r>
                <a:rPr lang="en-US" sz="1428">
                  <a:latin typeface="Calibri" panose="020F0502020204030204"/>
                </a:rPr>
                <a:t>Application</a:t>
              </a:r>
            </a:p>
          </p:txBody>
        </p:sp>
      </p:grpSp>
      <p:sp>
        <p:nvSpPr>
          <p:cNvPr id="17" name="Arrow: Right 16">
            <a:extLst>
              <a:ext uri="{FF2B5EF4-FFF2-40B4-BE49-F238E27FC236}">
                <a16:creationId xmlns:a16="http://schemas.microsoft.com/office/drawing/2014/main" id="{896AFCA4-C4F2-4404-9B68-76DD1BAF614C}"/>
              </a:ext>
            </a:extLst>
          </p:cNvPr>
          <p:cNvSpPr/>
          <p:nvPr/>
        </p:nvSpPr>
        <p:spPr>
          <a:xfrm>
            <a:off x="7205438" y="2819145"/>
            <a:ext cx="526231" cy="242311"/>
          </a:xfrm>
          <a:prstGeom prst="rightArrow">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18" name="Arrow: Right 17">
            <a:extLst>
              <a:ext uri="{FF2B5EF4-FFF2-40B4-BE49-F238E27FC236}">
                <a16:creationId xmlns:a16="http://schemas.microsoft.com/office/drawing/2014/main" id="{49940569-E3AB-4093-AF1A-81E92C22F043}"/>
              </a:ext>
            </a:extLst>
          </p:cNvPr>
          <p:cNvSpPr/>
          <p:nvPr/>
        </p:nvSpPr>
        <p:spPr>
          <a:xfrm rot="10800000">
            <a:off x="9596125" y="2819144"/>
            <a:ext cx="649868" cy="242311"/>
          </a:xfrm>
          <a:prstGeom prst="rightArrow">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nvGrpSpPr>
          <p:cNvPr id="20" name="Group 19">
            <a:extLst>
              <a:ext uri="{FF2B5EF4-FFF2-40B4-BE49-F238E27FC236}">
                <a16:creationId xmlns:a16="http://schemas.microsoft.com/office/drawing/2014/main" id="{1DCD7B9A-AC2A-4FC1-9D43-25F7AE918D0B}"/>
              </a:ext>
            </a:extLst>
          </p:cNvPr>
          <p:cNvGrpSpPr/>
          <p:nvPr/>
        </p:nvGrpSpPr>
        <p:grpSpPr>
          <a:xfrm>
            <a:off x="5831477" y="4391665"/>
            <a:ext cx="5723827" cy="1953443"/>
            <a:chOff x="3635019" y="4763156"/>
            <a:chExt cx="5612901" cy="1915586"/>
          </a:xfrm>
        </p:grpSpPr>
        <p:grpSp>
          <p:nvGrpSpPr>
            <p:cNvPr id="21" name="Group 20">
              <a:extLst>
                <a:ext uri="{FF2B5EF4-FFF2-40B4-BE49-F238E27FC236}">
                  <a16:creationId xmlns:a16="http://schemas.microsoft.com/office/drawing/2014/main" id="{D693B3C9-FA70-4D20-9881-3472CC4C7531}"/>
                </a:ext>
              </a:extLst>
            </p:cNvPr>
            <p:cNvGrpSpPr/>
            <p:nvPr/>
          </p:nvGrpSpPr>
          <p:grpSpPr>
            <a:xfrm>
              <a:off x="5526782" y="4763156"/>
              <a:ext cx="1772202" cy="1899721"/>
              <a:chOff x="5475584" y="4452688"/>
              <a:chExt cx="1772202" cy="1899721"/>
            </a:xfrm>
          </p:grpSpPr>
          <p:pic>
            <p:nvPicPr>
              <p:cNvPr id="32" name="Picture 5" descr="C:\Users\mitchellg\Desktop\Folder.png">
                <a:extLst>
                  <a:ext uri="{FF2B5EF4-FFF2-40B4-BE49-F238E27FC236}">
                    <a16:creationId xmlns:a16="http://schemas.microsoft.com/office/drawing/2014/main" id="{CB87F779-F13A-46D8-83C8-18CE9B1345BC}"/>
                  </a:ext>
                </a:extLst>
              </p:cNvPr>
              <p:cNvPicPr>
                <a:picLocks noChangeAspect="1" noChangeArrowheads="1"/>
              </p:cNvPicPr>
              <p:nvPr/>
            </p:nvPicPr>
            <p:blipFill>
              <a:blip r:embed="rId10" cstate="print">
                <a:duotone>
                  <a:prstClr val="black"/>
                  <a:schemeClr val="accent3">
                    <a:tint val="45000"/>
                    <a:satMod val="400000"/>
                  </a:schemeClr>
                </a:duotone>
              </a:blip>
              <a:srcRect/>
              <a:stretch>
                <a:fillRect/>
              </a:stretch>
            </p:blipFill>
            <p:spPr bwMode="auto">
              <a:xfrm>
                <a:off x="5475584" y="4452688"/>
                <a:ext cx="1772202" cy="1899721"/>
              </a:xfrm>
              <a:prstGeom prst="rect">
                <a:avLst/>
              </a:prstGeom>
              <a:noFill/>
            </p:spPr>
          </p:pic>
          <p:sp>
            <p:nvSpPr>
              <p:cNvPr id="33" name="TextBox 32">
                <a:extLst>
                  <a:ext uri="{FF2B5EF4-FFF2-40B4-BE49-F238E27FC236}">
                    <a16:creationId xmlns:a16="http://schemas.microsoft.com/office/drawing/2014/main" id="{0B346FCF-00C6-49A4-BA94-BAD66DCB4D14}"/>
                  </a:ext>
                </a:extLst>
              </p:cNvPr>
              <p:cNvSpPr txBox="1"/>
              <p:nvPr/>
            </p:nvSpPr>
            <p:spPr>
              <a:xfrm>
                <a:off x="5872538" y="5323120"/>
                <a:ext cx="1109727" cy="374846"/>
              </a:xfrm>
              <a:prstGeom prst="rect">
                <a:avLst/>
              </a:prstGeom>
              <a:noFill/>
            </p:spPr>
            <p:txBody>
              <a:bodyPr wrap="none" rtlCol="0">
                <a:spAutoFit/>
              </a:bodyPr>
              <a:lstStyle/>
              <a:p>
                <a:pPr algn="ctr" defTabSz="950425">
                  <a:defRPr/>
                </a:pPr>
                <a:r>
                  <a:rPr lang="en-US" sz="1836">
                    <a:solidFill>
                      <a:schemeClr val="bg1"/>
                    </a:solidFill>
                    <a:latin typeface="Calibri" panose="020F0502020204030204"/>
                  </a:rPr>
                  <a:t>File Share</a:t>
                </a:r>
              </a:p>
            </p:txBody>
          </p:sp>
        </p:grpSp>
        <p:grpSp>
          <p:nvGrpSpPr>
            <p:cNvPr id="22" name="Group 21">
              <a:extLst>
                <a:ext uri="{FF2B5EF4-FFF2-40B4-BE49-F238E27FC236}">
                  <a16:creationId xmlns:a16="http://schemas.microsoft.com/office/drawing/2014/main" id="{6D6159CD-0B46-4E0A-8D8E-7456A96C30FD}"/>
                </a:ext>
              </a:extLst>
            </p:cNvPr>
            <p:cNvGrpSpPr/>
            <p:nvPr/>
          </p:nvGrpSpPr>
          <p:grpSpPr>
            <a:xfrm>
              <a:off x="3635019" y="5042734"/>
              <a:ext cx="5612901" cy="1636008"/>
              <a:chOff x="3635019" y="5042734"/>
              <a:chExt cx="5612901" cy="1636008"/>
            </a:xfrm>
          </p:grpSpPr>
          <p:grpSp>
            <p:nvGrpSpPr>
              <p:cNvPr id="23" name="Group 22">
                <a:extLst>
                  <a:ext uri="{FF2B5EF4-FFF2-40B4-BE49-F238E27FC236}">
                    <a16:creationId xmlns:a16="http://schemas.microsoft.com/office/drawing/2014/main" id="{2116A335-031E-488D-B7A1-6B211090DF5E}"/>
                  </a:ext>
                </a:extLst>
              </p:cNvPr>
              <p:cNvGrpSpPr/>
              <p:nvPr/>
            </p:nvGrpSpPr>
            <p:grpSpPr>
              <a:xfrm>
                <a:off x="7636562" y="5208115"/>
                <a:ext cx="1326453" cy="1321606"/>
                <a:chOff x="7409793" y="4320576"/>
                <a:chExt cx="1326453" cy="1321606"/>
              </a:xfrm>
            </p:grpSpPr>
            <p:pic>
              <p:nvPicPr>
                <p:cNvPr id="30" name="Picture 29" descr="\\MAGNUM\Projects\Microsoft\Cloud Power FY12\Design\ICONS_PNG\Application.png">
                  <a:extLst>
                    <a:ext uri="{FF2B5EF4-FFF2-40B4-BE49-F238E27FC236}">
                      <a16:creationId xmlns:a16="http://schemas.microsoft.com/office/drawing/2014/main" id="{6D1456BC-D14D-40C6-9B32-57A5177740D1}"/>
                    </a:ext>
                  </a:extLst>
                </p:cNvPr>
                <p:cNvPicPr>
                  <a:picLocks noChangeAspect="1" noChangeArrowheads="1"/>
                </p:cNvPicPr>
                <p:nvPr/>
              </p:nvPicPr>
              <p:blipFill>
                <a:blip r:embed="rId8" cstate="print">
                  <a:duotone>
                    <a:prstClr val="black"/>
                    <a:schemeClr val="tx2">
                      <a:tint val="45000"/>
                      <a:satMod val="400000"/>
                    </a:schemeClr>
                  </a:duotone>
                  <a:extLst>
                    <a:ext uri="{BEBA8EAE-BF5A-486C-A8C5-ECC9F3942E4B}">
                      <a14:imgProps xmlns:a14="http://schemas.microsoft.com/office/drawing/2010/main">
                        <a14:imgLayer r:embed="rId9">
                          <a14:imgEffect>
                            <a14:sharpenSoften amount="-50000"/>
                          </a14:imgEffect>
                        </a14:imgLayer>
                      </a14:imgProps>
                    </a:ext>
                  </a:extLst>
                </a:blip>
                <a:srcRect/>
                <a:stretch>
                  <a:fillRect/>
                </a:stretch>
              </p:blipFill>
              <p:spPr bwMode="auto">
                <a:xfrm>
                  <a:off x="7492144" y="4320576"/>
                  <a:ext cx="1117952" cy="1117954"/>
                </a:xfrm>
                <a:prstGeom prst="rect">
                  <a:avLst/>
                </a:prstGeom>
                <a:noFill/>
              </p:spPr>
            </p:pic>
            <p:sp>
              <p:nvSpPr>
                <p:cNvPr id="31" name="TextBox 30">
                  <a:extLst>
                    <a:ext uri="{FF2B5EF4-FFF2-40B4-BE49-F238E27FC236}">
                      <a16:creationId xmlns:a16="http://schemas.microsoft.com/office/drawing/2014/main" id="{0FE0336B-741B-498C-B951-6A1D2437C24C}"/>
                    </a:ext>
                  </a:extLst>
                </p:cNvPr>
                <p:cNvSpPr txBox="1"/>
                <p:nvPr/>
              </p:nvSpPr>
              <p:spPr>
                <a:xfrm>
                  <a:off x="7409793" y="5251626"/>
                  <a:ext cx="1326453" cy="390556"/>
                </a:xfrm>
                <a:prstGeom prst="rect">
                  <a:avLst/>
                </a:prstGeom>
                <a:noFill/>
                <a:effectLst/>
              </p:spPr>
              <p:txBody>
                <a:bodyPr wrap="none" rtlCol="0">
                  <a:spAutoFit/>
                </a:bodyPr>
                <a:lstStyle/>
                <a:p>
                  <a:pPr defTabSz="988629">
                    <a:defRPr/>
                  </a:pPr>
                  <a:r>
                    <a:rPr lang="en-US" sz="1938">
                      <a:latin typeface="Calibri" panose="020F0502020204030204"/>
                    </a:rPr>
                    <a:t>Application</a:t>
                  </a:r>
                </a:p>
              </p:txBody>
            </p:sp>
          </p:grpSp>
          <p:grpSp>
            <p:nvGrpSpPr>
              <p:cNvPr id="24" name="Group 23">
                <a:extLst>
                  <a:ext uri="{FF2B5EF4-FFF2-40B4-BE49-F238E27FC236}">
                    <a16:creationId xmlns:a16="http://schemas.microsoft.com/office/drawing/2014/main" id="{7861F480-5CD2-4FB3-9FE4-B5671E6A60E7}"/>
                  </a:ext>
                </a:extLst>
              </p:cNvPr>
              <p:cNvGrpSpPr/>
              <p:nvPr/>
            </p:nvGrpSpPr>
            <p:grpSpPr>
              <a:xfrm>
                <a:off x="3877231" y="5208115"/>
                <a:ext cx="1326453" cy="1321606"/>
                <a:chOff x="7409793" y="4320576"/>
                <a:chExt cx="1326453" cy="1321606"/>
              </a:xfrm>
            </p:grpSpPr>
            <p:pic>
              <p:nvPicPr>
                <p:cNvPr id="28" name="Picture 27" descr="\\MAGNUM\Projects\Microsoft\Cloud Power FY12\Design\ICONS_PNG\Application.png">
                  <a:extLst>
                    <a:ext uri="{FF2B5EF4-FFF2-40B4-BE49-F238E27FC236}">
                      <a16:creationId xmlns:a16="http://schemas.microsoft.com/office/drawing/2014/main" id="{20C3C272-F615-4DBE-960D-2E80C16785C9}"/>
                    </a:ext>
                  </a:extLst>
                </p:cNvPr>
                <p:cNvPicPr>
                  <a:picLocks noChangeAspect="1" noChangeArrowheads="1"/>
                </p:cNvPicPr>
                <p:nvPr/>
              </p:nvPicPr>
              <p:blipFill>
                <a:blip r:embed="rId8" cstate="print">
                  <a:duotone>
                    <a:prstClr val="black"/>
                    <a:schemeClr val="tx2">
                      <a:tint val="45000"/>
                      <a:satMod val="400000"/>
                    </a:schemeClr>
                  </a:duotone>
                  <a:extLst>
                    <a:ext uri="{BEBA8EAE-BF5A-486C-A8C5-ECC9F3942E4B}">
                      <a14:imgProps xmlns:a14="http://schemas.microsoft.com/office/drawing/2010/main">
                        <a14:imgLayer r:embed="rId9">
                          <a14:imgEffect>
                            <a14:sharpenSoften amount="-50000"/>
                          </a14:imgEffect>
                        </a14:imgLayer>
                      </a14:imgProps>
                    </a:ext>
                  </a:extLst>
                </a:blip>
                <a:srcRect/>
                <a:stretch>
                  <a:fillRect/>
                </a:stretch>
              </p:blipFill>
              <p:spPr bwMode="auto">
                <a:xfrm>
                  <a:off x="7492144" y="4320576"/>
                  <a:ext cx="1117952" cy="1117954"/>
                </a:xfrm>
                <a:prstGeom prst="rect">
                  <a:avLst/>
                </a:prstGeom>
                <a:noFill/>
              </p:spPr>
            </p:pic>
            <p:sp>
              <p:nvSpPr>
                <p:cNvPr id="29" name="TextBox 28">
                  <a:extLst>
                    <a:ext uri="{FF2B5EF4-FFF2-40B4-BE49-F238E27FC236}">
                      <a16:creationId xmlns:a16="http://schemas.microsoft.com/office/drawing/2014/main" id="{34E88756-DC80-489F-B3B3-63DFDB62D214}"/>
                    </a:ext>
                  </a:extLst>
                </p:cNvPr>
                <p:cNvSpPr txBox="1"/>
                <p:nvPr/>
              </p:nvSpPr>
              <p:spPr>
                <a:xfrm>
                  <a:off x="7409793" y="5251626"/>
                  <a:ext cx="1326453" cy="390556"/>
                </a:xfrm>
                <a:prstGeom prst="rect">
                  <a:avLst/>
                </a:prstGeom>
                <a:noFill/>
                <a:effectLst/>
              </p:spPr>
              <p:txBody>
                <a:bodyPr wrap="none" rtlCol="0">
                  <a:spAutoFit/>
                </a:bodyPr>
                <a:lstStyle/>
                <a:p>
                  <a:pPr defTabSz="988629">
                    <a:defRPr/>
                  </a:pPr>
                  <a:r>
                    <a:rPr lang="en-US" sz="1938">
                      <a:latin typeface="Calibri" panose="020F0502020204030204"/>
                    </a:rPr>
                    <a:t>Application</a:t>
                  </a:r>
                </a:p>
              </p:txBody>
            </p:sp>
          </p:grpSp>
          <p:sp>
            <p:nvSpPr>
              <p:cNvPr id="25" name="Arrow: Right 24">
                <a:extLst>
                  <a:ext uri="{FF2B5EF4-FFF2-40B4-BE49-F238E27FC236}">
                    <a16:creationId xmlns:a16="http://schemas.microsoft.com/office/drawing/2014/main" id="{24108490-E5E8-4104-96DD-8777F608DAB7}"/>
                  </a:ext>
                </a:extLst>
              </p:cNvPr>
              <p:cNvSpPr/>
              <p:nvPr/>
            </p:nvSpPr>
            <p:spPr>
              <a:xfrm>
                <a:off x="5022589" y="5633588"/>
                <a:ext cx="516033" cy="237615"/>
              </a:xfrm>
              <a:prstGeom prst="rightArrow">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6" name="Arrow: Right 25">
                <a:extLst>
                  <a:ext uri="{FF2B5EF4-FFF2-40B4-BE49-F238E27FC236}">
                    <a16:creationId xmlns:a16="http://schemas.microsoft.com/office/drawing/2014/main" id="{765A9706-3AA3-4997-8129-A3E25419F050}"/>
                  </a:ext>
                </a:extLst>
              </p:cNvPr>
              <p:cNvSpPr/>
              <p:nvPr/>
            </p:nvSpPr>
            <p:spPr>
              <a:xfrm rot="10800000">
                <a:off x="7262932" y="5633588"/>
                <a:ext cx="516033" cy="237615"/>
              </a:xfrm>
              <a:prstGeom prst="rightArrow">
                <a:avLst/>
              </a:prstGeom>
              <a:solidFill>
                <a:srgbClr val="A8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
            <p:nvSpPr>
              <p:cNvPr id="27" name="Rectangle: Rounded Corners 26">
                <a:extLst>
                  <a:ext uri="{FF2B5EF4-FFF2-40B4-BE49-F238E27FC236}">
                    <a16:creationId xmlns:a16="http://schemas.microsoft.com/office/drawing/2014/main" id="{D90188E7-7E0F-4BC4-B9DD-CE7817F2BA5C}"/>
                  </a:ext>
                </a:extLst>
              </p:cNvPr>
              <p:cNvSpPr/>
              <p:nvPr/>
            </p:nvSpPr>
            <p:spPr>
              <a:xfrm>
                <a:off x="3635019" y="5042734"/>
                <a:ext cx="5612901" cy="1636008"/>
              </a:xfrm>
              <a:prstGeom prst="roundRect">
                <a:avLst/>
              </a:prstGeom>
              <a:noFill/>
              <a:ln w="50800">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grpSp>
      </p:grpSp>
      <p:grpSp>
        <p:nvGrpSpPr>
          <p:cNvPr id="36" name="Group 35">
            <a:extLst>
              <a:ext uri="{FF2B5EF4-FFF2-40B4-BE49-F238E27FC236}">
                <a16:creationId xmlns:a16="http://schemas.microsoft.com/office/drawing/2014/main" id="{FDD2C18C-851C-47BC-8B4A-16B3074F5A74}"/>
              </a:ext>
            </a:extLst>
          </p:cNvPr>
          <p:cNvGrpSpPr/>
          <p:nvPr/>
        </p:nvGrpSpPr>
        <p:grpSpPr>
          <a:xfrm>
            <a:off x="245231" y="3308861"/>
            <a:ext cx="3698325" cy="724274"/>
            <a:chOff x="3682482" y="2509698"/>
            <a:chExt cx="2615579" cy="449833"/>
          </a:xfrm>
          <a:effectLst>
            <a:outerShdw blurRad="50800" dist="38100" algn="l" rotWithShape="0">
              <a:prstClr val="black">
                <a:alpha val="40000"/>
              </a:prstClr>
            </a:outerShdw>
          </a:effectLst>
        </p:grpSpPr>
        <p:sp>
          <p:nvSpPr>
            <p:cNvPr id="37" name="Rectangle: Rounded Corners 36">
              <a:extLst>
                <a:ext uri="{FF2B5EF4-FFF2-40B4-BE49-F238E27FC236}">
                  <a16:creationId xmlns:a16="http://schemas.microsoft.com/office/drawing/2014/main" id="{5FB8D779-8E88-4FB2-814E-9D7D1E40C8EA}"/>
                </a:ext>
              </a:extLst>
            </p:cNvPr>
            <p:cNvSpPr/>
            <p:nvPr/>
          </p:nvSpPr>
          <p:spPr bwMode="auto">
            <a:xfrm>
              <a:off x="3682482" y="2509698"/>
              <a:ext cx="2615579" cy="449833"/>
            </a:xfrm>
            <a:prstGeom prst="roundRect">
              <a:avLst>
                <a:gd name="adj" fmla="val 5861"/>
              </a:avLst>
            </a:prstGeom>
            <a:solidFill>
              <a:schemeClr val="bg1"/>
            </a:solidFill>
            <a:ln>
              <a:solidFill>
                <a:srgbClr val="005BA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38" name="TextBox 37">
              <a:extLst>
                <a:ext uri="{FF2B5EF4-FFF2-40B4-BE49-F238E27FC236}">
                  <a16:creationId xmlns:a16="http://schemas.microsoft.com/office/drawing/2014/main" id="{BE5990E2-AE13-4CBB-8D92-38788020426C}"/>
                </a:ext>
              </a:extLst>
            </p:cNvPr>
            <p:cNvSpPr txBox="1"/>
            <p:nvPr/>
          </p:nvSpPr>
          <p:spPr>
            <a:xfrm>
              <a:off x="3849177" y="2538394"/>
              <a:ext cx="2446762" cy="421137"/>
            </a:xfrm>
            <a:prstGeom prst="rect">
              <a:avLst/>
            </a:prstGeom>
            <a:noFill/>
          </p:spPr>
          <p:txBody>
            <a:bodyPr wrap="square" lIns="0" tIns="0" rIns="0" bIns="0" rtlCol="0">
              <a:spAutoFit/>
            </a:bodyPr>
            <a:lstStyle/>
            <a:p>
              <a:pPr>
                <a:lnSpc>
                  <a:spcPct val="90000"/>
                </a:lnSpc>
                <a:spcBef>
                  <a:spcPts val="300"/>
                </a:spcBef>
                <a:spcAft>
                  <a:spcPts val="600"/>
                </a:spcAft>
              </a:pPr>
              <a:r>
                <a:rPr lang="en-US" altLang="en-US" sz="1632" dirty="0"/>
                <a:t>Migrate on-premises apps such as SQL FCI, file processing that use file share storage to Azure.</a:t>
              </a:r>
            </a:p>
          </p:txBody>
        </p:sp>
      </p:grpSp>
      <p:grpSp>
        <p:nvGrpSpPr>
          <p:cNvPr id="39" name="Group 38">
            <a:extLst>
              <a:ext uri="{FF2B5EF4-FFF2-40B4-BE49-F238E27FC236}">
                <a16:creationId xmlns:a16="http://schemas.microsoft.com/office/drawing/2014/main" id="{6551CEFA-0298-4940-94AE-DB1E6D769E9E}"/>
              </a:ext>
            </a:extLst>
          </p:cNvPr>
          <p:cNvGrpSpPr/>
          <p:nvPr/>
        </p:nvGrpSpPr>
        <p:grpSpPr>
          <a:xfrm>
            <a:off x="243731" y="4307605"/>
            <a:ext cx="3698325" cy="724275"/>
            <a:chOff x="2501758" y="3155233"/>
            <a:chExt cx="2615579" cy="449833"/>
          </a:xfrm>
          <a:effectLst>
            <a:outerShdw blurRad="50800" dist="38100" algn="l" rotWithShape="0">
              <a:prstClr val="black">
                <a:alpha val="40000"/>
              </a:prstClr>
            </a:outerShdw>
          </a:effectLst>
        </p:grpSpPr>
        <p:sp>
          <p:nvSpPr>
            <p:cNvPr id="40" name="Rectangle: Rounded Corners 39">
              <a:extLst>
                <a:ext uri="{FF2B5EF4-FFF2-40B4-BE49-F238E27FC236}">
                  <a16:creationId xmlns:a16="http://schemas.microsoft.com/office/drawing/2014/main" id="{E8FD0D5D-98C4-479B-B025-34D331B6C466}"/>
                </a:ext>
              </a:extLst>
            </p:cNvPr>
            <p:cNvSpPr/>
            <p:nvPr/>
          </p:nvSpPr>
          <p:spPr bwMode="auto">
            <a:xfrm>
              <a:off x="2501758" y="3155233"/>
              <a:ext cx="2615579" cy="449833"/>
            </a:xfrm>
            <a:prstGeom prst="roundRect">
              <a:avLst>
                <a:gd name="adj" fmla="val 5861"/>
              </a:avLst>
            </a:prstGeom>
            <a:solidFill>
              <a:schemeClr val="bg1"/>
            </a:solidFill>
            <a:ln>
              <a:solidFill>
                <a:srgbClr val="005BA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41" name="TextBox 40">
              <a:extLst>
                <a:ext uri="{FF2B5EF4-FFF2-40B4-BE49-F238E27FC236}">
                  <a16:creationId xmlns:a16="http://schemas.microsoft.com/office/drawing/2014/main" id="{044EF919-EECA-4956-A5DB-B9879994FB3E}"/>
                </a:ext>
              </a:extLst>
            </p:cNvPr>
            <p:cNvSpPr txBox="1"/>
            <p:nvPr/>
          </p:nvSpPr>
          <p:spPr>
            <a:xfrm>
              <a:off x="2669514" y="3226259"/>
              <a:ext cx="2379501" cy="286347"/>
            </a:xfrm>
            <a:prstGeom prst="rect">
              <a:avLst/>
            </a:prstGeom>
            <a:noFill/>
          </p:spPr>
          <p:txBody>
            <a:bodyPr wrap="square" lIns="0" tIns="0" rIns="0" bIns="0" rtlCol="0">
              <a:spAutoFit/>
            </a:bodyPr>
            <a:lstStyle/>
            <a:p>
              <a:pPr>
                <a:lnSpc>
                  <a:spcPct val="90000"/>
                </a:lnSpc>
                <a:spcBef>
                  <a:spcPts val="300"/>
                </a:spcBef>
                <a:spcAft>
                  <a:spcPts val="600"/>
                </a:spcAft>
              </a:pPr>
              <a:r>
                <a:rPr lang="en-US" altLang="en-US" sz="1632"/>
                <a:t>Reuse existing file-based data access layers in your cloud apps.</a:t>
              </a:r>
            </a:p>
          </p:txBody>
        </p:sp>
      </p:grpSp>
      <p:grpSp>
        <p:nvGrpSpPr>
          <p:cNvPr id="42" name="Group 41">
            <a:extLst>
              <a:ext uri="{FF2B5EF4-FFF2-40B4-BE49-F238E27FC236}">
                <a16:creationId xmlns:a16="http://schemas.microsoft.com/office/drawing/2014/main" id="{F51F84E7-4217-4A97-926D-9C9B847E44B2}"/>
              </a:ext>
            </a:extLst>
          </p:cNvPr>
          <p:cNvGrpSpPr/>
          <p:nvPr/>
        </p:nvGrpSpPr>
        <p:grpSpPr>
          <a:xfrm>
            <a:off x="247237" y="2310125"/>
            <a:ext cx="3698325" cy="724275"/>
            <a:chOff x="3682482" y="2509698"/>
            <a:chExt cx="2615579" cy="449833"/>
          </a:xfrm>
          <a:effectLst>
            <a:outerShdw blurRad="50800" dist="38100" algn="l" rotWithShape="0">
              <a:prstClr val="black">
                <a:alpha val="40000"/>
              </a:prstClr>
            </a:outerShdw>
          </a:effectLst>
        </p:grpSpPr>
        <p:sp>
          <p:nvSpPr>
            <p:cNvPr id="43" name="Rectangle: Rounded Corners 42">
              <a:extLst>
                <a:ext uri="{FF2B5EF4-FFF2-40B4-BE49-F238E27FC236}">
                  <a16:creationId xmlns:a16="http://schemas.microsoft.com/office/drawing/2014/main" id="{BAFFCE78-E791-47E4-B202-D28B0C6DC134}"/>
                </a:ext>
              </a:extLst>
            </p:cNvPr>
            <p:cNvSpPr/>
            <p:nvPr/>
          </p:nvSpPr>
          <p:spPr bwMode="auto">
            <a:xfrm>
              <a:off x="3682482" y="2509698"/>
              <a:ext cx="2615579" cy="449833"/>
            </a:xfrm>
            <a:prstGeom prst="roundRect">
              <a:avLst>
                <a:gd name="adj" fmla="val 5861"/>
              </a:avLst>
            </a:prstGeom>
            <a:solidFill>
              <a:schemeClr val="bg1"/>
            </a:solidFill>
            <a:ln>
              <a:solidFill>
                <a:srgbClr val="005BA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44" name="TextBox 43">
              <a:extLst>
                <a:ext uri="{FF2B5EF4-FFF2-40B4-BE49-F238E27FC236}">
                  <a16:creationId xmlns:a16="http://schemas.microsoft.com/office/drawing/2014/main" id="{AAEC103E-EAB0-4379-9FB9-71B468D8170D}"/>
                </a:ext>
              </a:extLst>
            </p:cNvPr>
            <p:cNvSpPr txBox="1"/>
            <p:nvPr/>
          </p:nvSpPr>
          <p:spPr>
            <a:xfrm>
              <a:off x="3850238" y="2580724"/>
              <a:ext cx="2379501" cy="286347"/>
            </a:xfrm>
            <a:prstGeom prst="rect">
              <a:avLst/>
            </a:prstGeom>
            <a:noFill/>
          </p:spPr>
          <p:txBody>
            <a:bodyPr wrap="square" lIns="0" tIns="0" rIns="0" bIns="0" rtlCol="0">
              <a:spAutoFit/>
            </a:bodyPr>
            <a:lstStyle/>
            <a:p>
              <a:pPr>
                <a:lnSpc>
                  <a:spcPct val="90000"/>
                </a:lnSpc>
                <a:spcBef>
                  <a:spcPts val="300"/>
                </a:spcBef>
                <a:spcAft>
                  <a:spcPts val="600"/>
                </a:spcAft>
              </a:pPr>
              <a:r>
                <a:rPr lang="en-US" altLang="en-US" sz="1632"/>
                <a:t>Works with Data Box or use Azure File Sync to move data up</a:t>
              </a:r>
            </a:p>
          </p:txBody>
        </p:sp>
      </p:grpSp>
      <p:sp>
        <p:nvSpPr>
          <p:cNvPr id="45" name="Rectangle: Rounded Corners 44">
            <a:extLst>
              <a:ext uri="{FF2B5EF4-FFF2-40B4-BE49-F238E27FC236}">
                <a16:creationId xmlns:a16="http://schemas.microsoft.com/office/drawing/2014/main" id="{FC3A8D38-7888-40FB-A54B-87D292CB4EAC}"/>
              </a:ext>
            </a:extLst>
          </p:cNvPr>
          <p:cNvSpPr/>
          <p:nvPr/>
        </p:nvSpPr>
        <p:spPr bwMode="auto">
          <a:xfrm>
            <a:off x="243731" y="5306346"/>
            <a:ext cx="3698325" cy="724275"/>
          </a:xfrm>
          <a:prstGeom prst="roundRect">
            <a:avLst>
              <a:gd name="adj" fmla="val 5861"/>
            </a:avLst>
          </a:prstGeom>
          <a:solidFill>
            <a:schemeClr val="bg1"/>
          </a:solidFill>
          <a:ln>
            <a:solidFill>
              <a:srgbClr val="005BA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040">
              <a:gradFill>
                <a:gsLst>
                  <a:gs pos="0">
                    <a:srgbClr val="FFFFFF"/>
                  </a:gs>
                  <a:gs pos="100000">
                    <a:srgbClr val="FFFFFF"/>
                  </a:gs>
                </a:gsLst>
                <a:lin ang="5400000" scaled="0"/>
              </a:gradFill>
              <a:ea typeface="Segoe UI" pitchFamily="34" charset="0"/>
              <a:cs typeface="Segoe UI" pitchFamily="34" charset="0"/>
            </a:endParaRPr>
          </a:p>
        </p:txBody>
      </p:sp>
      <p:sp>
        <p:nvSpPr>
          <p:cNvPr id="46" name="TextBox 45">
            <a:extLst>
              <a:ext uri="{FF2B5EF4-FFF2-40B4-BE49-F238E27FC236}">
                <a16:creationId xmlns:a16="http://schemas.microsoft.com/office/drawing/2014/main" id="{E8698884-0A96-467D-BF15-15760295B322}"/>
              </a:ext>
            </a:extLst>
          </p:cNvPr>
          <p:cNvSpPr txBox="1"/>
          <p:nvPr/>
        </p:nvSpPr>
        <p:spPr>
          <a:xfrm>
            <a:off x="452421" y="5424092"/>
            <a:ext cx="3364521" cy="461046"/>
          </a:xfrm>
          <a:prstGeom prst="rect">
            <a:avLst/>
          </a:prstGeom>
          <a:noFill/>
        </p:spPr>
        <p:txBody>
          <a:bodyPr wrap="square" lIns="0" tIns="0" rIns="0" bIns="0" rtlCol="0">
            <a:spAutoFit/>
          </a:bodyPr>
          <a:lstStyle/>
          <a:p>
            <a:pPr>
              <a:lnSpc>
                <a:spcPct val="90000"/>
              </a:lnSpc>
              <a:spcBef>
                <a:spcPts val="300"/>
              </a:spcBef>
              <a:spcAft>
                <a:spcPts val="600"/>
              </a:spcAft>
            </a:pPr>
            <a:r>
              <a:rPr lang="en-US" altLang="en-US" sz="1632" dirty="0"/>
              <a:t>Zero downtime migration for Windows Servers using Azure File Sync</a:t>
            </a:r>
          </a:p>
        </p:txBody>
      </p:sp>
      <p:sp>
        <p:nvSpPr>
          <p:cNvPr id="19" name="Arrow: Right 18">
            <a:extLst>
              <a:ext uri="{FF2B5EF4-FFF2-40B4-BE49-F238E27FC236}">
                <a16:creationId xmlns:a16="http://schemas.microsoft.com/office/drawing/2014/main" id="{10F86164-6676-4B78-A467-11C493F4C13F}"/>
              </a:ext>
            </a:extLst>
          </p:cNvPr>
          <p:cNvSpPr/>
          <p:nvPr/>
        </p:nvSpPr>
        <p:spPr>
          <a:xfrm rot="16200000">
            <a:off x="8081074" y="3481998"/>
            <a:ext cx="1100807" cy="1183408"/>
          </a:xfrm>
          <a:prstGeom prst="rightArrow">
            <a:avLst/>
          </a:prstGeom>
          <a:noFill/>
          <a:ln w="76200">
            <a:solidFill>
              <a:schemeClr val="tx1">
                <a:lumMod val="50000"/>
                <a:lumOff val="50000"/>
              </a:schemeClr>
            </a:solidFill>
          </a:ln>
          <a:effectLst>
            <a:outerShdw blurRad="63500" sx="102000" sy="102000" algn="ctr" rotWithShape="0">
              <a:schemeClr val="tx1">
                <a:lumMod val="50000"/>
                <a:lumOff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36"/>
          </a:p>
        </p:txBody>
      </p:sp>
    </p:spTree>
    <p:extLst>
      <p:ext uri="{BB962C8B-B14F-4D97-AF65-F5344CB8AC3E}">
        <p14:creationId xmlns:p14="http://schemas.microsoft.com/office/powerpoint/2010/main" val="19369613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2"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wipe(right)">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2" fill="hold" nodeType="clickEffect">
                                  <p:stCondLst>
                                    <p:cond delay="0"/>
                                  </p:stCondLst>
                                  <p:childTnLst>
                                    <p:set>
                                      <p:cBhvr>
                                        <p:cTn id="11" dur="1" fill="hold">
                                          <p:stCondLst>
                                            <p:cond delay="0"/>
                                          </p:stCondLst>
                                        </p:cTn>
                                        <p:tgtEl>
                                          <p:spTgt spid="36"/>
                                        </p:tgtEl>
                                        <p:attrNameLst>
                                          <p:attrName>style.visibility</p:attrName>
                                        </p:attrNameLst>
                                      </p:cBhvr>
                                      <p:to>
                                        <p:strVal val="visible"/>
                                      </p:to>
                                    </p:set>
                                    <p:animEffect transition="in" filter="wipe(right)">
                                      <p:cBhvr>
                                        <p:cTn id="12" dur="500"/>
                                        <p:tgtEl>
                                          <p:spTgt spid="36"/>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2"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right)">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5"/>
                                        </p:tgtEl>
                                        <p:attrNameLst>
                                          <p:attrName>style.visibility</p:attrName>
                                        </p:attrNameLst>
                                      </p:cBhvr>
                                      <p:to>
                                        <p:strVal val="visible"/>
                                      </p:to>
                                    </p:set>
                                    <p:animEffect transition="in" filter="fade">
                                      <p:cBhvr>
                                        <p:cTn id="22" dur="500"/>
                                        <p:tgtEl>
                                          <p:spTgt spid="4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6"/>
                                        </p:tgtEl>
                                        <p:attrNameLst>
                                          <p:attrName>style.visibility</p:attrName>
                                        </p:attrNameLst>
                                      </p:cBhvr>
                                      <p:to>
                                        <p:strVal val="visible"/>
                                      </p:to>
                                    </p:set>
                                    <p:animEffect transition="in" filter="fade">
                                      <p:cBhvr>
                                        <p:cTn id="25"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9" name="Picture 68">
            <a:extLst>
              <a:ext uri="{FF2B5EF4-FFF2-40B4-BE49-F238E27FC236}">
                <a16:creationId xmlns:a16="http://schemas.microsoft.com/office/drawing/2014/main" id="{529E4962-277C-4857-81C6-F57DFE609AB5}"/>
              </a:ext>
            </a:extLst>
          </p:cNvPr>
          <p:cNvPicPr>
            <a:picLocks noChangeAspect="1"/>
          </p:cNvPicPr>
          <p:nvPr/>
        </p:nvPicPr>
        <p:blipFill rotWithShape="1">
          <a:blip r:embed="rId3"/>
          <a:srcRect t="-132" b="514"/>
          <a:stretch/>
        </p:blipFill>
        <p:spPr>
          <a:xfrm>
            <a:off x="3302" y="-1479129"/>
            <a:ext cx="12187096" cy="6829096"/>
          </a:xfrm>
          <a:prstGeom prst="rect">
            <a:avLst/>
          </a:prstGeom>
        </p:spPr>
      </p:pic>
      <p:sp>
        <p:nvSpPr>
          <p:cNvPr id="5" name="Oval 4">
            <a:extLst>
              <a:ext uri="{FF2B5EF4-FFF2-40B4-BE49-F238E27FC236}">
                <a16:creationId xmlns:a16="http://schemas.microsoft.com/office/drawing/2014/main" id="{EDB829EA-FBF3-4CD1-9BDA-E964325AE300}"/>
              </a:ext>
            </a:extLst>
          </p:cNvPr>
          <p:cNvSpPr/>
          <p:nvPr/>
        </p:nvSpPr>
        <p:spPr bwMode="auto">
          <a:xfrm>
            <a:off x="1937701" y="1155888"/>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3" name="Oval 32">
            <a:extLst>
              <a:ext uri="{FF2B5EF4-FFF2-40B4-BE49-F238E27FC236}">
                <a16:creationId xmlns:a16="http://schemas.microsoft.com/office/drawing/2014/main" id="{D3A53995-51D0-4B7A-AC3C-936682392BBE}"/>
              </a:ext>
            </a:extLst>
          </p:cNvPr>
          <p:cNvSpPr/>
          <p:nvPr/>
        </p:nvSpPr>
        <p:spPr bwMode="auto">
          <a:xfrm>
            <a:off x="1859918" y="1614698"/>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53076F1A-A195-4844-8F78-DE3CF7749954}"/>
              </a:ext>
            </a:extLst>
          </p:cNvPr>
          <p:cNvSpPr/>
          <p:nvPr/>
        </p:nvSpPr>
        <p:spPr bwMode="auto">
          <a:xfrm>
            <a:off x="2195943" y="1776488"/>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Oval 34">
            <a:extLst>
              <a:ext uri="{FF2B5EF4-FFF2-40B4-BE49-F238E27FC236}">
                <a16:creationId xmlns:a16="http://schemas.microsoft.com/office/drawing/2014/main" id="{D164BD36-698D-4C6F-8837-4F5545DB0C52}"/>
              </a:ext>
            </a:extLst>
          </p:cNvPr>
          <p:cNvSpPr/>
          <p:nvPr/>
        </p:nvSpPr>
        <p:spPr bwMode="auto">
          <a:xfrm>
            <a:off x="2444850" y="1449797"/>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6" name="Oval 35">
            <a:extLst>
              <a:ext uri="{FF2B5EF4-FFF2-40B4-BE49-F238E27FC236}">
                <a16:creationId xmlns:a16="http://schemas.microsoft.com/office/drawing/2014/main" id="{7E673D72-FA71-4D65-B35B-B8D8E02CEE6B}"/>
              </a:ext>
            </a:extLst>
          </p:cNvPr>
          <p:cNvSpPr/>
          <p:nvPr/>
        </p:nvSpPr>
        <p:spPr bwMode="auto">
          <a:xfrm>
            <a:off x="2830655" y="1418684"/>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7" name="Oval 36">
            <a:extLst>
              <a:ext uri="{FF2B5EF4-FFF2-40B4-BE49-F238E27FC236}">
                <a16:creationId xmlns:a16="http://schemas.microsoft.com/office/drawing/2014/main" id="{31AED207-AA91-4CDF-8BC6-43E6C42C7E7F}"/>
              </a:ext>
            </a:extLst>
          </p:cNvPr>
          <p:cNvSpPr/>
          <p:nvPr/>
        </p:nvSpPr>
        <p:spPr bwMode="auto">
          <a:xfrm>
            <a:off x="2662644" y="1935164"/>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8" name="Oval 37">
            <a:extLst>
              <a:ext uri="{FF2B5EF4-FFF2-40B4-BE49-F238E27FC236}">
                <a16:creationId xmlns:a16="http://schemas.microsoft.com/office/drawing/2014/main" id="{987710E0-F888-4184-B1C0-B23A4EE7ED12}"/>
              </a:ext>
            </a:extLst>
          </p:cNvPr>
          <p:cNvSpPr/>
          <p:nvPr/>
        </p:nvSpPr>
        <p:spPr bwMode="auto">
          <a:xfrm>
            <a:off x="3032892" y="1418684"/>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9" name="Oval 38">
            <a:extLst>
              <a:ext uri="{FF2B5EF4-FFF2-40B4-BE49-F238E27FC236}">
                <a16:creationId xmlns:a16="http://schemas.microsoft.com/office/drawing/2014/main" id="{6523CE2C-D78C-4FD2-B4FD-111813F5FE38}"/>
              </a:ext>
            </a:extLst>
          </p:cNvPr>
          <p:cNvSpPr/>
          <p:nvPr/>
        </p:nvSpPr>
        <p:spPr bwMode="auto">
          <a:xfrm>
            <a:off x="3312912" y="1325345"/>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Oval 39">
            <a:extLst>
              <a:ext uri="{FF2B5EF4-FFF2-40B4-BE49-F238E27FC236}">
                <a16:creationId xmlns:a16="http://schemas.microsoft.com/office/drawing/2014/main" id="{04CDA9A9-B9B9-41F8-9C30-0F91CDEDB0B8}"/>
              </a:ext>
            </a:extLst>
          </p:cNvPr>
          <p:cNvSpPr/>
          <p:nvPr/>
        </p:nvSpPr>
        <p:spPr bwMode="auto">
          <a:xfrm>
            <a:off x="3375139" y="1552471"/>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1" name="Oval 40">
            <a:extLst>
              <a:ext uri="{FF2B5EF4-FFF2-40B4-BE49-F238E27FC236}">
                <a16:creationId xmlns:a16="http://schemas.microsoft.com/office/drawing/2014/main" id="{F7C473E6-4A1E-4A24-B4B2-8A808F2603D8}"/>
              </a:ext>
            </a:extLst>
          </p:cNvPr>
          <p:cNvSpPr/>
          <p:nvPr/>
        </p:nvSpPr>
        <p:spPr bwMode="auto">
          <a:xfrm>
            <a:off x="3344025" y="1648923"/>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2" name="Oval 41">
            <a:extLst>
              <a:ext uri="{FF2B5EF4-FFF2-40B4-BE49-F238E27FC236}">
                <a16:creationId xmlns:a16="http://schemas.microsoft.com/office/drawing/2014/main" id="{2276C9CE-24F2-4402-814B-620E1F9E170C}"/>
              </a:ext>
            </a:extLst>
          </p:cNvPr>
          <p:cNvSpPr/>
          <p:nvPr/>
        </p:nvSpPr>
        <p:spPr bwMode="auto">
          <a:xfrm>
            <a:off x="4408101" y="3801966"/>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Oval 42">
            <a:extLst>
              <a:ext uri="{FF2B5EF4-FFF2-40B4-BE49-F238E27FC236}">
                <a16:creationId xmlns:a16="http://schemas.microsoft.com/office/drawing/2014/main" id="{955F965F-7C9F-4CCD-A913-2A01ED3AB5FC}"/>
              </a:ext>
            </a:extLst>
          </p:cNvPr>
          <p:cNvSpPr/>
          <p:nvPr/>
        </p:nvSpPr>
        <p:spPr bwMode="auto">
          <a:xfrm>
            <a:off x="6948081" y="3889648"/>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Oval 43">
            <a:extLst>
              <a:ext uri="{FF2B5EF4-FFF2-40B4-BE49-F238E27FC236}">
                <a16:creationId xmlns:a16="http://schemas.microsoft.com/office/drawing/2014/main" id="{3D355BC6-9603-4417-952F-D61C9CE33841}"/>
              </a:ext>
            </a:extLst>
          </p:cNvPr>
          <p:cNvSpPr/>
          <p:nvPr/>
        </p:nvSpPr>
        <p:spPr bwMode="auto">
          <a:xfrm>
            <a:off x="6648261" y="4200783"/>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Oval 44">
            <a:extLst>
              <a:ext uri="{FF2B5EF4-FFF2-40B4-BE49-F238E27FC236}">
                <a16:creationId xmlns:a16="http://schemas.microsoft.com/office/drawing/2014/main" id="{F75A2083-5A3A-42C0-8375-317F9E77663A}"/>
              </a:ext>
            </a:extLst>
          </p:cNvPr>
          <p:cNvSpPr/>
          <p:nvPr/>
        </p:nvSpPr>
        <p:spPr bwMode="auto">
          <a:xfrm>
            <a:off x="5786423" y="827531"/>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6" name="Oval 45">
            <a:extLst>
              <a:ext uri="{FF2B5EF4-FFF2-40B4-BE49-F238E27FC236}">
                <a16:creationId xmlns:a16="http://schemas.microsoft.com/office/drawing/2014/main" id="{B61FBA08-5AF0-4989-BF78-1A5E328520EC}"/>
              </a:ext>
            </a:extLst>
          </p:cNvPr>
          <p:cNvSpPr/>
          <p:nvPr/>
        </p:nvSpPr>
        <p:spPr bwMode="auto">
          <a:xfrm>
            <a:off x="5957545" y="833753"/>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7" name="Oval 46">
            <a:extLst>
              <a:ext uri="{FF2B5EF4-FFF2-40B4-BE49-F238E27FC236}">
                <a16:creationId xmlns:a16="http://schemas.microsoft.com/office/drawing/2014/main" id="{841CC4F0-B0E8-4335-B650-7BBE9E816E5C}"/>
              </a:ext>
            </a:extLst>
          </p:cNvPr>
          <p:cNvSpPr/>
          <p:nvPr/>
        </p:nvSpPr>
        <p:spPr bwMode="auto">
          <a:xfrm>
            <a:off x="5885985" y="933316"/>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8" name="Oval 47">
            <a:extLst>
              <a:ext uri="{FF2B5EF4-FFF2-40B4-BE49-F238E27FC236}">
                <a16:creationId xmlns:a16="http://schemas.microsoft.com/office/drawing/2014/main" id="{880AF4E0-BEEE-4889-AC7F-C6EE81280DF8}"/>
              </a:ext>
            </a:extLst>
          </p:cNvPr>
          <p:cNvSpPr/>
          <p:nvPr/>
        </p:nvSpPr>
        <p:spPr bwMode="auto">
          <a:xfrm>
            <a:off x="5997994" y="939539"/>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9" name="Oval 48">
            <a:extLst>
              <a:ext uri="{FF2B5EF4-FFF2-40B4-BE49-F238E27FC236}">
                <a16:creationId xmlns:a16="http://schemas.microsoft.com/office/drawing/2014/main" id="{303CA4E1-9930-4CBC-980D-F303FA5CB25B}"/>
              </a:ext>
            </a:extLst>
          </p:cNvPr>
          <p:cNvSpPr/>
          <p:nvPr/>
        </p:nvSpPr>
        <p:spPr bwMode="auto">
          <a:xfrm>
            <a:off x="6390022" y="902202"/>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0" name="Oval 49">
            <a:extLst>
              <a:ext uri="{FF2B5EF4-FFF2-40B4-BE49-F238E27FC236}">
                <a16:creationId xmlns:a16="http://schemas.microsoft.com/office/drawing/2014/main" id="{7B12AC43-AB05-4FBC-876B-C286DB2454A9}"/>
              </a:ext>
            </a:extLst>
          </p:cNvPr>
          <p:cNvSpPr/>
          <p:nvPr/>
        </p:nvSpPr>
        <p:spPr bwMode="auto">
          <a:xfrm>
            <a:off x="6159783" y="889757"/>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1" name="Oval 50">
            <a:extLst>
              <a:ext uri="{FF2B5EF4-FFF2-40B4-BE49-F238E27FC236}">
                <a16:creationId xmlns:a16="http://schemas.microsoft.com/office/drawing/2014/main" id="{7438CE8E-4ABF-4991-B930-209B6370BF3D}"/>
              </a:ext>
            </a:extLst>
          </p:cNvPr>
          <p:cNvSpPr/>
          <p:nvPr/>
        </p:nvSpPr>
        <p:spPr bwMode="auto">
          <a:xfrm>
            <a:off x="6184673" y="1350235"/>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2" name="Oval 51">
            <a:extLst>
              <a:ext uri="{FF2B5EF4-FFF2-40B4-BE49-F238E27FC236}">
                <a16:creationId xmlns:a16="http://schemas.microsoft.com/office/drawing/2014/main" id="{485A959C-5E46-471D-B0DF-2DAB9DB12CE0}"/>
              </a:ext>
            </a:extLst>
          </p:cNvPr>
          <p:cNvSpPr/>
          <p:nvPr/>
        </p:nvSpPr>
        <p:spPr bwMode="auto">
          <a:xfrm>
            <a:off x="6085110" y="1070215"/>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3" name="Oval 52">
            <a:extLst>
              <a:ext uri="{FF2B5EF4-FFF2-40B4-BE49-F238E27FC236}">
                <a16:creationId xmlns:a16="http://schemas.microsoft.com/office/drawing/2014/main" id="{3790495B-C0FC-4F57-934D-15F72431665D}"/>
              </a:ext>
            </a:extLst>
          </p:cNvPr>
          <p:cNvSpPr/>
          <p:nvPr/>
        </p:nvSpPr>
        <p:spPr bwMode="auto">
          <a:xfrm>
            <a:off x="6296681" y="1017322"/>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Oval 53">
            <a:extLst>
              <a:ext uri="{FF2B5EF4-FFF2-40B4-BE49-F238E27FC236}">
                <a16:creationId xmlns:a16="http://schemas.microsoft.com/office/drawing/2014/main" id="{12EE0CD7-FD61-4E65-A7BA-296319759C81}"/>
              </a:ext>
            </a:extLst>
          </p:cNvPr>
          <p:cNvSpPr/>
          <p:nvPr/>
        </p:nvSpPr>
        <p:spPr bwMode="auto">
          <a:xfrm>
            <a:off x="8452835" y="2299192"/>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5" name="Oval 54">
            <a:extLst>
              <a:ext uri="{FF2B5EF4-FFF2-40B4-BE49-F238E27FC236}">
                <a16:creationId xmlns:a16="http://schemas.microsoft.com/office/drawing/2014/main" id="{6467366D-C6B8-4E81-BFA2-57CF17204307}"/>
              </a:ext>
            </a:extLst>
          </p:cNvPr>
          <p:cNvSpPr/>
          <p:nvPr/>
        </p:nvSpPr>
        <p:spPr bwMode="auto">
          <a:xfrm>
            <a:off x="8505728" y="2339639"/>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6" name="Oval 55">
            <a:extLst>
              <a:ext uri="{FF2B5EF4-FFF2-40B4-BE49-F238E27FC236}">
                <a16:creationId xmlns:a16="http://schemas.microsoft.com/office/drawing/2014/main" id="{D09A9D1F-7CC7-48AF-A4B0-754BF51B7FBD}"/>
              </a:ext>
            </a:extLst>
          </p:cNvPr>
          <p:cNvSpPr/>
          <p:nvPr/>
        </p:nvSpPr>
        <p:spPr bwMode="auto">
          <a:xfrm>
            <a:off x="8726633" y="2535653"/>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7" name="Oval 56">
            <a:extLst>
              <a:ext uri="{FF2B5EF4-FFF2-40B4-BE49-F238E27FC236}">
                <a16:creationId xmlns:a16="http://schemas.microsoft.com/office/drawing/2014/main" id="{64F61C39-83F2-4EDA-9C18-522F84BEEF8E}"/>
              </a:ext>
            </a:extLst>
          </p:cNvPr>
          <p:cNvSpPr/>
          <p:nvPr/>
        </p:nvSpPr>
        <p:spPr bwMode="auto">
          <a:xfrm>
            <a:off x="9516913" y="2937014"/>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dirty="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8" name="Oval 57">
            <a:extLst>
              <a:ext uri="{FF2B5EF4-FFF2-40B4-BE49-F238E27FC236}">
                <a16:creationId xmlns:a16="http://schemas.microsoft.com/office/drawing/2014/main" id="{979E3B45-5FD1-4455-94D7-D801210B1E33}"/>
              </a:ext>
            </a:extLst>
          </p:cNvPr>
          <p:cNvSpPr/>
          <p:nvPr/>
        </p:nvSpPr>
        <p:spPr bwMode="auto">
          <a:xfrm>
            <a:off x="9952499" y="1493639"/>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9" name="Oval 58">
            <a:extLst>
              <a:ext uri="{FF2B5EF4-FFF2-40B4-BE49-F238E27FC236}">
                <a16:creationId xmlns:a16="http://schemas.microsoft.com/office/drawing/2014/main" id="{436DC55C-ECEB-420D-975A-C2CEED890B5D}"/>
              </a:ext>
            </a:extLst>
          </p:cNvPr>
          <p:cNvSpPr/>
          <p:nvPr/>
        </p:nvSpPr>
        <p:spPr bwMode="auto">
          <a:xfrm>
            <a:off x="10294745" y="1599141"/>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0" name="Oval 59">
            <a:extLst>
              <a:ext uri="{FF2B5EF4-FFF2-40B4-BE49-F238E27FC236}">
                <a16:creationId xmlns:a16="http://schemas.microsoft.com/office/drawing/2014/main" id="{C705B413-A4C7-40C7-80B8-84A49EA03827}"/>
              </a:ext>
            </a:extLst>
          </p:cNvPr>
          <p:cNvSpPr/>
          <p:nvPr/>
        </p:nvSpPr>
        <p:spPr bwMode="auto">
          <a:xfrm>
            <a:off x="10120512" y="1872939"/>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1" name="Oval 60">
            <a:extLst>
              <a:ext uri="{FF2B5EF4-FFF2-40B4-BE49-F238E27FC236}">
                <a16:creationId xmlns:a16="http://schemas.microsoft.com/office/drawing/2014/main" id="{E73A4A81-769D-4B96-9604-040B9C0D9367}"/>
              </a:ext>
            </a:extLst>
          </p:cNvPr>
          <p:cNvSpPr/>
          <p:nvPr/>
        </p:nvSpPr>
        <p:spPr bwMode="auto">
          <a:xfrm>
            <a:off x="9865382" y="2205852"/>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2" name="Oval 61">
            <a:extLst>
              <a:ext uri="{FF2B5EF4-FFF2-40B4-BE49-F238E27FC236}">
                <a16:creationId xmlns:a16="http://schemas.microsoft.com/office/drawing/2014/main" id="{0926C3DD-92D3-485F-A9AD-DF323B683829}"/>
              </a:ext>
            </a:extLst>
          </p:cNvPr>
          <p:cNvSpPr/>
          <p:nvPr/>
        </p:nvSpPr>
        <p:spPr bwMode="auto">
          <a:xfrm>
            <a:off x="10739666" y="1686259"/>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3" name="Oval 62">
            <a:extLst>
              <a:ext uri="{FF2B5EF4-FFF2-40B4-BE49-F238E27FC236}">
                <a16:creationId xmlns:a16="http://schemas.microsoft.com/office/drawing/2014/main" id="{4AF74945-9C25-49C9-93FD-4829F09419CC}"/>
              </a:ext>
            </a:extLst>
          </p:cNvPr>
          <p:cNvSpPr/>
          <p:nvPr/>
        </p:nvSpPr>
        <p:spPr bwMode="auto">
          <a:xfrm>
            <a:off x="10596546" y="1729818"/>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4" name="Oval 63">
            <a:extLst>
              <a:ext uri="{FF2B5EF4-FFF2-40B4-BE49-F238E27FC236}">
                <a16:creationId xmlns:a16="http://schemas.microsoft.com/office/drawing/2014/main" id="{2A6DE6ED-D3B5-49DC-B7F6-BF6253E5D025}"/>
              </a:ext>
            </a:extLst>
          </p:cNvPr>
          <p:cNvSpPr/>
          <p:nvPr/>
        </p:nvSpPr>
        <p:spPr bwMode="auto">
          <a:xfrm>
            <a:off x="10397421" y="1720483"/>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6" name="Oval 65">
            <a:extLst>
              <a:ext uri="{FF2B5EF4-FFF2-40B4-BE49-F238E27FC236}">
                <a16:creationId xmlns:a16="http://schemas.microsoft.com/office/drawing/2014/main" id="{935D8897-0BA1-4193-8BFE-159304884349}"/>
              </a:ext>
            </a:extLst>
          </p:cNvPr>
          <p:cNvSpPr/>
          <p:nvPr/>
        </p:nvSpPr>
        <p:spPr bwMode="auto">
          <a:xfrm>
            <a:off x="11060700" y="4256787"/>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7" name="Oval 66">
            <a:extLst>
              <a:ext uri="{FF2B5EF4-FFF2-40B4-BE49-F238E27FC236}">
                <a16:creationId xmlns:a16="http://schemas.microsoft.com/office/drawing/2014/main" id="{6B8A6020-1D05-4432-A59D-D9BFAC288ABC}"/>
              </a:ext>
            </a:extLst>
          </p:cNvPr>
          <p:cNvSpPr/>
          <p:nvPr/>
        </p:nvSpPr>
        <p:spPr bwMode="auto">
          <a:xfrm>
            <a:off x="10902305" y="4365400"/>
            <a:ext cx="136899" cy="136899"/>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6" name="Freeform: Shape 5">
            <a:extLst>
              <a:ext uri="{FF2B5EF4-FFF2-40B4-BE49-F238E27FC236}">
                <a16:creationId xmlns:a16="http://schemas.microsoft.com/office/drawing/2014/main" id="{B171B090-5D55-40D0-B3F6-D802CDAFA546}"/>
              </a:ext>
            </a:extLst>
          </p:cNvPr>
          <p:cNvSpPr/>
          <p:nvPr/>
        </p:nvSpPr>
        <p:spPr bwMode="auto">
          <a:xfrm>
            <a:off x="86461" y="5116899"/>
            <a:ext cx="3201563" cy="0"/>
          </a:xfrm>
          <a:custGeom>
            <a:avLst/>
            <a:gdLst>
              <a:gd name="connsiteX0" fmla="*/ 0 w 3267075"/>
              <a:gd name="connsiteY0" fmla="*/ 0 h 0"/>
              <a:gd name="connsiteX1" fmla="*/ 3267075 w 3267075"/>
              <a:gd name="connsiteY1" fmla="*/ 0 h 0"/>
            </a:gdLst>
            <a:ahLst/>
            <a:cxnLst>
              <a:cxn ang="0">
                <a:pos x="connsiteX0" y="connsiteY0"/>
              </a:cxn>
              <a:cxn ang="0">
                <a:pos x="connsiteX1" y="connsiteY1"/>
              </a:cxn>
            </a:cxnLst>
            <a:rect l="l" t="t" r="r" b="b"/>
            <a:pathLst>
              <a:path w="3267075">
                <a:moveTo>
                  <a:pt x="0" y="0"/>
                </a:moveTo>
                <a:lnTo>
                  <a:pt x="3267075" y="0"/>
                </a:lnTo>
              </a:path>
            </a:pathLst>
          </a:cu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70" name="Freeform: Shape 69">
            <a:extLst>
              <a:ext uri="{FF2B5EF4-FFF2-40B4-BE49-F238E27FC236}">
                <a16:creationId xmlns:a16="http://schemas.microsoft.com/office/drawing/2014/main" id="{B8C487C4-B830-42FB-A366-CB6D2830D845}"/>
              </a:ext>
            </a:extLst>
          </p:cNvPr>
          <p:cNvSpPr/>
          <p:nvPr/>
        </p:nvSpPr>
        <p:spPr bwMode="auto">
          <a:xfrm>
            <a:off x="4303873" y="5116899"/>
            <a:ext cx="8064578" cy="0"/>
          </a:xfrm>
          <a:custGeom>
            <a:avLst/>
            <a:gdLst>
              <a:gd name="connsiteX0" fmla="*/ 0 w 3267075"/>
              <a:gd name="connsiteY0" fmla="*/ 0 h 0"/>
              <a:gd name="connsiteX1" fmla="*/ 3267075 w 3267075"/>
              <a:gd name="connsiteY1" fmla="*/ 0 h 0"/>
            </a:gdLst>
            <a:ahLst/>
            <a:cxnLst>
              <a:cxn ang="0">
                <a:pos x="connsiteX0" y="connsiteY0"/>
              </a:cxn>
              <a:cxn ang="0">
                <a:pos x="connsiteX1" y="connsiteY1"/>
              </a:cxn>
            </a:cxnLst>
            <a:rect l="l" t="t" r="r" b="b"/>
            <a:pathLst>
              <a:path w="3267075">
                <a:moveTo>
                  <a:pt x="0" y="0"/>
                </a:moveTo>
                <a:lnTo>
                  <a:pt x="3267075" y="0"/>
                </a:lnTo>
              </a:path>
            </a:pathLst>
          </a:custGeom>
          <a:noFill/>
          <a:ln w="15875">
            <a:solidFill>
              <a:schemeClr val="bg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3917" rtl="0" eaLnBrk="1" fontAlgn="auto" latinLnBrk="0" hangingPunct="1">
              <a:lnSpc>
                <a:spcPct val="100000"/>
              </a:lnSpc>
              <a:spcBef>
                <a:spcPts val="0"/>
              </a:spcBef>
              <a:spcAft>
                <a:spcPts val="0"/>
              </a:spcAft>
              <a:buClrTx/>
              <a:buSzTx/>
              <a:buFontTx/>
              <a:buNone/>
              <a:tabLst/>
              <a:defRPr/>
            </a:pPr>
            <a:endParaRPr kumimoji="0" lang="en-US" sz="1764" b="0" i="0" u="none" strike="noStrike" kern="1200" cap="none" spc="0" normalizeH="0" baseline="0" noProof="0">
              <a:ln>
                <a:noFill/>
              </a:ln>
              <a:solidFill>
                <a:srgbClr val="FFFFFF"/>
              </a:solidFill>
              <a:effectLst/>
              <a:uLnTx/>
              <a:uFillTx/>
              <a:latin typeface="Segoe UI Semilight"/>
              <a:ea typeface="+mn-ea"/>
              <a:cs typeface="+mn-cs"/>
            </a:endParaRPr>
          </a:p>
        </p:txBody>
      </p:sp>
      <p:sp>
        <p:nvSpPr>
          <p:cNvPr id="9" name="Freeform: Shape 8">
            <a:extLst>
              <a:ext uri="{FF2B5EF4-FFF2-40B4-BE49-F238E27FC236}">
                <a16:creationId xmlns:a16="http://schemas.microsoft.com/office/drawing/2014/main" id="{5DF7D7D0-09C1-4426-B0F8-49B4E8F65941}"/>
              </a:ext>
            </a:extLst>
          </p:cNvPr>
          <p:cNvSpPr/>
          <p:nvPr/>
        </p:nvSpPr>
        <p:spPr bwMode="auto">
          <a:xfrm>
            <a:off x="3206156" y="5568330"/>
            <a:ext cx="0" cy="896065"/>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noFill/>
          <a:ln w="15875">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3917"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1" name="Group 10">
            <a:extLst>
              <a:ext uri="{FF2B5EF4-FFF2-40B4-BE49-F238E27FC236}">
                <a16:creationId xmlns:a16="http://schemas.microsoft.com/office/drawing/2014/main" id="{DAE9A7CB-4952-46F8-999E-18A108BA2B3B}"/>
              </a:ext>
            </a:extLst>
          </p:cNvPr>
          <p:cNvGrpSpPr/>
          <p:nvPr/>
        </p:nvGrpSpPr>
        <p:grpSpPr>
          <a:xfrm>
            <a:off x="3454940" y="5282085"/>
            <a:ext cx="4854820" cy="1483844"/>
            <a:chOff x="3318020" y="5388262"/>
            <a:chExt cx="4954161" cy="1514207"/>
          </a:xfrm>
        </p:grpSpPr>
        <p:sp>
          <p:nvSpPr>
            <p:cNvPr id="71" name="TextBox 70">
              <a:extLst>
                <a:ext uri="{FF2B5EF4-FFF2-40B4-BE49-F238E27FC236}">
                  <a16:creationId xmlns:a16="http://schemas.microsoft.com/office/drawing/2014/main" id="{296A2CF8-0DC6-4C0D-87B2-3A77EED7AA63}"/>
                </a:ext>
              </a:extLst>
            </p:cNvPr>
            <p:cNvSpPr txBox="1"/>
            <p:nvPr/>
          </p:nvSpPr>
          <p:spPr>
            <a:xfrm>
              <a:off x="3318020" y="5388262"/>
              <a:ext cx="2281585" cy="1514207"/>
            </a:xfrm>
            <a:prstGeom prst="rect">
              <a:avLst/>
            </a:prstGeom>
            <a:noFill/>
          </p:spPr>
          <p:txBody>
            <a:bodyPr wrap="none" lIns="179212" tIns="143371" rIns="179212" bIns="143371" rtlCol="0">
              <a:spAutoFit/>
            </a:bodyPr>
            <a:lstStyle/>
            <a:p>
              <a:pPr marL="0" marR="0" lvl="0" indent="0" algn="l" defTabSz="913917" rtl="0" eaLnBrk="1" fontAlgn="auto" latinLnBrk="0" hangingPunct="1">
                <a:lnSpc>
                  <a:spcPct val="90000"/>
                </a:lnSpc>
                <a:spcBef>
                  <a:spcPts val="0"/>
                </a:spcBef>
                <a:spcAft>
                  <a:spcPts val="588"/>
                </a:spcAft>
                <a:buClrTx/>
                <a:buSzTx/>
                <a:buFontTx/>
                <a:buNone/>
                <a:tabLst/>
                <a:defRPr/>
              </a:pPr>
              <a:r>
                <a:rPr kumimoji="0" lang="en-US" sz="862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40+</a:t>
              </a:r>
            </a:p>
          </p:txBody>
        </p:sp>
        <p:sp>
          <p:nvSpPr>
            <p:cNvPr id="72" name="TextBox 71">
              <a:extLst>
                <a:ext uri="{FF2B5EF4-FFF2-40B4-BE49-F238E27FC236}">
                  <a16:creationId xmlns:a16="http://schemas.microsoft.com/office/drawing/2014/main" id="{9A9BC346-42FF-46AE-8A98-EECDF2FB7918}"/>
                </a:ext>
              </a:extLst>
            </p:cNvPr>
            <p:cNvSpPr txBox="1"/>
            <p:nvPr/>
          </p:nvSpPr>
          <p:spPr>
            <a:xfrm>
              <a:off x="6504565" y="5720661"/>
              <a:ext cx="1767616" cy="860458"/>
            </a:xfrm>
            <a:prstGeom prst="rect">
              <a:avLst/>
            </a:prstGeom>
            <a:noFill/>
          </p:spPr>
          <p:txBody>
            <a:bodyPr wrap="none" lIns="179212" tIns="143371" rIns="179212" bIns="143371" rtlCol="0">
              <a:spAutoFit/>
            </a:bodyPr>
            <a:lstStyle/>
            <a:p>
              <a:pPr marL="0" marR="0" lvl="0" indent="0" algn="l" defTabSz="913917" rtl="0" eaLnBrk="1" fontAlgn="auto" latinLnBrk="0" hangingPunct="1">
                <a:lnSpc>
                  <a:spcPct val="90000"/>
                </a:lnSpc>
                <a:spcBef>
                  <a:spcPts val="0"/>
                </a:spcBef>
                <a:spcAft>
                  <a:spcPts val="588"/>
                </a:spcAft>
                <a:buClrTx/>
                <a:buSzTx/>
                <a:buFontTx/>
                <a:buNone/>
                <a:tabLst/>
                <a:defRPr/>
              </a:pPr>
              <a:r>
                <a:rPr kumimoji="0" lang="en-US" sz="196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PEERING</a:t>
              </a:r>
              <a:br>
                <a:rPr kumimoji="0" lang="en-US" sz="196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960" b="0" i="0" u="none" strike="noStrike" kern="1200" cap="none" spc="0" normalizeH="0" baseline="0" noProof="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LOCATIONS</a:t>
              </a:r>
            </a:p>
          </p:txBody>
        </p:sp>
      </p:grpSp>
      <p:sp>
        <p:nvSpPr>
          <p:cNvPr id="73" name="Freeform: Shape 72">
            <a:extLst>
              <a:ext uri="{FF2B5EF4-FFF2-40B4-BE49-F238E27FC236}">
                <a16:creationId xmlns:a16="http://schemas.microsoft.com/office/drawing/2014/main" id="{50FA0C7C-E2A3-4FCB-B281-552B3E12D158}"/>
              </a:ext>
            </a:extLst>
          </p:cNvPr>
          <p:cNvSpPr/>
          <p:nvPr/>
        </p:nvSpPr>
        <p:spPr bwMode="auto">
          <a:xfrm>
            <a:off x="8531256" y="5545703"/>
            <a:ext cx="0" cy="896065"/>
          </a:xfrm>
          <a:custGeom>
            <a:avLst/>
            <a:gdLst>
              <a:gd name="connsiteX0" fmla="*/ 0 w 0"/>
              <a:gd name="connsiteY0" fmla="*/ 0 h 609600"/>
              <a:gd name="connsiteX1" fmla="*/ 0 w 0"/>
              <a:gd name="connsiteY1" fmla="*/ 609600 h 609600"/>
            </a:gdLst>
            <a:ahLst/>
            <a:cxnLst>
              <a:cxn ang="0">
                <a:pos x="connsiteX0" y="connsiteY0"/>
              </a:cxn>
              <a:cxn ang="0">
                <a:pos x="connsiteX1" y="connsiteY1"/>
              </a:cxn>
            </a:cxnLst>
            <a:rect l="l" t="t" r="r" b="b"/>
            <a:pathLst>
              <a:path h="609600">
                <a:moveTo>
                  <a:pt x="0" y="0"/>
                </a:moveTo>
                <a:lnTo>
                  <a:pt x="0" y="609600"/>
                </a:lnTo>
              </a:path>
            </a:pathLst>
          </a:custGeom>
          <a:noFill/>
          <a:ln w="15875">
            <a:solidFill>
              <a:schemeClr val="accent4">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3917" rtl="0" eaLnBrk="1" fontAlgn="auto" latinLnBrk="0" hangingPunct="1">
              <a:lnSpc>
                <a:spcPct val="100000"/>
              </a:lnSpc>
              <a:spcBef>
                <a:spcPts val="0"/>
              </a:spcBef>
              <a:spcAft>
                <a:spcPts val="0"/>
              </a:spcAft>
              <a:buClrTx/>
              <a:buSzTx/>
              <a:buFontTx/>
              <a:buNone/>
              <a:tabLst/>
              <a:defRPr/>
            </a:pPr>
            <a:endParaRPr kumimoji="0" lang="en-US" sz="1567" b="0" i="0" u="none" strike="noStrike" kern="1200" cap="none" spc="0" normalizeH="0" baseline="0" noProof="0">
              <a:ln>
                <a:noFill/>
              </a:ln>
              <a:solidFill>
                <a:srgbClr val="FFFFFF"/>
              </a:solidFill>
              <a:effectLst/>
              <a:uLnTx/>
              <a:uFillTx/>
              <a:latin typeface="Segoe UI Semilight"/>
              <a:ea typeface="+mn-ea"/>
              <a:cs typeface="+mn-cs"/>
            </a:endParaRPr>
          </a:p>
        </p:txBody>
      </p:sp>
      <p:grpSp>
        <p:nvGrpSpPr>
          <p:cNvPr id="10" name="Group 9">
            <a:extLst>
              <a:ext uri="{FF2B5EF4-FFF2-40B4-BE49-F238E27FC236}">
                <a16:creationId xmlns:a16="http://schemas.microsoft.com/office/drawing/2014/main" id="{A333ECC6-B155-4682-977A-4062D8FC1421}"/>
              </a:ext>
            </a:extLst>
          </p:cNvPr>
          <p:cNvGrpSpPr/>
          <p:nvPr/>
        </p:nvGrpSpPr>
        <p:grpSpPr>
          <a:xfrm>
            <a:off x="8780042" y="5336369"/>
            <a:ext cx="3152920" cy="1396804"/>
            <a:chOff x="8957199" y="5443662"/>
            <a:chExt cx="3217437" cy="1425386"/>
          </a:xfrm>
        </p:grpSpPr>
        <p:sp>
          <p:nvSpPr>
            <p:cNvPr id="74" name="TextBox 73">
              <a:extLst>
                <a:ext uri="{FF2B5EF4-FFF2-40B4-BE49-F238E27FC236}">
                  <a16:creationId xmlns:a16="http://schemas.microsoft.com/office/drawing/2014/main" id="{EE4324C0-4333-4B8E-908B-27E36906F7CE}"/>
                </a:ext>
              </a:extLst>
            </p:cNvPr>
            <p:cNvSpPr txBox="1"/>
            <p:nvPr/>
          </p:nvSpPr>
          <p:spPr>
            <a:xfrm>
              <a:off x="8957199" y="5443662"/>
              <a:ext cx="2502118" cy="1425386"/>
            </a:xfrm>
            <a:prstGeom prst="rect">
              <a:avLst/>
            </a:prstGeom>
            <a:noFill/>
          </p:spPr>
          <p:txBody>
            <a:bodyPr wrap="none" lIns="179212" tIns="143371" rIns="179212" bIns="143371" rtlCol="0">
              <a:spAutoFit/>
            </a:bodyPr>
            <a:lstStyle/>
            <a:p>
              <a:pPr marL="0" marR="0" lvl="0" indent="0" algn="l" defTabSz="913917" rtl="0" eaLnBrk="1" fontAlgn="auto" latinLnBrk="0" hangingPunct="1">
                <a:lnSpc>
                  <a:spcPct val="90000"/>
                </a:lnSpc>
                <a:spcBef>
                  <a:spcPts val="0"/>
                </a:spcBef>
                <a:spcAft>
                  <a:spcPts val="588"/>
                </a:spcAft>
                <a:buClrTx/>
                <a:buSzTx/>
                <a:buFontTx/>
                <a:buNone/>
                <a:tabLst/>
                <a:defRPr/>
              </a:pPr>
              <a:r>
                <a:rPr kumimoji="0" lang="en-US" sz="7838"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130+</a:t>
              </a:r>
            </a:p>
          </p:txBody>
        </p:sp>
        <p:sp>
          <p:nvSpPr>
            <p:cNvPr id="75" name="TextBox 74">
              <a:extLst>
                <a:ext uri="{FF2B5EF4-FFF2-40B4-BE49-F238E27FC236}">
                  <a16:creationId xmlns:a16="http://schemas.microsoft.com/office/drawing/2014/main" id="{69DE666D-8462-45BA-9D3B-3A730AA6891D}"/>
                </a:ext>
              </a:extLst>
            </p:cNvPr>
            <p:cNvSpPr txBox="1"/>
            <p:nvPr/>
          </p:nvSpPr>
          <p:spPr>
            <a:xfrm>
              <a:off x="11162525" y="5720661"/>
              <a:ext cx="1012111" cy="860458"/>
            </a:xfrm>
            <a:prstGeom prst="rect">
              <a:avLst/>
            </a:prstGeom>
            <a:noFill/>
          </p:spPr>
          <p:txBody>
            <a:bodyPr wrap="none" lIns="179212" tIns="143371" rIns="179212" bIns="143371" rtlCol="0">
              <a:spAutoFit/>
            </a:bodyPr>
            <a:lstStyle/>
            <a:p>
              <a:pPr marL="0" marR="0" lvl="0" indent="0" algn="l" defTabSz="913917" rtl="0" eaLnBrk="1" fontAlgn="auto" latinLnBrk="0" hangingPunct="1">
                <a:lnSpc>
                  <a:spcPct val="90000"/>
                </a:lnSpc>
                <a:spcBef>
                  <a:spcPts val="0"/>
                </a:spcBef>
                <a:spcAft>
                  <a:spcPts val="588"/>
                </a:spcAft>
                <a:buClrTx/>
                <a:buSzTx/>
                <a:buFontTx/>
                <a:buNone/>
                <a:tabLst/>
                <a:defRPr/>
              </a:pPr>
              <a:r>
                <a:rPr kumimoji="0" lang="en-US" sz="196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EDGE</a:t>
              </a:r>
              <a:br>
                <a:rPr kumimoji="0" lang="en-US" sz="196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96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SITES</a:t>
              </a:r>
            </a:p>
          </p:txBody>
        </p:sp>
      </p:grpSp>
      <p:sp>
        <p:nvSpPr>
          <p:cNvPr id="79" name="Oval 78">
            <a:extLst>
              <a:ext uri="{FF2B5EF4-FFF2-40B4-BE49-F238E27FC236}">
                <a16:creationId xmlns:a16="http://schemas.microsoft.com/office/drawing/2014/main" id="{76738B25-F187-4B09-8994-5E6358571D76}"/>
              </a:ext>
            </a:extLst>
          </p:cNvPr>
          <p:cNvSpPr/>
          <p:nvPr/>
        </p:nvSpPr>
        <p:spPr bwMode="auto">
          <a:xfrm>
            <a:off x="7817629" y="2137402"/>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0" name="Oval 79">
            <a:extLst>
              <a:ext uri="{FF2B5EF4-FFF2-40B4-BE49-F238E27FC236}">
                <a16:creationId xmlns:a16="http://schemas.microsoft.com/office/drawing/2014/main" id="{78EBA547-84BF-4106-B9C1-DFA5DEB43BCF}"/>
              </a:ext>
            </a:extLst>
          </p:cNvPr>
          <p:cNvSpPr/>
          <p:nvPr/>
        </p:nvSpPr>
        <p:spPr bwMode="auto">
          <a:xfrm>
            <a:off x="6273700" y="1200891"/>
            <a:ext cx="136899" cy="136899"/>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84" name="TextBox 83">
            <a:extLst>
              <a:ext uri="{FF2B5EF4-FFF2-40B4-BE49-F238E27FC236}">
                <a16:creationId xmlns:a16="http://schemas.microsoft.com/office/drawing/2014/main" id="{E8609055-31E1-4C13-84E1-F777F90E83AB}"/>
              </a:ext>
            </a:extLst>
          </p:cNvPr>
          <p:cNvSpPr txBox="1"/>
          <p:nvPr/>
        </p:nvSpPr>
        <p:spPr>
          <a:xfrm>
            <a:off x="259038" y="5316026"/>
            <a:ext cx="1500056" cy="1483844"/>
          </a:xfrm>
          <a:prstGeom prst="rect">
            <a:avLst/>
          </a:prstGeom>
          <a:noFill/>
        </p:spPr>
        <p:txBody>
          <a:bodyPr wrap="none" lIns="179212" tIns="143371" rIns="179212" bIns="143371" rtlCol="0">
            <a:spAutoFit/>
          </a:bodyPr>
          <a:lstStyle/>
          <a:p>
            <a:pPr marL="0" marR="0" lvl="0" indent="0" algn="l" defTabSz="913917" rtl="0" eaLnBrk="1" fontAlgn="auto" latinLnBrk="0" hangingPunct="1">
              <a:lnSpc>
                <a:spcPct val="90000"/>
              </a:lnSpc>
              <a:spcBef>
                <a:spcPts val="0"/>
              </a:spcBef>
              <a:spcAft>
                <a:spcPts val="588"/>
              </a:spcAft>
              <a:buClrTx/>
              <a:buSzTx/>
              <a:buFontTx/>
              <a:buNone/>
              <a:tabLst/>
              <a:defRPr/>
            </a:pPr>
            <a:r>
              <a:rPr kumimoji="0" lang="en-US" sz="8623"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Light"/>
                <a:ea typeface="+mn-ea"/>
                <a:cs typeface="+mn-cs"/>
              </a:rPr>
              <a:t>50</a:t>
            </a:r>
          </a:p>
        </p:txBody>
      </p:sp>
      <p:sp>
        <p:nvSpPr>
          <p:cNvPr id="85" name="TextBox 84">
            <a:extLst>
              <a:ext uri="{FF2B5EF4-FFF2-40B4-BE49-F238E27FC236}">
                <a16:creationId xmlns:a16="http://schemas.microsoft.com/office/drawing/2014/main" id="{58CED3BD-5A67-40C3-B28A-15001E6A8C05}"/>
              </a:ext>
            </a:extLst>
          </p:cNvPr>
          <p:cNvSpPr txBox="1"/>
          <p:nvPr/>
        </p:nvSpPr>
        <p:spPr>
          <a:xfrm>
            <a:off x="1624492" y="5643160"/>
            <a:ext cx="1416700" cy="832511"/>
          </a:xfrm>
          <a:prstGeom prst="rect">
            <a:avLst/>
          </a:prstGeom>
          <a:noFill/>
        </p:spPr>
        <p:txBody>
          <a:bodyPr wrap="none" lIns="179212" tIns="143371" rIns="179212" bIns="143371" rtlCol="0">
            <a:spAutoFit/>
          </a:bodyPr>
          <a:lstStyle/>
          <a:p>
            <a:pPr marL="0" marR="0" lvl="0" indent="0" algn="l" defTabSz="913917" rtl="0" eaLnBrk="1" fontAlgn="auto" latinLnBrk="0" hangingPunct="1">
              <a:lnSpc>
                <a:spcPct val="90000"/>
              </a:lnSpc>
              <a:spcBef>
                <a:spcPts val="0"/>
              </a:spcBef>
              <a:spcAft>
                <a:spcPts val="588"/>
              </a:spcAft>
              <a:buClrTx/>
              <a:buSzTx/>
              <a:buFontTx/>
              <a:buNone/>
              <a:tabLst/>
              <a:defRPr/>
            </a:pPr>
            <a:r>
              <a:rPr kumimoji="0" lang="en-US" sz="196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a:t>
            </a:r>
            <a:br>
              <a:rPr kumimoji="0" lang="en-US" sz="196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1960" b="0" i="0" u="none" strike="noStrike" kern="1200" cap="none" spc="0" normalizeH="0" baseline="0" noProof="0" dirty="0">
                <a:ln>
                  <a:noFill/>
                </a:ln>
                <a:gradFill>
                  <a:gsLst>
                    <a:gs pos="2917">
                      <a:srgbClr val="FFFFFF"/>
                    </a:gs>
                    <a:gs pos="3000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REGIONS</a:t>
            </a:r>
          </a:p>
        </p:txBody>
      </p:sp>
      <p:sp>
        <p:nvSpPr>
          <p:cNvPr id="65" name="Oval 64">
            <a:extLst>
              <a:ext uri="{FF2B5EF4-FFF2-40B4-BE49-F238E27FC236}">
                <a16:creationId xmlns:a16="http://schemas.microsoft.com/office/drawing/2014/main" id="{7F746805-341F-4167-9122-A0E7CF244887}"/>
              </a:ext>
            </a:extLst>
          </p:cNvPr>
          <p:cNvSpPr/>
          <p:nvPr/>
        </p:nvSpPr>
        <p:spPr bwMode="auto">
          <a:xfrm>
            <a:off x="11129149" y="4191731"/>
            <a:ext cx="136899" cy="136899"/>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12" tIns="143371" rIns="179212" bIns="143371" numCol="1" spcCol="0" rtlCol="0" fromWordArt="0" anchor="t" anchorCtr="0" forceAA="0" compatLnSpc="1">
            <a:prstTxWarp prst="textNoShape">
              <a:avLst/>
            </a:prstTxWarp>
            <a:noAutofit/>
          </a:bodyPr>
          <a:lstStyle/>
          <a:p>
            <a:pPr marL="0" marR="0" lvl="0" indent="0" algn="ctr" defTabSz="913652" rtl="0" eaLnBrk="1" fontAlgn="base" latinLnBrk="0" hangingPunct="1">
              <a:lnSpc>
                <a:spcPct val="90000"/>
              </a:lnSpc>
              <a:spcBef>
                <a:spcPct val="0"/>
              </a:spcBef>
              <a:spcAft>
                <a:spcPct val="0"/>
              </a:spcAft>
              <a:buClrTx/>
              <a:buSzTx/>
              <a:buFontTx/>
              <a:buNone/>
              <a:tabLst/>
              <a:defRPr/>
            </a:pPr>
            <a:endParaRPr kumimoji="0" lang="en-US" sz="2352"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Tree>
    <p:extLst>
      <p:ext uri="{BB962C8B-B14F-4D97-AF65-F5344CB8AC3E}">
        <p14:creationId xmlns:p14="http://schemas.microsoft.com/office/powerpoint/2010/main" val="1069210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4">
            <a:extLst>
              <a:ext uri="{FF2B5EF4-FFF2-40B4-BE49-F238E27FC236}">
                <a16:creationId xmlns:a16="http://schemas.microsoft.com/office/drawing/2014/main" id="{64EB9577-8E5D-42E3-BACA-5F7DCFC2FD44}"/>
              </a:ext>
            </a:extLst>
          </p:cNvPr>
          <p:cNvSpPr txBox="1">
            <a:spLocks/>
          </p:cNvSpPr>
          <p:nvPr/>
        </p:nvSpPr>
        <p:spPr>
          <a:xfrm>
            <a:off x="283625" y="168388"/>
            <a:ext cx="11869227" cy="466665"/>
          </a:xfrm>
          <a:prstGeom prst="rect">
            <a:avLst/>
          </a:prstGeom>
        </p:spPr>
        <p:txBody>
          <a:bodyPr>
            <a:normAutofit fontScale="75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dirty="0"/>
              <a:t>Azure Files Pricing Structure </a:t>
            </a:r>
          </a:p>
        </p:txBody>
      </p:sp>
      <p:sp>
        <p:nvSpPr>
          <p:cNvPr id="4" name="Subtitle 5">
            <a:extLst>
              <a:ext uri="{FF2B5EF4-FFF2-40B4-BE49-F238E27FC236}">
                <a16:creationId xmlns:a16="http://schemas.microsoft.com/office/drawing/2014/main" id="{9618C345-966E-4E3B-86C0-D91AB5E9D5B2}"/>
              </a:ext>
            </a:extLst>
          </p:cNvPr>
          <p:cNvSpPr txBox="1">
            <a:spLocks/>
          </p:cNvSpPr>
          <p:nvPr/>
        </p:nvSpPr>
        <p:spPr>
          <a:xfrm>
            <a:off x="283623" y="649455"/>
            <a:ext cx="11869226" cy="399918"/>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t>Choose the best tier for </a:t>
            </a:r>
            <a:r>
              <a:rPr lang="en-US">
                <a:solidFill>
                  <a:srgbClr val="005BA1"/>
                </a:solidFill>
              </a:rPr>
              <a:t>your workload</a:t>
            </a:r>
          </a:p>
          <a:p>
            <a:endParaRPr lang="en-US"/>
          </a:p>
        </p:txBody>
      </p:sp>
      <p:sp>
        <p:nvSpPr>
          <p:cNvPr id="5" name="Rectangle: Rounded Corners 4">
            <a:extLst>
              <a:ext uri="{FF2B5EF4-FFF2-40B4-BE49-F238E27FC236}">
                <a16:creationId xmlns:a16="http://schemas.microsoft.com/office/drawing/2014/main" id="{808D4F38-0AB5-4F53-BF71-EF0B16497E78}"/>
              </a:ext>
            </a:extLst>
          </p:cNvPr>
          <p:cNvSpPr/>
          <p:nvPr/>
        </p:nvSpPr>
        <p:spPr>
          <a:xfrm>
            <a:off x="613950" y="1927267"/>
            <a:ext cx="10323401" cy="527359"/>
          </a:xfrm>
          <a:prstGeom prst="roundRect">
            <a:avLst>
              <a:gd name="adj" fmla="val 50000"/>
            </a:avLst>
          </a:prstGeom>
          <a:gradFill flip="none" rotWithShape="1">
            <a:gsLst>
              <a:gs pos="51000">
                <a:srgbClr val="A03160"/>
              </a:gs>
              <a:gs pos="7000">
                <a:srgbClr val="E81123"/>
              </a:gs>
              <a:gs pos="0">
                <a:srgbClr val="E81123"/>
              </a:gs>
              <a:gs pos="100000">
                <a:srgbClr val="0078D4">
                  <a:shade val="100000"/>
                  <a:satMod val="115000"/>
                </a:srgbClr>
              </a:gs>
            </a:gsLst>
            <a:lin ang="0" scaled="1"/>
            <a:tileRect/>
          </a:gradFill>
          <a:ln w="6350" cap="flat" cmpd="sng" algn="ctr">
            <a:solidFill>
              <a:srgbClr val="000000"/>
            </a:solidFill>
            <a:prstDash val="solid"/>
          </a:ln>
          <a:effectLst/>
        </p:spPr>
        <p:txBody>
          <a:bodyPr rtlCol="0" anchor="ctr"/>
          <a:lstStyle/>
          <a:p>
            <a:pPr algn="ctr" defTabSz="932597">
              <a:defRPr/>
            </a:pPr>
            <a:endParaRPr lang="en-US" sz="1836" kern="0">
              <a:solidFill>
                <a:srgbClr val="FFFFFF"/>
              </a:solidFill>
              <a:latin typeface="Segoe UI Semilight"/>
            </a:endParaRPr>
          </a:p>
        </p:txBody>
      </p:sp>
      <p:cxnSp>
        <p:nvCxnSpPr>
          <p:cNvPr id="6" name="Connector: Elbow 5">
            <a:extLst>
              <a:ext uri="{FF2B5EF4-FFF2-40B4-BE49-F238E27FC236}">
                <a16:creationId xmlns:a16="http://schemas.microsoft.com/office/drawing/2014/main" id="{033AB52D-D8AB-4E4E-8DF8-24FF7D79BE16}"/>
              </a:ext>
            </a:extLst>
          </p:cNvPr>
          <p:cNvCxnSpPr>
            <a:cxnSpLocks/>
          </p:cNvCxnSpPr>
          <p:nvPr/>
        </p:nvCxnSpPr>
        <p:spPr>
          <a:xfrm rot="16200000" flipH="1">
            <a:off x="9036086" y="2337250"/>
            <a:ext cx="1208616" cy="388647"/>
          </a:xfrm>
          <a:prstGeom prst="bentConnector3">
            <a:avLst>
              <a:gd name="adj1" fmla="val 66612"/>
            </a:avLst>
          </a:prstGeom>
          <a:noFill/>
          <a:ln w="38100" cap="flat" cmpd="sng" algn="ctr">
            <a:solidFill>
              <a:srgbClr val="000000"/>
            </a:solidFill>
            <a:prstDash val="solid"/>
            <a:headEnd type="none"/>
            <a:tailEnd type="none"/>
          </a:ln>
          <a:effectLst/>
        </p:spPr>
      </p:cxnSp>
      <p:sp>
        <p:nvSpPr>
          <p:cNvPr id="7" name="TextBox 6">
            <a:extLst>
              <a:ext uri="{FF2B5EF4-FFF2-40B4-BE49-F238E27FC236}">
                <a16:creationId xmlns:a16="http://schemas.microsoft.com/office/drawing/2014/main" id="{BE357F2E-F5AF-4138-8C87-ECDADB46A630}"/>
              </a:ext>
            </a:extLst>
          </p:cNvPr>
          <p:cNvSpPr txBox="1"/>
          <p:nvPr/>
        </p:nvSpPr>
        <p:spPr>
          <a:xfrm>
            <a:off x="560556" y="1272542"/>
            <a:ext cx="1985463" cy="753395"/>
          </a:xfrm>
          <a:prstGeom prst="rect">
            <a:avLst/>
          </a:prstGeom>
          <a:noFill/>
        </p:spPr>
        <p:txBody>
          <a:bodyPr wrap="square" lIns="186521" tIns="149217" rIns="186521" bIns="149217" rtlCol="0">
            <a:spAutoFit/>
          </a:bodyPr>
          <a:lstStyle/>
          <a:p>
            <a:pPr>
              <a:lnSpc>
                <a:spcPct val="90000"/>
              </a:lnSpc>
              <a:spcAft>
                <a:spcPts val="612"/>
              </a:spcAft>
              <a:defRPr/>
            </a:pPr>
            <a:r>
              <a:rPr lang="en-US" sz="1632">
                <a:solidFill>
                  <a:srgbClr val="FFFFFF"/>
                </a:solidFill>
                <a:latin typeface="Segoe UI Semibold" panose="020B0702040204020203" pitchFamily="34" charset="0"/>
                <a:cs typeface="Segoe UI Semibold" panose="020B0702040204020203" pitchFamily="34" charset="0"/>
              </a:rPr>
              <a:t>High </a:t>
            </a:r>
            <a:br>
              <a:rPr lang="en-US" sz="1632">
                <a:solidFill>
                  <a:srgbClr val="FFFFFF"/>
                </a:solidFill>
                <a:latin typeface="Segoe UI Semibold" panose="020B0702040204020203" pitchFamily="34" charset="0"/>
                <a:cs typeface="Segoe UI Semibold" panose="020B0702040204020203" pitchFamily="34" charset="0"/>
              </a:rPr>
            </a:br>
            <a:r>
              <a:rPr lang="en-US" sz="1632">
                <a:solidFill>
                  <a:srgbClr val="FFFFFF"/>
                </a:solidFill>
                <a:latin typeface="Segoe UI Semibold" panose="020B0702040204020203" pitchFamily="34" charset="0"/>
                <a:cs typeface="Segoe UI Semibold" panose="020B0702040204020203" pitchFamily="34" charset="0"/>
              </a:rPr>
              <a:t>IO &amp; Throughput</a:t>
            </a:r>
            <a:endParaRPr lang="en-US" sz="1632">
              <a:solidFill>
                <a:srgbClr val="FFFFFF"/>
              </a:solidFill>
              <a:latin typeface="Segoe UI Semilight"/>
            </a:endParaRPr>
          </a:p>
        </p:txBody>
      </p:sp>
      <p:sp>
        <p:nvSpPr>
          <p:cNvPr id="8" name="TextBox 7">
            <a:extLst>
              <a:ext uri="{FF2B5EF4-FFF2-40B4-BE49-F238E27FC236}">
                <a16:creationId xmlns:a16="http://schemas.microsoft.com/office/drawing/2014/main" id="{E68CE71F-7C79-40F0-8A77-6F4B130EFD3D}"/>
              </a:ext>
            </a:extLst>
          </p:cNvPr>
          <p:cNvSpPr txBox="1"/>
          <p:nvPr/>
        </p:nvSpPr>
        <p:spPr>
          <a:xfrm>
            <a:off x="8792260" y="1264249"/>
            <a:ext cx="2277532" cy="762393"/>
          </a:xfrm>
          <a:prstGeom prst="rect">
            <a:avLst/>
          </a:prstGeom>
          <a:noFill/>
        </p:spPr>
        <p:txBody>
          <a:bodyPr wrap="square" lIns="186521" tIns="149217" rIns="186521" bIns="149217" rtlCol="0">
            <a:spAutoFit/>
          </a:bodyPr>
          <a:lstStyle/>
          <a:p>
            <a:pPr algn="r">
              <a:lnSpc>
                <a:spcPct val="90000"/>
              </a:lnSpc>
              <a:spcAft>
                <a:spcPts val="612"/>
              </a:spcAft>
              <a:defRPr/>
            </a:pPr>
            <a:r>
              <a:rPr lang="en-US" sz="1632">
                <a:solidFill>
                  <a:srgbClr val="FFFFFF"/>
                </a:solidFill>
                <a:latin typeface="Segoe UI Semibold" panose="020B0702040204020203" pitchFamily="34" charset="0"/>
                <a:cs typeface="Segoe UI Semibold" panose="020B0702040204020203" pitchFamily="34" charset="0"/>
              </a:rPr>
              <a:t>Low-cost</a:t>
            </a:r>
            <a:br>
              <a:rPr lang="en-US" sz="1632">
                <a:solidFill>
                  <a:srgbClr val="FFFFFF"/>
                </a:solidFill>
                <a:latin typeface="Segoe UI Semibold" panose="020B0702040204020203" pitchFamily="34" charset="0"/>
                <a:cs typeface="Segoe UI Semibold" panose="020B0702040204020203" pitchFamily="34" charset="0"/>
              </a:rPr>
            </a:br>
            <a:r>
              <a:rPr lang="en-US" sz="1632">
                <a:solidFill>
                  <a:srgbClr val="FFFFFF"/>
                </a:solidFill>
                <a:latin typeface="Segoe UI Semibold" panose="020B0702040204020203" pitchFamily="34" charset="0"/>
                <a:cs typeface="Segoe UI Semibold" panose="020B0702040204020203" pitchFamily="34" charset="0"/>
              </a:rPr>
              <a:t>Long-term storage</a:t>
            </a:r>
            <a:endParaRPr lang="en-US" sz="1632">
              <a:solidFill>
                <a:srgbClr val="FFFFFF"/>
              </a:solidFill>
              <a:latin typeface="Segoe UI Semilight"/>
            </a:endParaRPr>
          </a:p>
        </p:txBody>
      </p:sp>
      <p:cxnSp>
        <p:nvCxnSpPr>
          <p:cNvPr id="9" name="Straight Connector 8">
            <a:extLst>
              <a:ext uri="{FF2B5EF4-FFF2-40B4-BE49-F238E27FC236}">
                <a16:creationId xmlns:a16="http://schemas.microsoft.com/office/drawing/2014/main" id="{B1C50085-CE84-4BF4-B24B-C3411504DACC}"/>
              </a:ext>
            </a:extLst>
          </p:cNvPr>
          <p:cNvCxnSpPr>
            <a:cxnSpLocks/>
          </p:cNvCxnSpPr>
          <p:nvPr/>
        </p:nvCxnSpPr>
        <p:spPr>
          <a:xfrm>
            <a:off x="9443537" y="1995441"/>
            <a:ext cx="0" cy="391013"/>
          </a:xfrm>
          <a:prstGeom prst="line">
            <a:avLst/>
          </a:prstGeom>
          <a:noFill/>
          <a:ln w="63500" cap="flat" cmpd="sng" algn="ctr">
            <a:solidFill>
              <a:srgbClr val="FFFFFF"/>
            </a:solidFill>
            <a:prstDash val="solid"/>
            <a:headEnd type="none"/>
            <a:tailEnd type="none"/>
          </a:ln>
          <a:effectLst/>
        </p:spPr>
      </p:cxnSp>
      <p:sp>
        <p:nvSpPr>
          <p:cNvPr id="10" name="Isosceles Triangle 9">
            <a:extLst>
              <a:ext uri="{FF2B5EF4-FFF2-40B4-BE49-F238E27FC236}">
                <a16:creationId xmlns:a16="http://schemas.microsoft.com/office/drawing/2014/main" id="{9541677B-D8FA-477B-BAF9-C71422591CB9}"/>
              </a:ext>
            </a:extLst>
          </p:cNvPr>
          <p:cNvSpPr/>
          <p:nvPr/>
        </p:nvSpPr>
        <p:spPr bwMode="auto">
          <a:xfrm rot="5400000">
            <a:off x="9257993" y="2119415"/>
            <a:ext cx="165952" cy="143062"/>
          </a:xfrm>
          <a:prstGeom prst="triangle">
            <a:avLst/>
          </a:prstGeom>
          <a:solidFill>
            <a:srgbClr val="000000"/>
          </a:solidFill>
          <a:ln w="3175" cap="flat" cmpd="sng" algn="ctr">
            <a:solidFill>
              <a:srgbClr val="FFFFFF"/>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1" name="Isosceles Triangle 10">
            <a:extLst>
              <a:ext uri="{FF2B5EF4-FFF2-40B4-BE49-F238E27FC236}">
                <a16:creationId xmlns:a16="http://schemas.microsoft.com/office/drawing/2014/main" id="{42E96895-6928-4526-857C-78168D137A8B}"/>
              </a:ext>
            </a:extLst>
          </p:cNvPr>
          <p:cNvSpPr/>
          <p:nvPr/>
        </p:nvSpPr>
        <p:spPr bwMode="auto">
          <a:xfrm rot="16200000">
            <a:off x="9468956" y="2119416"/>
            <a:ext cx="165950" cy="143060"/>
          </a:xfrm>
          <a:prstGeom prst="triangle">
            <a:avLst/>
          </a:prstGeom>
          <a:solidFill>
            <a:srgbClr val="000000"/>
          </a:solidFill>
          <a:ln w="3175" cap="flat" cmpd="sng" algn="ctr">
            <a:solidFill>
              <a:srgbClr val="FFFFFF"/>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cxnSp>
        <p:nvCxnSpPr>
          <p:cNvPr id="12" name="Connector: Elbow 11">
            <a:extLst>
              <a:ext uri="{FF2B5EF4-FFF2-40B4-BE49-F238E27FC236}">
                <a16:creationId xmlns:a16="http://schemas.microsoft.com/office/drawing/2014/main" id="{9781D74E-8AB9-4C3D-BCE6-7C9A42C3B1BB}"/>
              </a:ext>
            </a:extLst>
          </p:cNvPr>
          <p:cNvCxnSpPr>
            <a:cxnSpLocks/>
          </p:cNvCxnSpPr>
          <p:nvPr/>
        </p:nvCxnSpPr>
        <p:spPr>
          <a:xfrm rot="16200000" flipH="1">
            <a:off x="6102491" y="2337250"/>
            <a:ext cx="1208616" cy="388647"/>
          </a:xfrm>
          <a:prstGeom prst="bentConnector3">
            <a:avLst>
              <a:gd name="adj1" fmla="val 66612"/>
            </a:avLst>
          </a:prstGeom>
          <a:noFill/>
          <a:ln w="38100" cap="flat" cmpd="sng" algn="ctr">
            <a:solidFill>
              <a:srgbClr val="000000"/>
            </a:solidFill>
            <a:prstDash val="solid"/>
            <a:headEnd type="none"/>
            <a:tailEnd type="none"/>
          </a:ln>
          <a:effectLst/>
        </p:spPr>
      </p:cxnSp>
      <p:cxnSp>
        <p:nvCxnSpPr>
          <p:cNvPr id="13" name="Straight Connector 12">
            <a:extLst>
              <a:ext uri="{FF2B5EF4-FFF2-40B4-BE49-F238E27FC236}">
                <a16:creationId xmlns:a16="http://schemas.microsoft.com/office/drawing/2014/main" id="{1E8ED089-9F9D-4B81-8E96-E572E3E17DD0}"/>
              </a:ext>
            </a:extLst>
          </p:cNvPr>
          <p:cNvCxnSpPr>
            <a:cxnSpLocks/>
          </p:cNvCxnSpPr>
          <p:nvPr/>
        </p:nvCxnSpPr>
        <p:spPr>
          <a:xfrm>
            <a:off x="6509943" y="1995441"/>
            <a:ext cx="0" cy="391013"/>
          </a:xfrm>
          <a:prstGeom prst="line">
            <a:avLst/>
          </a:prstGeom>
          <a:noFill/>
          <a:ln w="63500" cap="flat" cmpd="sng" algn="ctr">
            <a:solidFill>
              <a:srgbClr val="FFFFFF"/>
            </a:solidFill>
            <a:prstDash val="solid"/>
            <a:headEnd type="none"/>
            <a:tailEnd type="none"/>
          </a:ln>
          <a:effectLst/>
        </p:spPr>
      </p:cxnSp>
      <p:sp>
        <p:nvSpPr>
          <p:cNvPr id="14" name="Isosceles Triangle 13">
            <a:extLst>
              <a:ext uri="{FF2B5EF4-FFF2-40B4-BE49-F238E27FC236}">
                <a16:creationId xmlns:a16="http://schemas.microsoft.com/office/drawing/2014/main" id="{B4729EED-5CF1-41C0-B037-91BB6E0A7D19}"/>
              </a:ext>
            </a:extLst>
          </p:cNvPr>
          <p:cNvSpPr/>
          <p:nvPr/>
        </p:nvSpPr>
        <p:spPr bwMode="auto">
          <a:xfrm rot="5400000">
            <a:off x="6324399" y="2119415"/>
            <a:ext cx="165952" cy="143062"/>
          </a:xfrm>
          <a:prstGeom prst="triangle">
            <a:avLst/>
          </a:prstGeom>
          <a:solidFill>
            <a:srgbClr val="000000"/>
          </a:solidFill>
          <a:ln w="3175" cap="flat" cmpd="sng" algn="ctr">
            <a:solidFill>
              <a:srgbClr val="FFFFFF"/>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5" name="Isosceles Triangle 14">
            <a:extLst>
              <a:ext uri="{FF2B5EF4-FFF2-40B4-BE49-F238E27FC236}">
                <a16:creationId xmlns:a16="http://schemas.microsoft.com/office/drawing/2014/main" id="{2FE1BDAB-D414-4A20-8800-A78A411A1D29}"/>
              </a:ext>
            </a:extLst>
          </p:cNvPr>
          <p:cNvSpPr/>
          <p:nvPr/>
        </p:nvSpPr>
        <p:spPr bwMode="auto">
          <a:xfrm rot="16200000">
            <a:off x="6535361" y="2119416"/>
            <a:ext cx="165950" cy="143060"/>
          </a:xfrm>
          <a:prstGeom prst="triangle">
            <a:avLst/>
          </a:prstGeom>
          <a:solidFill>
            <a:srgbClr val="000000"/>
          </a:solidFill>
          <a:ln w="3175" cap="flat" cmpd="sng" algn="ctr">
            <a:solidFill>
              <a:srgbClr val="FFFFFF"/>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cxnSp>
        <p:nvCxnSpPr>
          <p:cNvPr id="16" name="Connector: Elbow 15">
            <a:extLst>
              <a:ext uri="{FF2B5EF4-FFF2-40B4-BE49-F238E27FC236}">
                <a16:creationId xmlns:a16="http://schemas.microsoft.com/office/drawing/2014/main" id="{E5CD4344-0ACF-4291-A1F4-C304E3195C23}"/>
              </a:ext>
            </a:extLst>
          </p:cNvPr>
          <p:cNvCxnSpPr>
            <a:cxnSpLocks/>
          </p:cNvCxnSpPr>
          <p:nvPr/>
        </p:nvCxnSpPr>
        <p:spPr>
          <a:xfrm rot="16200000" flipH="1">
            <a:off x="3132564" y="2337250"/>
            <a:ext cx="1208616" cy="388647"/>
          </a:xfrm>
          <a:prstGeom prst="bentConnector3">
            <a:avLst>
              <a:gd name="adj1" fmla="val 66612"/>
            </a:avLst>
          </a:prstGeom>
          <a:noFill/>
          <a:ln w="38100" cap="flat" cmpd="sng" algn="ctr">
            <a:solidFill>
              <a:srgbClr val="000000"/>
            </a:solidFill>
            <a:prstDash val="solid"/>
            <a:headEnd type="none"/>
            <a:tailEnd type="none"/>
          </a:ln>
          <a:effectLst/>
        </p:spPr>
      </p:cxnSp>
      <p:cxnSp>
        <p:nvCxnSpPr>
          <p:cNvPr id="17" name="Straight Connector 16">
            <a:extLst>
              <a:ext uri="{FF2B5EF4-FFF2-40B4-BE49-F238E27FC236}">
                <a16:creationId xmlns:a16="http://schemas.microsoft.com/office/drawing/2014/main" id="{827FBEC5-56AB-48B7-AF86-D026F80E9DD9}"/>
              </a:ext>
            </a:extLst>
          </p:cNvPr>
          <p:cNvCxnSpPr>
            <a:cxnSpLocks/>
          </p:cNvCxnSpPr>
          <p:nvPr/>
        </p:nvCxnSpPr>
        <p:spPr>
          <a:xfrm>
            <a:off x="3540015" y="1995441"/>
            <a:ext cx="0" cy="391013"/>
          </a:xfrm>
          <a:prstGeom prst="line">
            <a:avLst/>
          </a:prstGeom>
          <a:noFill/>
          <a:ln w="63500" cap="flat" cmpd="sng" algn="ctr">
            <a:solidFill>
              <a:srgbClr val="FFFFFF"/>
            </a:solidFill>
            <a:prstDash val="solid"/>
            <a:headEnd type="none"/>
            <a:tailEnd type="none"/>
          </a:ln>
          <a:effectLst/>
        </p:spPr>
      </p:cxnSp>
      <p:sp>
        <p:nvSpPr>
          <p:cNvPr id="18" name="Isosceles Triangle 17">
            <a:extLst>
              <a:ext uri="{FF2B5EF4-FFF2-40B4-BE49-F238E27FC236}">
                <a16:creationId xmlns:a16="http://schemas.microsoft.com/office/drawing/2014/main" id="{CE33D9DC-451A-4FEA-9872-19A0B0E0AE2E}"/>
              </a:ext>
            </a:extLst>
          </p:cNvPr>
          <p:cNvSpPr/>
          <p:nvPr/>
        </p:nvSpPr>
        <p:spPr bwMode="auto">
          <a:xfrm rot="5400000">
            <a:off x="3352043" y="2119415"/>
            <a:ext cx="165952" cy="143062"/>
          </a:xfrm>
          <a:prstGeom prst="triangle">
            <a:avLst/>
          </a:prstGeom>
          <a:solidFill>
            <a:srgbClr val="000000"/>
          </a:solidFill>
          <a:ln w="3175" cap="flat" cmpd="sng" algn="ctr">
            <a:solidFill>
              <a:srgbClr val="FFFFFF"/>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19" name="Isosceles Triangle 18">
            <a:extLst>
              <a:ext uri="{FF2B5EF4-FFF2-40B4-BE49-F238E27FC236}">
                <a16:creationId xmlns:a16="http://schemas.microsoft.com/office/drawing/2014/main" id="{FA9E289A-81E7-45A5-A7FB-83C0327F09B4}"/>
              </a:ext>
            </a:extLst>
          </p:cNvPr>
          <p:cNvSpPr/>
          <p:nvPr/>
        </p:nvSpPr>
        <p:spPr bwMode="auto">
          <a:xfrm rot="16200000">
            <a:off x="3563006" y="2119416"/>
            <a:ext cx="165950" cy="143060"/>
          </a:xfrm>
          <a:prstGeom prst="triangle">
            <a:avLst/>
          </a:prstGeom>
          <a:solidFill>
            <a:srgbClr val="000000"/>
          </a:solidFill>
          <a:ln w="3175" cap="flat" cmpd="sng" algn="ctr">
            <a:solidFill>
              <a:srgbClr val="FFFFFF"/>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grpSp>
        <p:nvGrpSpPr>
          <p:cNvPr id="20" name="Group 19">
            <a:extLst>
              <a:ext uri="{FF2B5EF4-FFF2-40B4-BE49-F238E27FC236}">
                <a16:creationId xmlns:a16="http://schemas.microsoft.com/office/drawing/2014/main" id="{6299BAAA-C50F-4683-B233-A2DFCCC5B4CD}"/>
              </a:ext>
            </a:extLst>
          </p:cNvPr>
          <p:cNvGrpSpPr/>
          <p:nvPr/>
        </p:nvGrpSpPr>
        <p:grpSpPr>
          <a:xfrm>
            <a:off x="3368850" y="3135881"/>
            <a:ext cx="2740796" cy="1837145"/>
            <a:chOff x="3387614" y="4051099"/>
            <a:chExt cx="2687299" cy="1801286"/>
          </a:xfrm>
        </p:grpSpPr>
        <p:sp>
          <p:nvSpPr>
            <p:cNvPr id="21" name="Rectangle 20">
              <a:extLst>
                <a:ext uri="{FF2B5EF4-FFF2-40B4-BE49-F238E27FC236}">
                  <a16:creationId xmlns:a16="http://schemas.microsoft.com/office/drawing/2014/main" id="{F1983709-16A0-4BAE-B01C-1AA512BC17C4}"/>
                </a:ext>
              </a:extLst>
            </p:cNvPr>
            <p:cNvSpPr/>
            <p:nvPr/>
          </p:nvSpPr>
          <p:spPr bwMode="auto">
            <a:xfrm>
              <a:off x="3387779" y="4051099"/>
              <a:ext cx="2669038" cy="1801286"/>
            </a:xfrm>
            <a:prstGeom prst="rect">
              <a:avLst/>
            </a:prstGeom>
            <a:solidFill>
              <a:srgbClr val="FFFFFF">
                <a:lumMod val="95000"/>
              </a:srgbClr>
            </a:solidFill>
            <a:ln w="10795" cap="flat" cmpd="sng" algn="ctr">
              <a:noFill/>
              <a:prstDash val="solid"/>
              <a:headEnd type="none" w="med" len="med"/>
              <a:tailEnd type="none" w="med" len="med"/>
            </a:ln>
            <a:effectLst>
              <a:outerShdw blurRad="63500" sx="102000" sy="102000" algn="ctr"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2" name="Rectangle 21">
              <a:extLst>
                <a:ext uri="{FF2B5EF4-FFF2-40B4-BE49-F238E27FC236}">
                  <a16:creationId xmlns:a16="http://schemas.microsoft.com/office/drawing/2014/main" id="{ED22A5EF-F456-45E6-BDC2-0C1D05ABCD50}"/>
                </a:ext>
              </a:extLst>
            </p:cNvPr>
            <p:cNvSpPr/>
            <p:nvPr/>
          </p:nvSpPr>
          <p:spPr>
            <a:xfrm>
              <a:off x="3497248" y="4578727"/>
              <a:ext cx="2514422" cy="1222642"/>
            </a:xfrm>
            <a:prstGeom prst="rect">
              <a:avLst/>
            </a:prstGeom>
          </p:spPr>
          <p:txBody>
            <a:bodyPr wrap="square">
              <a:spAutoFit/>
            </a:bodyPr>
            <a:lstStyle/>
            <a:p>
              <a:pPr defTabSz="932597">
                <a:defRPr/>
              </a:pPr>
              <a:r>
                <a:rPr lang="en-US" sz="1224" kern="0">
                  <a:gradFill>
                    <a:gsLst>
                      <a:gs pos="2917">
                        <a:srgbClr val="353535"/>
                      </a:gs>
                      <a:gs pos="30000">
                        <a:srgbClr val="353535"/>
                      </a:gs>
                    </a:gsLst>
                    <a:lin ang="5400000" scaled="0"/>
                  </a:gradFill>
                  <a:latin typeface="Segoe UI Semilight"/>
                </a:rPr>
                <a:t>Offered on rotational hard-disk (HDD) storage media and useful for general purpose file shares. </a:t>
              </a:r>
            </a:p>
            <a:p>
              <a:pPr defTabSz="932597">
                <a:defRPr/>
              </a:pPr>
              <a:r>
                <a:rPr lang="en-US" sz="1224" kern="0">
                  <a:gradFill>
                    <a:gsLst>
                      <a:gs pos="2917">
                        <a:srgbClr val="353535"/>
                      </a:gs>
                      <a:gs pos="30000">
                        <a:srgbClr val="353535"/>
                      </a:gs>
                    </a:gsLst>
                    <a:lin ang="5400000" scaled="0"/>
                  </a:gradFill>
                  <a:latin typeface="Segoe UI Semilight"/>
                </a:rPr>
                <a:t>Low transaction charges make this </a:t>
              </a:r>
              <a:br>
                <a:rPr lang="en-US" sz="1224" kern="0">
                  <a:gradFill>
                    <a:gsLst>
                      <a:gs pos="2917">
                        <a:srgbClr val="353535"/>
                      </a:gs>
                      <a:gs pos="30000">
                        <a:srgbClr val="353535"/>
                      </a:gs>
                    </a:gsLst>
                    <a:lin ang="5400000" scaled="0"/>
                  </a:gradFill>
                  <a:latin typeface="Segoe UI Semilight"/>
                </a:rPr>
              </a:br>
              <a:r>
                <a:rPr lang="en-US" sz="1224" kern="0">
                  <a:gradFill>
                    <a:gsLst>
                      <a:gs pos="2917">
                        <a:srgbClr val="353535"/>
                      </a:gs>
                      <a:gs pos="30000">
                        <a:srgbClr val="353535"/>
                      </a:gs>
                    </a:gsLst>
                    <a:lin ang="5400000" scaled="0"/>
                  </a:gradFill>
                  <a:latin typeface="Segoe UI Semilight"/>
                </a:rPr>
                <a:t>tier ideal for larger sets of files with high-churn.</a:t>
              </a:r>
            </a:p>
          </p:txBody>
        </p:sp>
        <p:sp>
          <p:nvSpPr>
            <p:cNvPr id="23" name="TextBox 22">
              <a:extLst>
                <a:ext uri="{FF2B5EF4-FFF2-40B4-BE49-F238E27FC236}">
                  <a16:creationId xmlns:a16="http://schemas.microsoft.com/office/drawing/2014/main" id="{2DF4CB00-AA3B-4F09-BA3A-51036657ABA3}"/>
                </a:ext>
              </a:extLst>
            </p:cNvPr>
            <p:cNvSpPr txBox="1"/>
            <p:nvPr/>
          </p:nvSpPr>
          <p:spPr>
            <a:xfrm>
              <a:off x="3387614" y="4066959"/>
              <a:ext cx="2687299" cy="869456"/>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836" kern="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Transaction optimized</a:t>
              </a:r>
            </a:p>
            <a:p>
              <a:pPr defTabSz="932597">
                <a:lnSpc>
                  <a:spcPct val="90000"/>
                </a:lnSpc>
                <a:spcAft>
                  <a:spcPts val="612"/>
                </a:spcAft>
                <a:defRPr/>
              </a:pPr>
              <a:endParaRPr lang="en-US" sz="1836" kern="0">
                <a:gradFill>
                  <a:gsLst>
                    <a:gs pos="2917">
                      <a:srgbClr val="353535"/>
                    </a:gs>
                    <a:gs pos="30000">
                      <a:srgbClr val="353535"/>
                    </a:gs>
                  </a:gsLst>
                  <a:lin ang="5400000" scaled="0"/>
                </a:gradFill>
                <a:latin typeface="Segoe UI Semilight"/>
              </a:endParaRPr>
            </a:p>
          </p:txBody>
        </p:sp>
      </p:grpSp>
      <p:cxnSp>
        <p:nvCxnSpPr>
          <p:cNvPr id="24" name="Connector: Elbow 23">
            <a:extLst>
              <a:ext uri="{FF2B5EF4-FFF2-40B4-BE49-F238E27FC236}">
                <a16:creationId xmlns:a16="http://schemas.microsoft.com/office/drawing/2014/main" id="{B99031B1-E309-40CD-BE94-EE465ACE3FBA}"/>
              </a:ext>
            </a:extLst>
          </p:cNvPr>
          <p:cNvCxnSpPr>
            <a:cxnSpLocks/>
          </p:cNvCxnSpPr>
          <p:nvPr/>
        </p:nvCxnSpPr>
        <p:spPr>
          <a:xfrm rot="16200000" flipH="1">
            <a:off x="1325255" y="2337250"/>
            <a:ext cx="1208616" cy="388647"/>
          </a:xfrm>
          <a:prstGeom prst="bentConnector3">
            <a:avLst>
              <a:gd name="adj1" fmla="val 66612"/>
            </a:avLst>
          </a:prstGeom>
          <a:noFill/>
          <a:ln w="38100" cap="flat" cmpd="sng" algn="ctr">
            <a:solidFill>
              <a:srgbClr val="000000"/>
            </a:solidFill>
            <a:prstDash val="solid"/>
            <a:headEnd type="none"/>
            <a:tailEnd type="none"/>
          </a:ln>
          <a:effectLst/>
        </p:spPr>
      </p:cxnSp>
      <p:cxnSp>
        <p:nvCxnSpPr>
          <p:cNvPr id="25" name="Straight Connector 24">
            <a:extLst>
              <a:ext uri="{FF2B5EF4-FFF2-40B4-BE49-F238E27FC236}">
                <a16:creationId xmlns:a16="http://schemas.microsoft.com/office/drawing/2014/main" id="{AB9512DF-8ADE-401D-8742-2BAA17806DEB}"/>
              </a:ext>
            </a:extLst>
          </p:cNvPr>
          <p:cNvCxnSpPr>
            <a:cxnSpLocks/>
          </p:cNvCxnSpPr>
          <p:nvPr/>
        </p:nvCxnSpPr>
        <p:spPr>
          <a:xfrm>
            <a:off x="1732707" y="1995441"/>
            <a:ext cx="0" cy="391013"/>
          </a:xfrm>
          <a:prstGeom prst="line">
            <a:avLst/>
          </a:prstGeom>
          <a:noFill/>
          <a:ln w="63500" cap="flat" cmpd="sng" algn="ctr">
            <a:solidFill>
              <a:srgbClr val="FFFFFF"/>
            </a:solidFill>
            <a:prstDash val="solid"/>
            <a:headEnd type="none"/>
            <a:tailEnd type="none"/>
          </a:ln>
          <a:effectLst/>
        </p:spPr>
      </p:cxnSp>
      <p:sp>
        <p:nvSpPr>
          <p:cNvPr id="26" name="Isosceles Triangle 25">
            <a:extLst>
              <a:ext uri="{FF2B5EF4-FFF2-40B4-BE49-F238E27FC236}">
                <a16:creationId xmlns:a16="http://schemas.microsoft.com/office/drawing/2014/main" id="{BA0D6524-28CA-4436-BEF9-DE18FB7A68CC}"/>
              </a:ext>
            </a:extLst>
          </p:cNvPr>
          <p:cNvSpPr/>
          <p:nvPr/>
        </p:nvSpPr>
        <p:spPr bwMode="auto">
          <a:xfrm rot="5400000">
            <a:off x="1544734" y="2119415"/>
            <a:ext cx="165952" cy="143062"/>
          </a:xfrm>
          <a:prstGeom prst="triangle">
            <a:avLst/>
          </a:prstGeom>
          <a:solidFill>
            <a:srgbClr val="000000"/>
          </a:solidFill>
          <a:ln w="3175" cap="flat" cmpd="sng" algn="ctr">
            <a:solidFill>
              <a:srgbClr val="FFFFFF"/>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27" name="Isosceles Triangle 26">
            <a:extLst>
              <a:ext uri="{FF2B5EF4-FFF2-40B4-BE49-F238E27FC236}">
                <a16:creationId xmlns:a16="http://schemas.microsoft.com/office/drawing/2014/main" id="{F90340BD-6DFB-4009-973B-F21D627F0686}"/>
              </a:ext>
            </a:extLst>
          </p:cNvPr>
          <p:cNvSpPr/>
          <p:nvPr/>
        </p:nvSpPr>
        <p:spPr bwMode="auto">
          <a:xfrm rot="16200000">
            <a:off x="1758125" y="2119416"/>
            <a:ext cx="165950" cy="143060"/>
          </a:xfrm>
          <a:prstGeom prst="triangle">
            <a:avLst/>
          </a:prstGeom>
          <a:solidFill>
            <a:srgbClr val="000000"/>
          </a:solidFill>
          <a:ln w="3175" cap="flat" cmpd="sng" algn="ctr">
            <a:solidFill>
              <a:srgbClr val="FFFFFF"/>
            </a:solid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grpSp>
        <p:nvGrpSpPr>
          <p:cNvPr id="28" name="Group 27">
            <a:extLst>
              <a:ext uri="{FF2B5EF4-FFF2-40B4-BE49-F238E27FC236}">
                <a16:creationId xmlns:a16="http://schemas.microsoft.com/office/drawing/2014/main" id="{42DCAE49-6C14-465E-9BDB-99580EE4EA24}"/>
              </a:ext>
            </a:extLst>
          </p:cNvPr>
          <p:cNvGrpSpPr/>
          <p:nvPr/>
        </p:nvGrpSpPr>
        <p:grpSpPr>
          <a:xfrm>
            <a:off x="441488" y="3135881"/>
            <a:ext cx="2740796" cy="1837145"/>
            <a:chOff x="517391" y="4051099"/>
            <a:chExt cx="2687299" cy="1801286"/>
          </a:xfrm>
        </p:grpSpPr>
        <p:sp>
          <p:nvSpPr>
            <p:cNvPr id="29" name="Rectangle 28">
              <a:extLst>
                <a:ext uri="{FF2B5EF4-FFF2-40B4-BE49-F238E27FC236}">
                  <a16:creationId xmlns:a16="http://schemas.microsoft.com/office/drawing/2014/main" id="{5418C20F-56CA-4D8C-A773-62C720E7918C}"/>
                </a:ext>
              </a:extLst>
            </p:cNvPr>
            <p:cNvSpPr/>
            <p:nvPr/>
          </p:nvSpPr>
          <p:spPr bwMode="auto">
            <a:xfrm>
              <a:off x="517556" y="4051099"/>
              <a:ext cx="2669038" cy="1801286"/>
            </a:xfrm>
            <a:prstGeom prst="rect">
              <a:avLst/>
            </a:prstGeom>
            <a:solidFill>
              <a:srgbClr val="FFFFFF">
                <a:lumMod val="95000"/>
              </a:srgbClr>
            </a:solidFill>
            <a:ln w="10795" cap="flat" cmpd="sng" algn="ctr">
              <a:noFill/>
              <a:prstDash val="solid"/>
              <a:headEnd type="none" w="med" len="med"/>
              <a:tailEnd type="none" w="med" len="med"/>
            </a:ln>
            <a:effectLst>
              <a:outerShdw blurRad="63500" sx="102000" sy="102000" algn="ctr"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30" name="Rectangle 29">
              <a:extLst>
                <a:ext uri="{FF2B5EF4-FFF2-40B4-BE49-F238E27FC236}">
                  <a16:creationId xmlns:a16="http://schemas.microsoft.com/office/drawing/2014/main" id="{4F80805F-F559-419C-94C6-F889593A3059}"/>
                </a:ext>
              </a:extLst>
            </p:cNvPr>
            <p:cNvSpPr/>
            <p:nvPr/>
          </p:nvSpPr>
          <p:spPr>
            <a:xfrm>
              <a:off x="627025" y="4578727"/>
              <a:ext cx="2514422" cy="1034257"/>
            </a:xfrm>
            <a:prstGeom prst="rect">
              <a:avLst/>
            </a:prstGeom>
          </p:spPr>
          <p:txBody>
            <a:bodyPr wrap="square">
              <a:spAutoFit/>
            </a:bodyPr>
            <a:lstStyle/>
            <a:p>
              <a:pPr defTabSz="932597">
                <a:defRPr/>
              </a:pPr>
              <a:r>
                <a:rPr lang="en-US" sz="1224" kern="0">
                  <a:gradFill>
                    <a:gsLst>
                      <a:gs pos="2917">
                        <a:srgbClr val="353535"/>
                      </a:gs>
                      <a:gs pos="30000">
                        <a:srgbClr val="353535"/>
                      </a:gs>
                    </a:gsLst>
                    <a:lin ang="5400000" scaled="0"/>
                  </a:gradFill>
                  <a:latin typeface="Segoe UI Semilight"/>
                </a:rPr>
                <a:t>Offered on solid-state disk (SSD) storage media and useful for IO-intensive workloads, including hosting databases and high-performance computing (HPC).</a:t>
              </a:r>
            </a:p>
          </p:txBody>
        </p:sp>
        <p:sp>
          <p:nvSpPr>
            <p:cNvPr id="31" name="TextBox 30">
              <a:extLst>
                <a:ext uri="{FF2B5EF4-FFF2-40B4-BE49-F238E27FC236}">
                  <a16:creationId xmlns:a16="http://schemas.microsoft.com/office/drawing/2014/main" id="{F7DE22D2-429C-444E-90E2-BA2E62928126}"/>
                </a:ext>
              </a:extLst>
            </p:cNvPr>
            <p:cNvSpPr txBox="1"/>
            <p:nvPr/>
          </p:nvSpPr>
          <p:spPr>
            <a:xfrm>
              <a:off x="517391" y="4066959"/>
              <a:ext cx="2687299" cy="544765"/>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836" kern="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Premium</a:t>
              </a:r>
              <a:endParaRPr lang="en-US" sz="1836" kern="0">
                <a:gradFill>
                  <a:gsLst>
                    <a:gs pos="2917">
                      <a:srgbClr val="353535"/>
                    </a:gs>
                    <a:gs pos="30000">
                      <a:srgbClr val="353535"/>
                    </a:gs>
                  </a:gsLst>
                  <a:lin ang="5400000" scaled="0"/>
                </a:gradFill>
                <a:latin typeface="Segoe UI Semilight"/>
              </a:endParaRPr>
            </a:p>
          </p:txBody>
        </p:sp>
      </p:grpSp>
      <p:grpSp>
        <p:nvGrpSpPr>
          <p:cNvPr id="32" name="Group 31">
            <a:extLst>
              <a:ext uri="{FF2B5EF4-FFF2-40B4-BE49-F238E27FC236}">
                <a16:creationId xmlns:a16="http://schemas.microsoft.com/office/drawing/2014/main" id="{8185EB04-1297-44CE-B8E7-59D8D68E0483}"/>
              </a:ext>
            </a:extLst>
          </p:cNvPr>
          <p:cNvGrpSpPr/>
          <p:nvPr/>
        </p:nvGrpSpPr>
        <p:grpSpPr>
          <a:xfrm>
            <a:off x="6338778" y="3135881"/>
            <a:ext cx="2722339" cy="1837145"/>
            <a:chOff x="6299573" y="4051099"/>
            <a:chExt cx="2669202" cy="1801286"/>
          </a:xfrm>
        </p:grpSpPr>
        <p:sp>
          <p:nvSpPr>
            <p:cNvPr id="33" name="Rectangle 32">
              <a:extLst>
                <a:ext uri="{FF2B5EF4-FFF2-40B4-BE49-F238E27FC236}">
                  <a16:creationId xmlns:a16="http://schemas.microsoft.com/office/drawing/2014/main" id="{99B62F4D-CB8C-4B1A-8613-59256F2AD2BF}"/>
                </a:ext>
              </a:extLst>
            </p:cNvPr>
            <p:cNvSpPr/>
            <p:nvPr/>
          </p:nvSpPr>
          <p:spPr bwMode="auto">
            <a:xfrm>
              <a:off x="6299737" y="4051099"/>
              <a:ext cx="2669038" cy="1801286"/>
            </a:xfrm>
            <a:prstGeom prst="rect">
              <a:avLst/>
            </a:prstGeom>
            <a:solidFill>
              <a:srgbClr val="FFFFFF">
                <a:lumMod val="95000"/>
              </a:srgbClr>
            </a:solidFill>
            <a:ln w="10795" cap="flat" cmpd="sng" algn="ctr">
              <a:noFill/>
              <a:prstDash val="solid"/>
              <a:headEnd type="none" w="med" len="med"/>
              <a:tailEnd type="none" w="med" len="med"/>
            </a:ln>
            <a:effectLst>
              <a:outerShdw blurRad="63500" sx="102000" sy="102000" algn="ctr"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34" name="Rectangle 33">
              <a:extLst>
                <a:ext uri="{FF2B5EF4-FFF2-40B4-BE49-F238E27FC236}">
                  <a16:creationId xmlns:a16="http://schemas.microsoft.com/office/drawing/2014/main" id="{6251A5D2-DD1E-4900-BE1F-FBD53019BB7E}"/>
                </a:ext>
              </a:extLst>
            </p:cNvPr>
            <p:cNvSpPr/>
            <p:nvPr/>
          </p:nvSpPr>
          <p:spPr>
            <a:xfrm>
              <a:off x="6409206" y="4578727"/>
              <a:ext cx="2514422" cy="1034257"/>
            </a:xfrm>
            <a:prstGeom prst="rect">
              <a:avLst/>
            </a:prstGeom>
          </p:spPr>
          <p:txBody>
            <a:bodyPr wrap="square">
              <a:spAutoFit/>
            </a:bodyPr>
            <a:lstStyle/>
            <a:p>
              <a:pPr defTabSz="932597">
                <a:defRPr/>
              </a:pPr>
              <a:r>
                <a:rPr lang="en-US" sz="1224" kern="0">
                  <a:gradFill>
                    <a:gsLst>
                      <a:gs pos="2917">
                        <a:srgbClr val="353535"/>
                      </a:gs>
                      <a:gs pos="30000">
                        <a:srgbClr val="353535"/>
                      </a:gs>
                    </a:gsLst>
                    <a:lin ang="5400000" scaled="0"/>
                  </a:gradFill>
                  <a:latin typeface="Segoe UI Semilight"/>
                </a:rPr>
                <a:t>Useful for most general-purpose workloads, including for lifting and shifting an on-premises file share to Azure, and especially with Azure File Sync.</a:t>
              </a:r>
            </a:p>
          </p:txBody>
        </p:sp>
        <p:sp>
          <p:nvSpPr>
            <p:cNvPr id="35" name="TextBox 34">
              <a:extLst>
                <a:ext uri="{FF2B5EF4-FFF2-40B4-BE49-F238E27FC236}">
                  <a16:creationId xmlns:a16="http://schemas.microsoft.com/office/drawing/2014/main" id="{06234CCD-250E-4751-9D89-E19550839E4D}"/>
                </a:ext>
              </a:extLst>
            </p:cNvPr>
            <p:cNvSpPr txBox="1"/>
            <p:nvPr/>
          </p:nvSpPr>
          <p:spPr>
            <a:xfrm>
              <a:off x="6299573" y="4066959"/>
              <a:ext cx="893514" cy="544765"/>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836" kern="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Hot</a:t>
              </a:r>
              <a:endParaRPr lang="en-US" sz="1836" kern="0">
                <a:gradFill>
                  <a:gsLst>
                    <a:gs pos="2917">
                      <a:srgbClr val="353535"/>
                    </a:gs>
                    <a:gs pos="30000">
                      <a:srgbClr val="353535"/>
                    </a:gs>
                  </a:gsLst>
                  <a:lin ang="5400000" scaled="0"/>
                </a:gradFill>
                <a:latin typeface="Segoe UI Semilight"/>
              </a:endParaRPr>
            </a:p>
          </p:txBody>
        </p:sp>
      </p:grpSp>
      <p:grpSp>
        <p:nvGrpSpPr>
          <p:cNvPr id="36" name="Group 35">
            <a:extLst>
              <a:ext uri="{FF2B5EF4-FFF2-40B4-BE49-F238E27FC236}">
                <a16:creationId xmlns:a16="http://schemas.microsoft.com/office/drawing/2014/main" id="{0940C44B-3AA2-4A90-94FE-7DEDD77FF483}"/>
              </a:ext>
            </a:extLst>
          </p:cNvPr>
          <p:cNvGrpSpPr/>
          <p:nvPr/>
        </p:nvGrpSpPr>
        <p:grpSpPr>
          <a:xfrm>
            <a:off x="8203717" y="3169520"/>
            <a:ext cx="771522" cy="470856"/>
            <a:chOff x="4630909" y="3330443"/>
            <a:chExt cx="756463" cy="461665"/>
          </a:xfrm>
        </p:grpSpPr>
        <p:sp>
          <p:nvSpPr>
            <p:cNvPr id="37" name="Parallelogram 36">
              <a:extLst>
                <a:ext uri="{FF2B5EF4-FFF2-40B4-BE49-F238E27FC236}">
                  <a16:creationId xmlns:a16="http://schemas.microsoft.com/office/drawing/2014/main" id="{72D60EB7-A1AF-4398-AAD0-74E24FE9DB5D}"/>
                </a:ext>
              </a:extLst>
            </p:cNvPr>
            <p:cNvSpPr/>
            <p:nvPr/>
          </p:nvSpPr>
          <p:spPr bwMode="auto">
            <a:xfrm>
              <a:off x="4651277" y="3453338"/>
              <a:ext cx="715729" cy="180985"/>
            </a:xfrm>
            <a:prstGeom prst="parallelogram">
              <a:avLst/>
            </a:prstGeom>
            <a:solidFill>
              <a:srgbClr val="000000"/>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38" name="TextBox 37">
              <a:extLst>
                <a:ext uri="{FF2B5EF4-FFF2-40B4-BE49-F238E27FC236}">
                  <a16:creationId xmlns:a16="http://schemas.microsoft.com/office/drawing/2014/main" id="{FAE051E3-CA1A-4455-B077-8C4EE144554D}"/>
                </a:ext>
              </a:extLst>
            </p:cNvPr>
            <p:cNvSpPr txBox="1"/>
            <p:nvPr/>
          </p:nvSpPr>
          <p:spPr>
            <a:xfrm>
              <a:off x="4630909" y="3330443"/>
              <a:ext cx="756463" cy="461665"/>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224" kern="0">
                  <a:solidFill>
                    <a:srgbClr val="FFFFFF"/>
                  </a:solidFill>
                  <a:latin typeface="Segoe UI Semilight"/>
                </a:rPr>
                <a:t>NEW</a:t>
              </a:r>
            </a:p>
          </p:txBody>
        </p:sp>
      </p:grpSp>
      <p:grpSp>
        <p:nvGrpSpPr>
          <p:cNvPr id="39" name="Group 38">
            <a:extLst>
              <a:ext uri="{FF2B5EF4-FFF2-40B4-BE49-F238E27FC236}">
                <a16:creationId xmlns:a16="http://schemas.microsoft.com/office/drawing/2014/main" id="{02F58588-FC09-444C-84ED-CB17937D5395}"/>
              </a:ext>
            </a:extLst>
          </p:cNvPr>
          <p:cNvGrpSpPr/>
          <p:nvPr/>
        </p:nvGrpSpPr>
        <p:grpSpPr>
          <a:xfrm>
            <a:off x="9272372" y="3135881"/>
            <a:ext cx="2722339" cy="1837145"/>
            <a:chOff x="9175907" y="4051099"/>
            <a:chExt cx="2669202" cy="1801286"/>
          </a:xfrm>
        </p:grpSpPr>
        <p:sp>
          <p:nvSpPr>
            <p:cNvPr id="40" name="Rectangle 39">
              <a:extLst>
                <a:ext uri="{FF2B5EF4-FFF2-40B4-BE49-F238E27FC236}">
                  <a16:creationId xmlns:a16="http://schemas.microsoft.com/office/drawing/2014/main" id="{5651AABD-2856-4912-94A7-E7DB4EBE907E}"/>
                </a:ext>
              </a:extLst>
            </p:cNvPr>
            <p:cNvSpPr/>
            <p:nvPr/>
          </p:nvSpPr>
          <p:spPr bwMode="auto">
            <a:xfrm>
              <a:off x="9176071" y="4051099"/>
              <a:ext cx="2669038" cy="1801286"/>
            </a:xfrm>
            <a:prstGeom prst="rect">
              <a:avLst/>
            </a:prstGeom>
            <a:solidFill>
              <a:srgbClr val="FFFFFF">
                <a:lumMod val="95000"/>
              </a:srgbClr>
            </a:solidFill>
            <a:ln w="10795" cap="flat" cmpd="sng" algn="ctr">
              <a:noFill/>
              <a:prstDash val="solid"/>
              <a:headEnd type="none" w="med" len="med"/>
              <a:tailEnd type="none" w="med" len="med"/>
            </a:ln>
            <a:effectLst>
              <a:outerShdw blurRad="63500" sx="102000" sy="102000" algn="ctr" rotWithShape="0">
                <a:prstClr val="black">
                  <a:alpha val="40000"/>
                </a:prstClr>
              </a:outerShdw>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41" name="Rectangle 40">
              <a:extLst>
                <a:ext uri="{FF2B5EF4-FFF2-40B4-BE49-F238E27FC236}">
                  <a16:creationId xmlns:a16="http://schemas.microsoft.com/office/drawing/2014/main" id="{C5D6278B-4A59-4C26-BD1E-E9CF9DE1789D}"/>
                </a:ext>
              </a:extLst>
            </p:cNvPr>
            <p:cNvSpPr/>
            <p:nvPr/>
          </p:nvSpPr>
          <p:spPr>
            <a:xfrm>
              <a:off x="9285540" y="4578727"/>
              <a:ext cx="2514422" cy="1014069"/>
            </a:xfrm>
            <a:prstGeom prst="rect">
              <a:avLst/>
            </a:prstGeom>
          </p:spPr>
          <p:txBody>
            <a:bodyPr wrap="square">
              <a:spAutoFit/>
            </a:bodyPr>
            <a:lstStyle/>
            <a:p>
              <a:pPr defTabSz="932597">
                <a:defRPr/>
              </a:pPr>
              <a:r>
                <a:rPr lang="en-US" sz="1224" kern="0">
                  <a:gradFill>
                    <a:gsLst>
                      <a:gs pos="2917">
                        <a:srgbClr val="353535"/>
                      </a:gs>
                      <a:gs pos="30000">
                        <a:srgbClr val="353535"/>
                      </a:gs>
                    </a:gsLst>
                    <a:lin ang="5400000" scaled="0"/>
                  </a:gradFill>
                  <a:latin typeface="Segoe UI Semilight"/>
                </a:rPr>
                <a:t>This tier is more useful for lightly used file shares, where data is to be stored for long term access without compromising the capability of instant online access to the data.</a:t>
              </a:r>
              <a:endParaRPr lang="en-US" sz="1224" kern="0">
                <a:solidFill>
                  <a:srgbClr val="353535"/>
                </a:solidFill>
                <a:latin typeface="Segoe UI Semilight"/>
              </a:endParaRPr>
            </a:p>
          </p:txBody>
        </p:sp>
        <p:sp>
          <p:nvSpPr>
            <p:cNvPr id="42" name="TextBox 41">
              <a:extLst>
                <a:ext uri="{FF2B5EF4-FFF2-40B4-BE49-F238E27FC236}">
                  <a16:creationId xmlns:a16="http://schemas.microsoft.com/office/drawing/2014/main" id="{44312355-1F71-4870-A137-13BFD8A2924B}"/>
                </a:ext>
              </a:extLst>
            </p:cNvPr>
            <p:cNvSpPr txBox="1"/>
            <p:nvPr/>
          </p:nvSpPr>
          <p:spPr>
            <a:xfrm>
              <a:off x="9175907" y="4066959"/>
              <a:ext cx="893514" cy="544765"/>
            </a:xfrm>
            <a:prstGeom prst="rect">
              <a:avLst/>
            </a:prstGeom>
            <a:noFill/>
          </p:spPr>
          <p:txBody>
            <a:bodyPr wrap="square" lIns="186521" tIns="149217" rIns="186521" bIns="149217" rtlCol="0">
              <a:spAutoFit/>
            </a:bodyPr>
            <a:lstStyle/>
            <a:p>
              <a:pPr defTabSz="932597">
                <a:lnSpc>
                  <a:spcPct val="90000"/>
                </a:lnSpc>
                <a:spcAft>
                  <a:spcPts val="612"/>
                </a:spcAft>
                <a:defRPr/>
              </a:pPr>
              <a:r>
                <a:rPr lang="en-US" sz="1836" kern="0">
                  <a:gradFill>
                    <a:gsLst>
                      <a:gs pos="2917">
                        <a:srgbClr val="353535"/>
                      </a:gs>
                      <a:gs pos="30000">
                        <a:srgbClr val="353535"/>
                      </a:gs>
                    </a:gsLst>
                    <a:lin ang="5400000" scaled="0"/>
                  </a:gradFill>
                  <a:latin typeface="Segoe UI Semibold" panose="020B0702040204020203" pitchFamily="34" charset="0"/>
                  <a:cs typeface="Segoe UI Semibold" panose="020B0702040204020203" pitchFamily="34" charset="0"/>
                </a:rPr>
                <a:t>Cool</a:t>
              </a:r>
              <a:endParaRPr lang="en-US" sz="1836" kern="0">
                <a:gradFill>
                  <a:gsLst>
                    <a:gs pos="2917">
                      <a:srgbClr val="353535"/>
                    </a:gs>
                    <a:gs pos="30000">
                      <a:srgbClr val="353535"/>
                    </a:gs>
                  </a:gsLst>
                  <a:lin ang="5400000" scaled="0"/>
                </a:gradFill>
                <a:latin typeface="Segoe UI Semilight"/>
              </a:endParaRPr>
            </a:p>
          </p:txBody>
        </p:sp>
      </p:grpSp>
      <p:grpSp>
        <p:nvGrpSpPr>
          <p:cNvPr id="43" name="Group 42">
            <a:extLst>
              <a:ext uri="{FF2B5EF4-FFF2-40B4-BE49-F238E27FC236}">
                <a16:creationId xmlns:a16="http://schemas.microsoft.com/office/drawing/2014/main" id="{7B81E05B-E747-41E6-B45F-24CDB9C9EAF6}"/>
              </a:ext>
            </a:extLst>
          </p:cNvPr>
          <p:cNvGrpSpPr/>
          <p:nvPr/>
        </p:nvGrpSpPr>
        <p:grpSpPr>
          <a:xfrm>
            <a:off x="11137311" y="3169520"/>
            <a:ext cx="771522" cy="470856"/>
            <a:chOff x="4630909" y="3330443"/>
            <a:chExt cx="756463" cy="461665"/>
          </a:xfrm>
        </p:grpSpPr>
        <p:sp>
          <p:nvSpPr>
            <p:cNvPr id="44" name="Parallelogram 43">
              <a:extLst>
                <a:ext uri="{FF2B5EF4-FFF2-40B4-BE49-F238E27FC236}">
                  <a16:creationId xmlns:a16="http://schemas.microsoft.com/office/drawing/2014/main" id="{EE7E7DCC-C5F4-4870-9BA5-2E6FC7CAB5B9}"/>
                </a:ext>
              </a:extLst>
            </p:cNvPr>
            <p:cNvSpPr/>
            <p:nvPr/>
          </p:nvSpPr>
          <p:spPr bwMode="auto">
            <a:xfrm>
              <a:off x="4651277" y="3453338"/>
              <a:ext cx="715729" cy="180985"/>
            </a:xfrm>
            <a:prstGeom prst="parallelogram">
              <a:avLst/>
            </a:prstGeom>
            <a:solidFill>
              <a:srgbClr val="000000"/>
            </a:solidFill>
            <a:ln w="10795" cap="flat" cmpd="sng" algn="ctr">
              <a:noFill/>
              <a:prstDash val="solid"/>
              <a:headEnd type="none" w="med" len="med"/>
              <a:tailEnd type="none" w="med" len="med"/>
            </a:ln>
            <a:effectLst/>
          </p:spPr>
          <p:txBody>
            <a:bodyPr vert="horz" wrap="square" lIns="0" tIns="47565" rIns="0" bIns="47565" numCol="1" rtlCol="0" anchor="ctr" anchorCtr="0" compatLnSpc="1">
              <a:prstTxWarp prst="textNoShape">
                <a:avLst/>
              </a:prstTxWarp>
            </a:bodyPr>
            <a:lstStyle/>
            <a:p>
              <a:pPr algn="ctr" defTabSz="951028" fontAlgn="base">
                <a:spcBef>
                  <a:spcPct val="0"/>
                </a:spcBef>
                <a:spcAft>
                  <a:spcPct val="0"/>
                </a:spcAft>
                <a:defRPr/>
              </a:pPr>
              <a:endParaRPr lang="en-US" sz="2040" kern="0">
                <a:gradFill>
                  <a:gsLst>
                    <a:gs pos="0">
                      <a:srgbClr val="FFFFFF"/>
                    </a:gs>
                    <a:gs pos="100000">
                      <a:srgbClr val="FFFFFF"/>
                    </a:gs>
                  </a:gsLst>
                  <a:lin ang="5400000" scaled="0"/>
                </a:gradFill>
                <a:latin typeface="Segoe UI Semilight"/>
              </a:endParaRPr>
            </a:p>
          </p:txBody>
        </p:sp>
        <p:sp>
          <p:nvSpPr>
            <p:cNvPr id="45" name="TextBox 44">
              <a:extLst>
                <a:ext uri="{FF2B5EF4-FFF2-40B4-BE49-F238E27FC236}">
                  <a16:creationId xmlns:a16="http://schemas.microsoft.com/office/drawing/2014/main" id="{9F547ED3-1ED1-4D07-8159-FA5FADC6ACEB}"/>
                </a:ext>
              </a:extLst>
            </p:cNvPr>
            <p:cNvSpPr txBox="1"/>
            <p:nvPr/>
          </p:nvSpPr>
          <p:spPr>
            <a:xfrm>
              <a:off x="4630909" y="3330443"/>
              <a:ext cx="756463" cy="461665"/>
            </a:xfrm>
            <a:prstGeom prst="rect">
              <a:avLst/>
            </a:prstGeom>
            <a:noFill/>
          </p:spPr>
          <p:txBody>
            <a:bodyPr wrap="square" lIns="186521" tIns="149217" rIns="186521" bIns="149217" rtlCol="0">
              <a:spAutoFit/>
            </a:bodyPr>
            <a:lstStyle/>
            <a:p>
              <a:pPr algn="ctr" defTabSz="932597">
                <a:lnSpc>
                  <a:spcPct val="90000"/>
                </a:lnSpc>
                <a:spcAft>
                  <a:spcPts val="612"/>
                </a:spcAft>
                <a:defRPr/>
              </a:pPr>
              <a:r>
                <a:rPr lang="en-US" sz="1224" kern="0">
                  <a:solidFill>
                    <a:srgbClr val="FFFFFF"/>
                  </a:solidFill>
                  <a:latin typeface="Segoe UI Semilight"/>
                </a:rPr>
                <a:t>NEW</a:t>
              </a:r>
            </a:p>
          </p:txBody>
        </p:sp>
      </p:grpSp>
      <p:sp>
        <p:nvSpPr>
          <p:cNvPr id="46" name="Right Brace 45">
            <a:extLst>
              <a:ext uri="{FF2B5EF4-FFF2-40B4-BE49-F238E27FC236}">
                <a16:creationId xmlns:a16="http://schemas.microsoft.com/office/drawing/2014/main" id="{40800581-C89B-43C2-9C98-786DEEF87A7F}"/>
              </a:ext>
            </a:extLst>
          </p:cNvPr>
          <p:cNvSpPr/>
          <p:nvPr/>
        </p:nvSpPr>
        <p:spPr>
          <a:xfrm rot="5400000">
            <a:off x="7518030" y="959688"/>
            <a:ext cx="327037" cy="8626324"/>
          </a:xfrm>
          <a:prstGeom prst="righ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836"/>
          </a:p>
        </p:txBody>
      </p:sp>
      <p:sp>
        <p:nvSpPr>
          <p:cNvPr id="47" name="Right Brace 46">
            <a:extLst>
              <a:ext uri="{FF2B5EF4-FFF2-40B4-BE49-F238E27FC236}">
                <a16:creationId xmlns:a16="http://schemas.microsoft.com/office/drawing/2014/main" id="{89B0F792-50BF-4821-A367-534354F34105}"/>
              </a:ext>
            </a:extLst>
          </p:cNvPr>
          <p:cNvSpPr/>
          <p:nvPr/>
        </p:nvSpPr>
        <p:spPr>
          <a:xfrm rot="5400000">
            <a:off x="1670917" y="3899791"/>
            <a:ext cx="298448" cy="2740796"/>
          </a:xfrm>
          <a:prstGeom prst="rightBrace">
            <a:avLst/>
          </a:prstGeom>
          <a:ln w="19050"/>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sz="1836"/>
          </a:p>
        </p:txBody>
      </p:sp>
      <p:sp>
        <p:nvSpPr>
          <p:cNvPr id="48" name="Rectangle 47">
            <a:extLst>
              <a:ext uri="{FF2B5EF4-FFF2-40B4-BE49-F238E27FC236}">
                <a16:creationId xmlns:a16="http://schemas.microsoft.com/office/drawing/2014/main" id="{FCD6AE06-8F60-4748-B62F-E0CED7218DDA}"/>
              </a:ext>
            </a:extLst>
          </p:cNvPr>
          <p:cNvSpPr/>
          <p:nvPr/>
        </p:nvSpPr>
        <p:spPr>
          <a:xfrm>
            <a:off x="776015" y="5523879"/>
            <a:ext cx="2564478" cy="751552"/>
          </a:xfrm>
          <a:prstGeom prst="rect">
            <a:avLst/>
          </a:prstGeom>
        </p:spPr>
        <p:txBody>
          <a:bodyPr wrap="square">
            <a:spAutoFit/>
          </a:bodyPr>
          <a:lstStyle/>
          <a:p>
            <a:pPr defTabSz="932597">
              <a:defRPr/>
            </a:pPr>
            <a:r>
              <a:rPr lang="en-US" sz="1428" kern="0" dirty="0">
                <a:latin typeface="Segoe UI Semilight"/>
              </a:rPr>
              <a:t>Latency: ~3 </a:t>
            </a:r>
            <a:r>
              <a:rPr lang="en-US" sz="1428" kern="0" dirty="0" err="1">
                <a:latin typeface="Segoe UI Semilight"/>
              </a:rPr>
              <a:t>ms</a:t>
            </a:r>
            <a:endParaRPr lang="en-US" sz="1428" kern="0" dirty="0">
              <a:latin typeface="Segoe UI Semilight"/>
            </a:endParaRPr>
          </a:p>
          <a:p>
            <a:pPr defTabSz="932597">
              <a:defRPr/>
            </a:pPr>
            <a:r>
              <a:rPr lang="en-US" sz="1428" kern="0" dirty="0">
                <a:latin typeface="Segoe UI Semilight"/>
              </a:rPr>
              <a:t>Max IOPS: 100,000</a:t>
            </a:r>
          </a:p>
          <a:p>
            <a:pPr defTabSz="932597">
              <a:defRPr/>
            </a:pPr>
            <a:r>
              <a:rPr lang="en-US" sz="1428" kern="0" dirty="0">
                <a:latin typeface="Segoe UI Semilight"/>
              </a:rPr>
              <a:t>Max Throughput: 10 GB/s </a:t>
            </a:r>
          </a:p>
        </p:txBody>
      </p:sp>
      <p:sp>
        <p:nvSpPr>
          <p:cNvPr id="49" name="Rectangle 48">
            <a:extLst>
              <a:ext uri="{FF2B5EF4-FFF2-40B4-BE49-F238E27FC236}">
                <a16:creationId xmlns:a16="http://schemas.microsoft.com/office/drawing/2014/main" id="{75C59990-6BDA-4A66-853E-FDAD02CF149D}"/>
              </a:ext>
            </a:extLst>
          </p:cNvPr>
          <p:cNvSpPr/>
          <p:nvPr/>
        </p:nvSpPr>
        <p:spPr>
          <a:xfrm>
            <a:off x="6794428" y="5557744"/>
            <a:ext cx="2564478" cy="766513"/>
          </a:xfrm>
          <a:prstGeom prst="rect">
            <a:avLst/>
          </a:prstGeom>
        </p:spPr>
        <p:txBody>
          <a:bodyPr wrap="square">
            <a:spAutoFit/>
          </a:bodyPr>
          <a:lstStyle/>
          <a:p>
            <a:pPr defTabSz="932597">
              <a:defRPr/>
            </a:pPr>
            <a:r>
              <a:rPr lang="en-US" sz="1428" kern="0" dirty="0">
                <a:latin typeface="Segoe UI Semilight"/>
              </a:rPr>
              <a:t>Latency: ~15-200 </a:t>
            </a:r>
            <a:r>
              <a:rPr lang="en-US" sz="1428" kern="0" dirty="0" err="1">
                <a:latin typeface="Segoe UI Semilight"/>
              </a:rPr>
              <a:t>ms</a:t>
            </a:r>
            <a:endParaRPr lang="en-US" sz="1428" kern="0" dirty="0">
              <a:latin typeface="Segoe UI Semilight"/>
            </a:endParaRPr>
          </a:p>
          <a:p>
            <a:pPr defTabSz="932597">
              <a:defRPr/>
            </a:pPr>
            <a:r>
              <a:rPr lang="en-US" sz="1428" kern="0" dirty="0">
                <a:latin typeface="Segoe UI Semilight"/>
              </a:rPr>
              <a:t>Max IOPS: 10,000</a:t>
            </a:r>
          </a:p>
          <a:p>
            <a:pPr defTabSz="932597">
              <a:defRPr/>
            </a:pPr>
            <a:r>
              <a:rPr lang="en-US" sz="1428" kern="0" dirty="0">
                <a:latin typeface="Segoe UI Semilight"/>
              </a:rPr>
              <a:t>Max Throughput: 300 MB/s</a:t>
            </a:r>
          </a:p>
        </p:txBody>
      </p:sp>
    </p:spTree>
    <p:extLst>
      <p:ext uri="{BB962C8B-B14F-4D97-AF65-F5344CB8AC3E}">
        <p14:creationId xmlns:p14="http://schemas.microsoft.com/office/powerpoint/2010/main" val="213934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22" presetClass="entr" presetSubtype="8" fill="hold" grpId="0" nodeType="withEffect">
                                  <p:stCondLst>
                                    <p:cond delay="250"/>
                                  </p:stCondLst>
                                  <p:childTnLst>
                                    <p:set>
                                      <p:cBhvr>
                                        <p:cTn id="9" dur="1" fill="hold">
                                          <p:stCondLst>
                                            <p:cond delay="0"/>
                                          </p:stCondLst>
                                        </p:cTn>
                                        <p:tgtEl>
                                          <p:spTgt spid="8"/>
                                        </p:tgtEl>
                                        <p:attrNameLst>
                                          <p:attrName>style.visibility</p:attrName>
                                        </p:attrNameLst>
                                      </p:cBhvr>
                                      <p:to>
                                        <p:strVal val="visible"/>
                                      </p:to>
                                    </p:set>
                                    <p:animEffect transition="in" filter="wipe(left)">
                                      <p:cBhvr>
                                        <p:cTn id="10" dur="250"/>
                                        <p:tgtEl>
                                          <p:spTgt spid="8"/>
                                        </p:tgtEl>
                                      </p:cBhvr>
                                    </p:animEffect>
                                  </p:childTnLst>
                                </p:cTn>
                              </p:par>
                              <p:par>
                                <p:cTn id="11" presetID="22" presetClass="entr" presetSubtype="2" fill="hold" grpId="0" nodeType="withEffect">
                                  <p:stCondLst>
                                    <p:cond delay="250"/>
                                  </p:stCondLst>
                                  <p:childTnLst>
                                    <p:set>
                                      <p:cBhvr>
                                        <p:cTn id="12" dur="1" fill="hold">
                                          <p:stCondLst>
                                            <p:cond delay="0"/>
                                          </p:stCondLst>
                                        </p:cTn>
                                        <p:tgtEl>
                                          <p:spTgt spid="7"/>
                                        </p:tgtEl>
                                        <p:attrNameLst>
                                          <p:attrName>style.visibility</p:attrName>
                                        </p:attrNameLst>
                                      </p:cBhvr>
                                      <p:to>
                                        <p:strVal val="visible"/>
                                      </p:to>
                                    </p:set>
                                    <p:animEffect transition="in" filter="wipe(right)">
                                      <p:cBhvr>
                                        <p:cTn id="13" dur="250"/>
                                        <p:tgtEl>
                                          <p:spTgt spid="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6"/>
                                        </p:tgtEl>
                                        <p:attrNameLst>
                                          <p:attrName>style.visibility</p:attrName>
                                        </p:attrNameLst>
                                      </p:cBhvr>
                                      <p:to>
                                        <p:strVal val="visible"/>
                                      </p:to>
                                    </p:set>
                                    <p:animEffect transition="in" filter="wipe(left)">
                                      <p:cBhvr>
                                        <p:cTn id="18" dur="500"/>
                                        <p:tgtEl>
                                          <p:spTgt spid="26"/>
                                        </p:tgtEl>
                                      </p:cBhvr>
                                    </p:animEffect>
                                  </p:childTnLst>
                                </p:cTn>
                              </p:par>
                              <p:par>
                                <p:cTn id="19" presetID="22" presetClass="entr" presetSubtype="2"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Effect transition="in" filter="wipe(right)">
                                      <p:cBhvr>
                                        <p:cTn id="21" dur="500"/>
                                        <p:tgtEl>
                                          <p:spTgt spid="27"/>
                                        </p:tgtEl>
                                      </p:cBhvr>
                                    </p:animEffect>
                                  </p:childTnLst>
                                </p:cTn>
                              </p:par>
                              <p:par>
                                <p:cTn id="22" presetID="22" presetClass="entr" presetSubtype="1"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wipe(up)">
                                      <p:cBhvr>
                                        <p:cTn id="24" dur="500"/>
                                        <p:tgtEl>
                                          <p:spTgt spid="25"/>
                                        </p:tgtEl>
                                      </p:cBhvr>
                                    </p:animEffect>
                                  </p:childTnLst>
                                </p:cTn>
                              </p:par>
                            </p:childTnLst>
                          </p:cTn>
                        </p:par>
                        <p:par>
                          <p:cTn id="25" fill="hold">
                            <p:stCondLst>
                              <p:cond delay="500"/>
                            </p:stCondLst>
                            <p:childTnLst>
                              <p:par>
                                <p:cTn id="26" presetID="22" presetClass="entr" presetSubtype="1" fill="hold" nodeType="after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wipe(up)">
                                      <p:cBhvr>
                                        <p:cTn id="28" dur="500"/>
                                        <p:tgtEl>
                                          <p:spTgt spid="24"/>
                                        </p:tgtEl>
                                      </p:cBhvr>
                                    </p:animEffect>
                                  </p:childTnLst>
                                </p:cTn>
                              </p:par>
                            </p:childTnLst>
                          </p:cTn>
                        </p:par>
                        <p:par>
                          <p:cTn id="29" fill="hold">
                            <p:stCondLst>
                              <p:cond delay="1000"/>
                            </p:stCondLst>
                            <p:childTnLst>
                              <p:par>
                                <p:cTn id="30" presetID="22" presetClass="entr" presetSubtype="1" fill="hold" nodeType="afterEffect">
                                  <p:stCondLst>
                                    <p:cond delay="0"/>
                                  </p:stCondLst>
                                  <p:childTnLst>
                                    <p:set>
                                      <p:cBhvr>
                                        <p:cTn id="31" dur="1" fill="hold">
                                          <p:stCondLst>
                                            <p:cond delay="0"/>
                                          </p:stCondLst>
                                        </p:cTn>
                                        <p:tgtEl>
                                          <p:spTgt spid="28"/>
                                        </p:tgtEl>
                                        <p:attrNameLst>
                                          <p:attrName>style.visibility</p:attrName>
                                        </p:attrNameLst>
                                      </p:cBhvr>
                                      <p:to>
                                        <p:strVal val="visible"/>
                                      </p:to>
                                    </p:set>
                                    <p:animEffect transition="in" filter="wipe(up)">
                                      <p:cBhvr>
                                        <p:cTn id="32" dur="500"/>
                                        <p:tgtEl>
                                          <p:spTgt spid="28"/>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animEffect transition="in" filter="wipe(left)">
                                      <p:cBhvr>
                                        <p:cTn id="37" dur="500"/>
                                        <p:tgtEl>
                                          <p:spTgt spid="18"/>
                                        </p:tgtEl>
                                      </p:cBhvr>
                                    </p:animEffect>
                                  </p:childTnLst>
                                </p:cTn>
                              </p:par>
                              <p:par>
                                <p:cTn id="38" presetID="22" presetClass="entr" presetSubtype="2" fill="hold" grpId="0" nodeType="withEffect">
                                  <p:stCondLst>
                                    <p:cond delay="0"/>
                                  </p:stCondLst>
                                  <p:childTnLst>
                                    <p:set>
                                      <p:cBhvr>
                                        <p:cTn id="39" dur="1" fill="hold">
                                          <p:stCondLst>
                                            <p:cond delay="0"/>
                                          </p:stCondLst>
                                        </p:cTn>
                                        <p:tgtEl>
                                          <p:spTgt spid="19"/>
                                        </p:tgtEl>
                                        <p:attrNameLst>
                                          <p:attrName>style.visibility</p:attrName>
                                        </p:attrNameLst>
                                      </p:cBhvr>
                                      <p:to>
                                        <p:strVal val="visible"/>
                                      </p:to>
                                    </p:set>
                                    <p:animEffect transition="in" filter="wipe(right)">
                                      <p:cBhvr>
                                        <p:cTn id="40" dur="500"/>
                                        <p:tgtEl>
                                          <p:spTgt spid="19"/>
                                        </p:tgtEl>
                                      </p:cBhvr>
                                    </p:animEffect>
                                  </p:childTnLst>
                                </p:cTn>
                              </p:par>
                              <p:par>
                                <p:cTn id="41" presetID="22" presetClass="entr" presetSubtype="1" fill="hold" nodeType="withEffect">
                                  <p:stCondLst>
                                    <p:cond delay="0"/>
                                  </p:stCondLst>
                                  <p:childTnLst>
                                    <p:set>
                                      <p:cBhvr>
                                        <p:cTn id="42" dur="1" fill="hold">
                                          <p:stCondLst>
                                            <p:cond delay="0"/>
                                          </p:stCondLst>
                                        </p:cTn>
                                        <p:tgtEl>
                                          <p:spTgt spid="17"/>
                                        </p:tgtEl>
                                        <p:attrNameLst>
                                          <p:attrName>style.visibility</p:attrName>
                                        </p:attrNameLst>
                                      </p:cBhvr>
                                      <p:to>
                                        <p:strVal val="visible"/>
                                      </p:to>
                                    </p:set>
                                    <p:animEffect transition="in" filter="wipe(up)">
                                      <p:cBhvr>
                                        <p:cTn id="43" dur="500"/>
                                        <p:tgtEl>
                                          <p:spTgt spid="17"/>
                                        </p:tgtEl>
                                      </p:cBhvr>
                                    </p:animEffect>
                                  </p:childTnLst>
                                </p:cTn>
                              </p:par>
                            </p:childTnLst>
                          </p:cTn>
                        </p:par>
                        <p:par>
                          <p:cTn id="44" fill="hold">
                            <p:stCondLst>
                              <p:cond delay="500"/>
                            </p:stCondLst>
                            <p:childTnLst>
                              <p:par>
                                <p:cTn id="45" presetID="22" presetClass="entr" presetSubtype="1" fill="hold" nodeType="after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wipe(up)">
                                      <p:cBhvr>
                                        <p:cTn id="47" dur="500"/>
                                        <p:tgtEl>
                                          <p:spTgt spid="16"/>
                                        </p:tgtEl>
                                      </p:cBhvr>
                                    </p:animEffect>
                                  </p:childTnLst>
                                </p:cTn>
                              </p:par>
                            </p:childTnLst>
                          </p:cTn>
                        </p:par>
                        <p:par>
                          <p:cTn id="48" fill="hold">
                            <p:stCondLst>
                              <p:cond delay="1000"/>
                            </p:stCondLst>
                            <p:childTnLst>
                              <p:par>
                                <p:cTn id="49" presetID="22" presetClass="entr" presetSubtype="1" fill="hold" nodeType="afterEffect">
                                  <p:stCondLst>
                                    <p:cond delay="0"/>
                                  </p:stCondLst>
                                  <p:childTnLst>
                                    <p:set>
                                      <p:cBhvr>
                                        <p:cTn id="50" dur="1" fill="hold">
                                          <p:stCondLst>
                                            <p:cond delay="0"/>
                                          </p:stCondLst>
                                        </p:cTn>
                                        <p:tgtEl>
                                          <p:spTgt spid="20"/>
                                        </p:tgtEl>
                                        <p:attrNameLst>
                                          <p:attrName>style.visibility</p:attrName>
                                        </p:attrNameLst>
                                      </p:cBhvr>
                                      <p:to>
                                        <p:strVal val="visible"/>
                                      </p:to>
                                    </p:set>
                                    <p:animEffect transition="in" filter="wipe(up)">
                                      <p:cBhvr>
                                        <p:cTn id="51" dur="500"/>
                                        <p:tgtEl>
                                          <p:spTgt spid="20"/>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wipe(left)">
                                      <p:cBhvr>
                                        <p:cTn id="56" dur="500"/>
                                        <p:tgtEl>
                                          <p:spTgt spid="14"/>
                                        </p:tgtEl>
                                      </p:cBhvr>
                                    </p:animEffect>
                                  </p:childTnLst>
                                </p:cTn>
                              </p:par>
                              <p:par>
                                <p:cTn id="57" presetID="22" presetClass="entr" presetSubtype="2" fill="hold" grpId="0" nodeType="with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right)">
                                      <p:cBhvr>
                                        <p:cTn id="59" dur="500"/>
                                        <p:tgtEl>
                                          <p:spTgt spid="15"/>
                                        </p:tgtEl>
                                      </p:cBhvr>
                                    </p:animEffect>
                                  </p:childTnLst>
                                </p:cTn>
                              </p:par>
                              <p:par>
                                <p:cTn id="60" presetID="22" presetClass="entr" presetSubtype="1" fill="hold" nodeType="with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up)">
                                      <p:cBhvr>
                                        <p:cTn id="62" dur="500"/>
                                        <p:tgtEl>
                                          <p:spTgt spid="13"/>
                                        </p:tgtEl>
                                      </p:cBhvr>
                                    </p:animEffect>
                                  </p:childTnLst>
                                </p:cTn>
                              </p:par>
                            </p:childTnLst>
                          </p:cTn>
                        </p:par>
                        <p:par>
                          <p:cTn id="63" fill="hold">
                            <p:stCondLst>
                              <p:cond delay="500"/>
                            </p:stCondLst>
                            <p:childTnLst>
                              <p:par>
                                <p:cTn id="64" presetID="22" presetClass="entr" presetSubtype="1" fill="hold" nodeType="afterEffect">
                                  <p:stCondLst>
                                    <p:cond delay="0"/>
                                  </p:stCondLst>
                                  <p:childTnLst>
                                    <p:set>
                                      <p:cBhvr>
                                        <p:cTn id="65" dur="1" fill="hold">
                                          <p:stCondLst>
                                            <p:cond delay="0"/>
                                          </p:stCondLst>
                                        </p:cTn>
                                        <p:tgtEl>
                                          <p:spTgt spid="12"/>
                                        </p:tgtEl>
                                        <p:attrNameLst>
                                          <p:attrName>style.visibility</p:attrName>
                                        </p:attrNameLst>
                                      </p:cBhvr>
                                      <p:to>
                                        <p:strVal val="visible"/>
                                      </p:to>
                                    </p:set>
                                    <p:animEffect transition="in" filter="wipe(up)">
                                      <p:cBhvr>
                                        <p:cTn id="66" dur="500"/>
                                        <p:tgtEl>
                                          <p:spTgt spid="12"/>
                                        </p:tgtEl>
                                      </p:cBhvr>
                                    </p:animEffect>
                                  </p:childTnLst>
                                </p:cTn>
                              </p:par>
                            </p:childTnLst>
                          </p:cTn>
                        </p:par>
                        <p:par>
                          <p:cTn id="67" fill="hold">
                            <p:stCondLst>
                              <p:cond delay="1000"/>
                            </p:stCondLst>
                            <p:childTnLst>
                              <p:par>
                                <p:cTn id="68" presetID="22" presetClass="entr" presetSubtype="1" fill="hold" nodeType="afterEffect">
                                  <p:stCondLst>
                                    <p:cond delay="0"/>
                                  </p:stCondLst>
                                  <p:childTnLst>
                                    <p:set>
                                      <p:cBhvr>
                                        <p:cTn id="69" dur="1" fill="hold">
                                          <p:stCondLst>
                                            <p:cond delay="0"/>
                                          </p:stCondLst>
                                        </p:cTn>
                                        <p:tgtEl>
                                          <p:spTgt spid="32"/>
                                        </p:tgtEl>
                                        <p:attrNameLst>
                                          <p:attrName>style.visibility</p:attrName>
                                        </p:attrNameLst>
                                      </p:cBhvr>
                                      <p:to>
                                        <p:strVal val="visible"/>
                                      </p:to>
                                    </p:set>
                                    <p:animEffect transition="in" filter="wipe(up)">
                                      <p:cBhvr>
                                        <p:cTn id="70" dur="500"/>
                                        <p:tgtEl>
                                          <p:spTgt spid="32"/>
                                        </p:tgtEl>
                                      </p:cBhvr>
                                    </p:animEffect>
                                  </p:childTnLst>
                                </p:cTn>
                              </p:par>
                            </p:childTnLst>
                          </p:cTn>
                        </p:par>
                        <p:par>
                          <p:cTn id="71" fill="hold">
                            <p:stCondLst>
                              <p:cond delay="1500"/>
                            </p:stCondLst>
                            <p:childTnLst>
                              <p:par>
                                <p:cTn id="72" presetID="1" presetClass="entr" presetSubtype="0" fill="hold" nodeType="afterEffect">
                                  <p:stCondLst>
                                    <p:cond delay="0"/>
                                  </p:stCondLst>
                                  <p:childTnLst>
                                    <p:set>
                                      <p:cBhvr>
                                        <p:cTn id="73" dur="1" fill="hold">
                                          <p:stCondLst>
                                            <p:cond delay="0"/>
                                          </p:stCondLst>
                                        </p:cTn>
                                        <p:tgtEl>
                                          <p:spTgt spid="36"/>
                                        </p:tgtEl>
                                        <p:attrNameLst>
                                          <p:attrName>style.visibility</p:attrName>
                                        </p:attrNameLst>
                                      </p:cBhvr>
                                      <p:to>
                                        <p:strVal val="visible"/>
                                      </p:to>
                                    </p:set>
                                  </p:childTnLst>
                                </p:cTn>
                              </p:par>
                            </p:childTnLst>
                          </p:cTn>
                        </p:par>
                        <p:par>
                          <p:cTn id="74" fill="hold">
                            <p:stCondLst>
                              <p:cond delay="1500"/>
                            </p:stCondLst>
                            <p:childTnLst>
                              <p:par>
                                <p:cTn id="75" presetID="32" presetClass="emph" presetSubtype="0" fill="hold" nodeType="afterEffect">
                                  <p:stCondLst>
                                    <p:cond delay="0"/>
                                  </p:stCondLst>
                                  <p:childTnLst>
                                    <p:animRot by="120000">
                                      <p:cBhvr>
                                        <p:cTn id="76" dur="100" fill="hold">
                                          <p:stCondLst>
                                            <p:cond delay="0"/>
                                          </p:stCondLst>
                                        </p:cTn>
                                        <p:tgtEl>
                                          <p:spTgt spid="36"/>
                                        </p:tgtEl>
                                        <p:attrNameLst>
                                          <p:attrName>r</p:attrName>
                                        </p:attrNameLst>
                                      </p:cBhvr>
                                    </p:animRot>
                                    <p:animRot by="-240000">
                                      <p:cBhvr>
                                        <p:cTn id="77" dur="200" fill="hold">
                                          <p:stCondLst>
                                            <p:cond delay="200"/>
                                          </p:stCondLst>
                                        </p:cTn>
                                        <p:tgtEl>
                                          <p:spTgt spid="36"/>
                                        </p:tgtEl>
                                        <p:attrNameLst>
                                          <p:attrName>r</p:attrName>
                                        </p:attrNameLst>
                                      </p:cBhvr>
                                    </p:animRot>
                                    <p:animRot by="240000">
                                      <p:cBhvr>
                                        <p:cTn id="78" dur="200" fill="hold">
                                          <p:stCondLst>
                                            <p:cond delay="400"/>
                                          </p:stCondLst>
                                        </p:cTn>
                                        <p:tgtEl>
                                          <p:spTgt spid="36"/>
                                        </p:tgtEl>
                                        <p:attrNameLst>
                                          <p:attrName>r</p:attrName>
                                        </p:attrNameLst>
                                      </p:cBhvr>
                                    </p:animRot>
                                    <p:animRot by="-240000">
                                      <p:cBhvr>
                                        <p:cTn id="79" dur="200" fill="hold">
                                          <p:stCondLst>
                                            <p:cond delay="600"/>
                                          </p:stCondLst>
                                        </p:cTn>
                                        <p:tgtEl>
                                          <p:spTgt spid="36"/>
                                        </p:tgtEl>
                                        <p:attrNameLst>
                                          <p:attrName>r</p:attrName>
                                        </p:attrNameLst>
                                      </p:cBhvr>
                                    </p:animRot>
                                    <p:animRot by="120000">
                                      <p:cBhvr>
                                        <p:cTn id="80" dur="200" fill="hold">
                                          <p:stCondLst>
                                            <p:cond delay="800"/>
                                          </p:stCondLst>
                                        </p:cTn>
                                        <p:tgtEl>
                                          <p:spTgt spid="36"/>
                                        </p:tgtEl>
                                        <p:attrNameLst>
                                          <p:attrName>r</p:attrName>
                                        </p:attrNameLst>
                                      </p:cBhvr>
                                    </p:animRot>
                                  </p:childTnLst>
                                </p:cTn>
                              </p:par>
                            </p:childTnLst>
                          </p:cTn>
                        </p:par>
                      </p:childTnLst>
                    </p:cTn>
                  </p:par>
                  <p:par>
                    <p:cTn id="81" fill="hold">
                      <p:stCondLst>
                        <p:cond delay="indefinite"/>
                      </p:stCondLst>
                      <p:childTnLst>
                        <p:par>
                          <p:cTn id="82" fill="hold">
                            <p:stCondLst>
                              <p:cond delay="0"/>
                            </p:stCondLst>
                            <p:childTnLst>
                              <p:par>
                                <p:cTn id="83" presetID="22" presetClass="entr" presetSubtype="8" fill="hold" grpId="0" nodeType="clickEffect">
                                  <p:stCondLst>
                                    <p:cond delay="0"/>
                                  </p:stCondLst>
                                  <p:childTnLst>
                                    <p:set>
                                      <p:cBhvr>
                                        <p:cTn id="84" dur="1" fill="hold">
                                          <p:stCondLst>
                                            <p:cond delay="0"/>
                                          </p:stCondLst>
                                        </p:cTn>
                                        <p:tgtEl>
                                          <p:spTgt spid="10"/>
                                        </p:tgtEl>
                                        <p:attrNameLst>
                                          <p:attrName>style.visibility</p:attrName>
                                        </p:attrNameLst>
                                      </p:cBhvr>
                                      <p:to>
                                        <p:strVal val="visible"/>
                                      </p:to>
                                    </p:set>
                                    <p:animEffect transition="in" filter="wipe(left)">
                                      <p:cBhvr>
                                        <p:cTn id="85" dur="500"/>
                                        <p:tgtEl>
                                          <p:spTgt spid="10"/>
                                        </p:tgtEl>
                                      </p:cBhvr>
                                    </p:animEffect>
                                  </p:childTnLst>
                                </p:cTn>
                              </p:par>
                              <p:par>
                                <p:cTn id="86" presetID="22" presetClass="entr" presetSubtype="2" fill="hold" grpId="0" nodeType="withEffect">
                                  <p:stCondLst>
                                    <p:cond delay="0"/>
                                  </p:stCondLst>
                                  <p:childTnLst>
                                    <p:set>
                                      <p:cBhvr>
                                        <p:cTn id="87" dur="1" fill="hold">
                                          <p:stCondLst>
                                            <p:cond delay="0"/>
                                          </p:stCondLst>
                                        </p:cTn>
                                        <p:tgtEl>
                                          <p:spTgt spid="11"/>
                                        </p:tgtEl>
                                        <p:attrNameLst>
                                          <p:attrName>style.visibility</p:attrName>
                                        </p:attrNameLst>
                                      </p:cBhvr>
                                      <p:to>
                                        <p:strVal val="visible"/>
                                      </p:to>
                                    </p:set>
                                    <p:animEffect transition="in" filter="wipe(right)">
                                      <p:cBhvr>
                                        <p:cTn id="88" dur="500"/>
                                        <p:tgtEl>
                                          <p:spTgt spid="11"/>
                                        </p:tgtEl>
                                      </p:cBhvr>
                                    </p:animEffect>
                                  </p:childTnLst>
                                </p:cTn>
                              </p:par>
                              <p:par>
                                <p:cTn id="89" presetID="22" presetClass="entr" presetSubtype="1" fill="hold" nodeType="withEffect">
                                  <p:stCondLst>
                                    <p:cond delay="0"/>
                                  </p:stCondLst>
                                  <p:childTnLst>
                                    <p:set>
                                      <p:cBhvr>
                                        <p:cTn id="90" dur="1" fill="hold">
                                          <p:stCondLst>
                                            <p:cond delay="0"/>
                                          </p:stCondLst>
                                        </p:cTn>
                                        <p:tgtEl>
                                          <p:spTgt spid="9"/>
                                        </p:tgtEl>
                                        <p:attrNameLst>
                                          <p:attrName>style.visibility</p:attrName>
                                        </p:attrNameLst>
                                      </p:cBhvr>
                                      <p:to>
                                        <p:strVal val="visible"/>
                                      </p:to>
                                    </p:set>
                                    <p:animEffect transition="in" filter="wipe(up)">
                                      <p:cBhvr>
                                        <p:cTn id="91" dur="500"/>
                                        <p:tgtEl>
                                          <p:spTgt spid="9"/>
                                        </p:tgtEl>
                                      </p:cBhvr>
                                    </p:animEffect>
                                  </p:childTnLst>
                                </p:cTn>
                              </p:par>
                            </p:childTnLst>
                          </p:cTn>
                        </p:par>
                        <p:par>
                          <p:cTn id="92" fill="hold">
                            <p:stCondLst>
                              <p:cond delay="500"/>
                            </p:stCondLst>
                            <p:childTnLst>
                              <p:par>
                                <p:cTn id="93" presetID="22" presetClass="entr" presetSubtype="1" fill="hold" nodeType="afterEffect">
                                  <p:stCondLst>
                                    <p:cond delay="0"/>
                                  </p:stCondLst>
                                  <p:childTnLst>
                                    <p:set>
                                      <p:cBhvr>
                                        <p:cTn id="94" dur="1" fill="hold">
                                          <p:stCondLst>
                                            <p:cond delay="0"/>
                                          </p:stCondLst>
                                        </p:cTn>
                                        <p:tgtEl>
                                          <p:spTgt spid="6"/>
                                        </p:tgtEl>
                                        <p:attrNameLst>
                                          <p:attrName>style.visibility</p:attrName>
                                        </p:attrNameLst>
                                      </p:cBhvr>
                                      <p:to>
                                        <p:strVal val="visible"/>
                                      </p:to>
                                    </p:set>
                                    <p:animEffect transition="in" filter="wipe(up)">
                                      <p:cBhvr>
                                        <p:cTn id="95" dur="500"/>
                                        <p:tgtEl>
                                          <p:spTgt spid="6"/>
                                        </p:tgtEl>
                                      </p:cBhvr>
                                    </p:animEffect>
                                  </p:childTnLst>
                                </p:cTn>
                              </p:par>
                            </p:childTnLst>
                          </p:cTn>
                        </p:par>
                        <p:par>
                          <p:cTn id="96" fill="hold">
                            <p:stCondLst>
                              <p:cond delay="1000"/>
                            </p:stCondLst>
                            <p:childTnLst>
                              <p:par>
                                <p:cTn id="97" presetID="22" presetClass="entr" presetSubtype="1" fill="hold" nodeType="afterEffect">
                                  <p:stCondLst>
                                    <p:cond delay="0"/>
                                  </p:stCondLst>
                                  <p:childTnLst>
                                    <p:set>
                                      <p:cBhvr>
                                        <p:cTn id="98" dur="1" fill="hold">
                                          <p:stCondLst>
                                            <p:cond delay="0"/>
                                          </p:stCondLst>
                                        </p:cTn>
                                        <p:tgtEl>
                                          <p:spTgt spid="39"/>
                                        </p:tgtEl>
                                        <p:attrNameLst>
                                          <p:attrName>style.visibility</p:attrName>
                                        </p:attrNameLst>
                                      </p:cBhvr>
                                      <p:to>
                                        <p:strVal val="visible"/>
                                      </p:to>
                                    </p:set>
                                    <p:animEffect transition="in" filter="wipe(up)">
                                      <p:cBhvr>
                                        <p:cTn id="99" dur="500"/>
                                        <p:tgtEl>
                                          <p:spTgt spid="39"/>
                                        </p:tgtEl>
                                      </p:cBhvr>
                                    </p:animEffect>
                                  </p:childTnLst>
                                </p:cTn>
                              </p:par>
                            </p:childTnLst>
                          </p:cTn>
                        </p:par>
                        <p:par>
                          <p:cTn id="100" fill="hold">
                            <p:stCondLst>
                              <p:cond delay="1500"/>
                            </p:stCondLst>
                            <p:childTnLst>
                              <p:par>
                                <p:cTn id="101" presetID="1" presetClass="entr" presetSubtype="0" fill="hold" nodeType="afterEffect">
                                  <p:stCondLst>
                                    <p:cond delay="0"/>
                                  </p:stCondLst>
                                  <p:childTnLst>
                                    <p:set>
                                      <p:cBhvr>
                                        <p:cTn id="102" dur="1" fill="hold">
                                          <p:stCondLst>
                                            <p:cond delay="0"/>
                                          </p:stCondLst>
                                        </p:cTn>
                                        <p:tgtEl>
                                          <p:spTgt spid="43"/>
                                        </p:tgtEl>
                                        <p:attrNameLst>
                                          <p:attrName>style.visibility</p:attrName>
                                        </p:attrNameLst>
                                      </p:cBhvr>
                                      <p:to>
                                        <p:strVal val="visible"/>
                                      </p:to>
                                    </p:set>
                                  </p:childTnLst>
                                </p:cTn>
                              </p:par>
                            </p:childTnLst>
                          </p:cTn>
                        </p:par>
                        <p:par>
                          <p:cTn id="103" fill="hold">
                            <p:stCondLst>
                              <p:cond delay="1500"/>
                            </p:stCondLst>
                            <p:childTnLst>
                              <p:par>
                                <p:cTn id="104" presetID="32" presetClass="emph" presetSubtype="0" fill="hold" nodeType="afterEffect">
                                  <p:stCondLst>
                                    <p:cond delay="0"/>
                                  </p:stCondLst>
                                  <p:childTnLst>
                                    <p:animRot by="120000">
                                      <p:cBhvr>
                                        <p:cTn id="105" dur="100" fill="hold">
                                          <p:stCondLst>
                                            <p:cond delay="0"/>
                                          </p:stCondLst>
                                        </p:cTn>
                                        <p:tgtEl>
                                          <p:spTgt spid="43"/>
                                        </p:tgtEl>
                                        <p:attrNameLst>
                                          <p:attrName>r</p:attrName>
                                        </p:attrNameLst>
                                      </p:cBhvr>
                                    </p:animRot>
                                    <p:animRot by="-240000">
                                      <p:cBhvr>
                                        <p:cTn id="106" dur="200" fill="hold">
                                          <p:stCondLst>
                                            <p:cond delay="200"/>
                                          </p:stCondLst>
                                        </p:cTn>
                                        <p:tgtEl>
                                          <p:spTgt spid="43"/>
                                        </p:tgtEl>
                                        <p:attrNameLst>
                                          <p:attrName>r</p:attrName>
                                        </p:attrNameLst>
                                      </p:cBhvr>
                                    </p:animRot>
                                    <p:animRot by="240000">
                                      <p:cBhvr>
                                        <p:cTn id="107" dur="200" fill="hold">
                                          <p:stCondLst>
                                            <p:cond delay="400"/>
                                          </p:stCondLst>
                                        </p:cTn>
                                        <p:tgtEl>
                                          <p:spTgt spid="43"/>
                                        </p:tgtEl>
                                        <p:attrNameLst>
                                          <p:attrName>r</p:attrName>
                                        </p:attrNameLst>
                                      </p:cBhvr>
                                    </p:animRot>
                                    <p:animRot by="-240000">
                                      <p:cBhvr>
                                        <p:cTn id="108" dur="200" fill="hold">
                                          <p:stCondLst>
                                            <p:cond delay="600"/>
                                          </p:stCondLst>
                                        </p:cTn>
                                        <p:tgtEl>
                                          <p:spTgt spid="43"/>
                                        </p:tgtEl>
                                        <p:attrNameLst>
                                          <p:attrName>r</p:attrName>
                                        </p:attrNameLst>
                                      </p:cBhvr>
                                    </p:animRot>
                                    <p:animRot by="120000">
                                      <p:cBhvr>
                                        <p:cTn id="109" dur="200" fill="hold">
                                          <p:stCondLst>
                                            <p:cond delay="800"/>
                                          </p:stCondLst>
                                        </p:cTn>
                                        <p:tgtEl>
                                          <p:spTgt spid="43"/>
                                        </p:tgtEl>
                                        <p:attrNameLst>
                                          <p:attrName>r</p:attrName>
                                        </p:attrNameLst>
                                      </p:cBhvr>
                                    </p:animRot>
                                  </p:childTnLst>
                                </p:cTn>
                              </p:par>
                            </p:childTnLst>
                          </p:cTn>
                        </p:par>
                      </p:childTnLst>
                    </p:cTn>
                  </p:par>
                  <p:par>
                    <p:cTn id="110" fill="hold">
                      <p:stCondLst>
                        <p:cond delay="indefinite"/>
                      </p:stCondLst>
                      <p:childTnLst>
                        <p:par>
                          <p:cTn id="111" fill="hold">
                            <p:stCondLst>
                              <p:cond delay="0"/>
                            </p:stCondLst>
                            <p:childTnLst>
                              <p:par>
                                <p:cTn id="112" presetID="10" presetClass="entr" presetSubtype="0" fill="hold" grpId="0" nodeType="clickEffect">
                                  <p:stCondLst>
                                    <p:cond delay="0"/>
                                  </p:stCondLst>
                                  <p:childTnLst>
                                    <p:set>
                                      <p:cBhvr>
                                        <p:cTn id="113" dur="1" fill="hold">
                                          <p:stCondLst>
                                            <p:cond delay="0"/>
                                          </p:stCondLst>
                                        </p:cTn>
                                        <p:tgtEl>
                                          <p:spTgt spid="48"/>
                                        </p:tgtEl>
                                        <p:attrNameLst>
                                          <p:attrName>style.visibility</p:attrName>
                                        </p:attrNameLst>
                                      </p:cBhvr>
                                      <p:to>
                                        <p:strVal val="visible"/>
                                      </p:to>
                                    </p:set>
                                    <p:animEffect transition="in" filter="fade">
                                      <p:cBhvr>
                                        <p:cTn id="114" dur="500"/>
                                        <p:tgtEl>
                                          <p:spTgt spid="48"/>
                                        </p:tgtEl>
                                      </p:cBhvr>
                                    </p:animEffect>
                                  </p:childTnLst>
                                </p:cTn>
                              </p:par>
                            </p:childTnLst>
                          </p:cTn>
                        </p:par>
                      </p:childTnLst>
                    </p:cTn>
                  </p:par>
                  <p:par>
                    <p:cTn id="115" fill="hold">
                      <p:stCondLst>
                        <p:cond delay="indefinite"/>
                      </p:stCondLst>
                      <p:childTnLst>
                        <p:par>
                          <p:cTn id="116" fill="hold">
                            <p:stCondLst>
                              <p:cond delay="0"/>
                            </p:stCondLst>
                            <p:childTnLst>
                              <p:par>
                                <p:cTn id="117" presetID="10" presetClass="entr" presetSubtype="0" fill="hold" grpId="0" nodeType="clickEffect">
                                  <p:stCondLst>
                                    <p:cond delay="0"/>
                                  </p:stCondLst>
                                  <p:childTnLst>
                                    <p:set>
                                      <p:cBhvr>
                                        <p:cTn id="118" dur="1" fill="hold">
                                          <p:stCondLst>
                                            <p:cond delay="0"/>
                                          </p:stCondLst>
                                        </p:cTn>
                                        <p:tgtEl>
                                          <p:spTgt spid="49"/>
                                        </p:tgtEl>
                                        <p:attrNameLst>
                                          <p:attrName>style.visibility</p:attrName>
                                        </p:attrNameLst>
                                      </p:cBhvr>
                                      <p:to>
                                        <p:strVal val="visible"/>
                                      </p:to>
                                    </p:set>
                                    <p:animEffect transition="in" filter="fade">
                                      <p:cBhvr>
                                        <p:cTn id="119" dur="500"/>
                                        <p:tgtEl>
                                          <p:spTgt spid="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p:bldP spid="10" grpId="0" animBg="1"/>
      <p:bldP spid="11" grpId="0" animBg="1"/>
      <p:bldP spid="14" grpId="0" animBg="1"/>
      <p:bldP spid="15" grpId="0" animBg="1"/>
      <p:bldP spid="18" grpId="0" animBg="1"/>
      <p:bldP spid="19" grpId="0" animBg="1"/>
      <p:bldP spid="26" grpId="0" animBg="1"/>
      <p:bldP spid="27" grpId="0" animBg="1"/>
      <p:bldP spid="48" grpId="0"/>
      <p:bldP spid="49"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6">
            <a:extLst>
              <a:ext uri="{FF2B5EF4-FFF2-40B4-BE49-F238E27FC236}">
                <a16:creationId xmlns:a16="http://schemas.microsoft.com/office/drawing/2014/main" id="{24DDB902-EDD0-42D7-9657-51A15D8A30DB}"/>
              </a:ext>
            </a:extLst>
          </p:cNvPr>
          <p:cNvSpPr>
            <a:spLocks noGrp="1"/>
          </p:cNvSpPr>
          <p:nvPr>
            <p:ph type="title" idx="4294967295"/>
          </p:nvPr>
        </p:nvSpPr>
        <p:spPr>
          <a:xfrm>
            <a:off x="0" y="457200"/>
            <a:ext cx="4159250" cy="1108075"/>
          </a:xfrm>
        </p:spPr>
        <p:txBody>
          <a:bodyPr>
            <a:normAutofit fontScale="90000"/>
          </a:bodyPr>
          <a:lstStyle/>
          <a:p>
            <a:r>
              <a:rPr lang="en-US" dirty="0" err="1"/>
              <a:t>PlayFab</a:t>
            </a:r>
            <a:r>
              <a:rPr lang="en-US" dirty="0"/>
              <a:t> </a:t>
            </a:r>
            <a:br>
              <a:rPr lang="en-US" dirty="0"/>
            </a:br>
            <a:r>
              <a:rPr lang="en-US" dirty="0"/>
              <a:t>Multiplayer Servers</a:t>
            </a:r>
          </a:p>
        </p:txBody>
      </p:sp>
      <p:sp>
        <p:nvSpPr>
          <p:cNvPr id="3" name="Text Placeholder 5">
            <a:extLst>
              <a:ext uri="{FF2B5EF4-FFF2-40B4-BE49-F238E27FC236}">
                <a16:creationId xmlns:a16="http://schemas.microsoft.com/office/drawing/2014/main" id="{2F44918C-D90A-4F9E-BAE1-DB92EEE989E0}"/>
              </a:ext>
            </a:extLst>
          </p:cNvPr>
          <p:cNvSpPr txBox="1">
            <a:spLocks/>
          </p:cNvSpPr>
          <p:nvPr/>
        </p:nvSpPr>
        <p:spPr>
          <a:xfrm>
            <a:off x="584199" y="2019300"/>
            <a:ext cx="4250447" cy="438150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Open Sans" panose="020B0606030504020204" pitchFamily="34" charset="0"/>
                <a:ea typeface="Open Sans" panose="020B0606030504020204" pitchFamily="34" charset="0"/>
                <a:cs typeface="Open Sans" panose="020B0606030504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latin typeface="+mj-lt"/>
              </a:rPr>
              <a:t>Multiplayer Servers</a:t>
            </a:r>
            <a:br>
              <a:rPr lang="en-US" sz="1600"/>
            </a:br>
            <a:r>
              <a:rPr lang="en-US" sz="1400"/>
              <a:t>Dynamically respond to player demand with the ability to easily and efficiently scale custom multiplayer servers. Go from supporting 100 players to 100,000 (and back) in minutes. Handle peaks in demand without impacting the game experience.</a:t>
            </a:r>
          </a:p>
          <a:p>
            <a:pPr>
              <a:spcBef>
                <a:spcPts val="600"/>
              </a:spcBef>
            </a:pPr>
            <a:r>
              <a:rPr lang="en-US" sz="1600">
                <a:latin typeface="+mj-lt"/>
              </a:rPr>
              <a:t>With the proven scale of Xbox and Azure </a:t>
            </a:r>
            <a:br>
              <a:rPr lang="en-US" sz="1600">
                <a:latin typeface="+mj-lt"/>
              </a:rPr>
            </a:br>
            <a:r>
              <a:rPr lang="en-US" sz="1400"/>
              <a:t>Launch and scale on a global infrastructure, powered by the same multiplayer servers running games like Forza Horizon 4, Rainbow Six Siege, Sea of Thieves, and Halo 5.</a:t>
            </a:r>
          </a:p>
          <a:p>
            <a:pPr>
              <a:spcBef>
                <a:spcPts val="600"/>
              </a:spcBef>
            </a:pPr>
            <a:r>
              <a:rPr lang="en-US" sz="1600">
                <a:latin typeface="+mj-lt"/>
              </a:rPr>
              <a:t>Control costs without sacrificing performance </a:t>
            </a:r>
            <a:br>
              <a:rPr lang="en-US" sz="1600">
                <a:latin typeface="+mj-lt"/>
              </a:rPr>
            </a:br>
            <a:r>
              <a:rPr lang="en-US" sz="1400"/>
              <a:t>By only paying for Azure resources allocated for gameplay, plus a small pool of standing-by machines. Developers have choice to use either Linux or Windows to containerize their game server code.</a:t>
            </a:r>
          </a:p>
          <a:p>
            <a:pPr>
              <a:spcBef>
                <a:spcPts val="600"/>
              </a:spcBef>
            </a:pPr>
            <a:r>
              <a:rPr lang="en-US" sz="1400">
                <a:solidFill>
                  <a:schemeClr val="accent1"/>
                </a:solidFill>
                <a:hlinkClick r:id="rId2">
                  <a:extLst>
                    <a:ext uri="{A12FA001-AC4F-418D-AE19-62706E023703}">
                      <ahyp:hlinkClr xmlns:ahyp="http://schemas.microsoft.com/office/drawing/2018/hyperlinkcolor" val="tx"/>
                    </a:ext>
                  </a:extLst>
                </a:hlinkClick>
              </a:rPr>
              <a:t>Documentation</a:t>
            </a:r>
            <a:r>
              <a:rPr lang="en-US" sz="1400">
                <a:solidFill>
                  <a:schemeClr val="accent1"/>
                </a:solidFill>
              </a:rPr>
              <a:t> | </a:t>
            </a:r>
            <a:r>
              <a:rPr lang="en-US" sz="1400">
                <a:solidFill>
                  <a:schemeClr val="accent1"/>
                </a:solidFill>
                <a:hlinkClick r:id="rId3">
                  <a:extLst>
                    <a:ext uri="{A12FA001-AC4F-418D-AE19-62706E023703}">
                      <ahyp:hlinkClr xmlns:ahyp="http://schemas.microsoft.com/office/drawing/2018/hyperlinkcolor" val="tx"/>
                    </a:ext>
                  </a:extLst>
                </a:hlinkClick>
              </a:rPr>
              <a:t>Product page</a:t>
            </a:r>
            <a:r>
              <a:rPr lang="en-US" sz="1400">
                <a:solidFill>
                  <a:schemeClr val="accent1"/>
                </a:solidFill>
              </a:rPr>
              <a:t> | </a:t>
            </a:r>
            <a:r>
              <a:rPr lang="en-US" sz="1400">
                <a:solidFill>
                  <a:schemeClr val="accent1"/>
                </a:solidFill>
                <a:hlinkClick r:id="rId4">
                  <a:extLst>
                    <a:ext uri="{A12FA001-AC4F-418D-AE19-62706E023703}">
                      <ahyp:hlinkClr xmlns:ahyp="http://schemas.microsoft.com/office/drawing/2018/hyperlinkcolor" val="tx"/>
                    </a:ext>
                  </a:extLst>
                </a:hlinkClick>
              </a:rPr>
              <a:t>Read the blog</a:t>
            </a:r>
            <a:endParaRPr lang="en-US" sz="1400">
              <a:solidFill>
                <a:schemeClr val="accent1"/>
              </a:solidFill>
            </a:endParaRPr>
          </a:p>
          <a:p>
            <a:pPr>
              <a:spcBef>
                <a:spcPts val="600"/>
              </a:spcBef>
            </a:pPr>
            <a:r>
              <a:rPr lang="en-US" sz="1400"/>
              <a:t>Check product availability </a:t>
            </a:r>
            <a:r>
              <a:rPr lang="en-US" sz="1400">
                <a:solidFill>
                  <a:schemeClr val="accent1"/>
                </a:solidFill>
                <a:hlinkClick r:id="rId5">
                  <a:extLst>
                    <a:ext uri="{A12FA001-AC4F-418D-AE19-62706E023703}">
                      <ahyp:hlinkClr xmlns:ahyp="http://schemas.microsoft.com/office/drawing/2018/hyperlinkcolor" val="tx"/>
                    </a:ext>
                  </a:extLst>
                </a:hlinkClick>
              </a:rPr>
              <a:t>in your region</a:t>
            </a:r>
            <a:endParaRPr lang="en-US" sz="1400">
              <a:solidFill>
                <a:schemeClr val="accent1"/>
              </a:solidFill>
            </a:endParaRPr>
          </a:p>
        </p:txBody>
      </p:sp>
      <p:pic>
        <p:nvPicPr>
          <p:cNvPr id="5" name="Picture 3" descr="cidimage004.jpg@01D47291.67917F80">
            <a:extLst>
              <a:ext uri="{FF2B5EF4-FFF2-40B4-BE49-F238E27FC236}">
                <a16:creationId xmlns:a16="http://schemas.microsoft.com/office/drawing/2014/main" id="{9F3359D8-D345-4C87-898C-E20BFEC51F5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38725" y="1488754"/>
            <a:ext cx="4930281" cy="43884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2106252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eform 5">
            <a:extLst>
              <a:ext uri="{FF2B5EF4-FFF2-40B4-BE49-F238E27FC236}">
                <a16:creationId xmlns:a16="http://schemas.microsoft.com/office/drawing/2014/main" id="{CFCB65A6-E717-4209-BB10-B75444D8CFFD}"/>
              </a:ext>
            </a:extLst>
          </p:cNvPr>
          <p:cNvSpPr>
            <a:spLocks/>
          </p:cNvSpPr>
          <p:nvPr/>
        </p:nvSpPr>
        <p:spPr bwMode="auto">
          <a:xfrm>
            <a:off x="5968187" y="985905"/>
            <a:ext cx="1724969" cy="1396453"/>
          </a:xfrm>
          <a:custGeom>
            <a:avLst/>
            <a:gdLst>
              <a:gd name="T0" fmla="*/ 0 w 4192"/>
              <a:gd name="T1" fmla="*/ 0 h 3387"/>
              <a:gd name="T2" fmla="*/ 4192 w 4192"/>
              <a:gd name="T3" fmla="*/ 3046 h 3387"/>
              <a:gd name="T4" fmla="*/ 3144 w 4192"/>
              <a:gd name="T5" fmla="*/ 3387 h 3387"/>
              <a:gd name="T6" fmla="*/ 0 w 4192"/>
              <a:gd name="T7" fmla="*/ 1102 h 3387"/>
              <a:gd name="T8" fmla="*/ 0 w 4192"/>
              <a:gd name="T9" fmla="*/ 0 h 3387"/>
            </a:gdLst>
            <a:ahLst/>
            <a:cxnLst>
              <a:cxn ang="0">
                <a:pos x="T0" y="T1"/>
              </a:cxn>
              <a:cxn ang="0">
                <a:pos x="T2" y="T3"/>
              </a:cxn>
              <a:cxn ang="0">
                <a:pos x="T4" y="T5"/>
              </a:cxn>
              <a:cxn ang="0">
                <a:pos x="T6" y="T7"/>
              </a:cxn>
              <a:cxn ang="0">
                <a:pos x="T8" y="T9"/>
              </a:cxn>
            </a:cxnLst>
            <a:rect l="0" t="0" r="r" b="b"/>
            <a:pathLst>
              <a:path w="4192" h="3387">
                <a:moveTo>
                  <a:pt x="0" y="0"/>
                </a:moveTo>
                <a:cubicBezTo>
                  <a:pt x="1909" y="0"/>
                  <a:pt x="3602" y="1230"/>
                  <a:pt x="4192" y="3046"/>
                </a:cubicBezTo>
                <a:lnTo>
                  <a:pt x="3144" y="3387"/>
                </a:lnTo>
                <a:cubicBezTo>
                  <a:pt x="2701" y="2025"/>
                  <a:pt x="1432" y="1102"/>
                  <a:pt x="0" y="1102"/>
                </a:cubicBezTo>
                <a:lnTo>
                  <a:pt x="0" y="0"/>
                </a:lnTo>
                <a:close/>
              </a:path>
            </a:pathLst>
          </a:custGeom>
          <a:solidFill>
            <a:schemeClr val="bg1">
              <a:lumMod val="85000"/>
            </a:schemeClr>
          </a:solidFill>
          <a:ln w="381000">
            <a:solidFill>
              <a:schemeClr val="bg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9" name="Freeform 7">
            <a:extLst>
              <a:ext uri="{FF2B5EF4-FFF2-40B4-BE49-F238E27FC236}">
                <a16:creationId xmlns:a16="http://schemas.microsoft.com/office/drawing/2014/main" id="{0F759007-5100-4C67-8A9F-72A7D3C18F0B}"/>
              </a:ext>
            </a:extLst>
          </p:cNvPr>
          <p:cNvSpPr>
            <a:spLocks/>
          </p:cNvSpPr>
          <p:nvPr/>
        </p:nvSpPr>
        <p:spPr bwMode="auto">
          <a:xfrm>
            <a:off x="6767821" y="2241868"/>
            <a:ext cx="1168288" cy="2033414"/>
          </a:xfrm>
          <a:custGeom>
            <a:avLst/>
            <a:gdLst>
              <a:gd name="T0" fmla="*/ 2249 w 2839"/>
              <a:gd name="T1" fmla="*/ 0 h 4928"/>
              <a:gd name="T2" fmla="*/ 648 w 2839"/>
              <a:gd name="T3" fmla="*/ 4928 h 4928"/>
              <a:gd name="T4" fmla="*/ 0 w 2839"/>
              <a:gd name="T5" fmla="*/ 4037 h 4928"/>
              <a:gd name="T6" fmla="*/ 1201 w 2839"/>
              <a:gd name="T7" fmla="*/ 341 h 4928"/>
              <a:gd name="T8" fmla="*/ 2249 w 2839"/>
              <a:gd name="T9" fmla="*/ 0 h 4928"/>
            </a:gdLst>
            <a:ahLst/>
            <a:cxnLst>
              <a:cxn ang="0">
                <a:pos x="T0" y="T1"/>
              </a:cxn>
              <a:cxn ang="0">
                <a:pos x="T2" y="T3"/>
              </a:cxn>
              <a:cxn ang="0">
                <a:pos x="T4" y="T5"/>
              </a:cxn>
              <a:cxn ang="0">
                <a:pos x="T6" y="T7"/>
              </a:cxn>
              <a:cxn ang="0">
                <a:pos x="T8" y="T9"/>
              </a:cxn>
            </a:cxnLst>
            <a:rect l="0" t="0" r="r" b="b"/>
            <a:pathLst>
              <a:path w="2839" h="4928">
                <a:moveTo>
                  <a:pt x="2249" y="0"/>
                </a:moveTo>
                <a:cubicBezTo>
                  <a:pt x="2839" y="1816"/>
                  <a:pt x="2192" y="3806"/>
                  <a:pt x="648" y="4928"/>
                </a:cubicBezTo>
                <a:lnTo>
                  <a:pt x="0" y="4037"/>
                </a:lnTo>
                <a:cubicBezTo>
                  <a:pt x="1159" y="3195"/>
                  <a:pt x="1643" y="1703"/>
                  <a:pt x="1201" y="341"/>
                </a:cubicBezTo>
                <a:lnTo>
                  <a:pt x="2249" y="0"/>
                </a:lnTo>
                <a:close/>
              </a:path>
            </a:pathLst>
          </a:custGeom>
          <a:solidFill>
            <a:schemeClr val="bg1">
              <a:lumMod val="85000"/>
            </a:schemeClr>
          </a:solidFill>
          <a:ln w="381000">
            <a:solidFill>
              <a:schemeClr val="bg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0" name="Freeform 9">
            <a:extLst>
              <a:ext uri="{FF2B5EF4-FFF2-40B4-BE49-F238E27FC236}">
                <a16:creationId xmlns:a16="http://schemas.microsoft.com/office/drawing/2014/main" id="{4865D8F0-171A-41F2-B71A-C1FDBC8A1732}"/>
              </a:ext>
            </a:extLst>
          </p:cNvPr>
          <p:cNvSpPr>
            <a:spLocks/>
          </p:cNvSpPr>
          <p:nvPr/>
        </p:nvSpPr>
        <p:spPr bwMode="auto">
          <a:xfrm>
            <a:off x="4902362" y="3907682"/>
            <a:ext cx="2132708" cy="830266"/>
          </a:xfrm>
          <a:custGeom>
            <a:avLst/>
            <a:gdLst>
              <a:gd name="T0" fmla="*/ 5182 w 5182"/>
              <a:gd name="T1" fmla="*/ 891 h 2013"/>
              <a:gd name="T2" fmla="*/ 0 w 5182"/>
              <a:gd name="T3" fmla="*/ 891 h 2013"/>
              <a:gd name="T4" fmla="*/ 648 w 5182"/>
              <a:gd name="T5" fmla="*/ 0 h 2013"/>
              <a:gd name="T6" fmla="*/ 4534 w 5182"/>
              <a:gd name="T7" fmla="*/ 0 h 2013"/>
              <a:gd name="T8" fmla="*/ 5182 w 5182"/>
              <a:gd name="T9" fmla="*/ 891 h 2013"/>
            </a:gdLst>
            <a:ahLst/>
            <a:cxnLst>
              <a:cxn ang="0">
                <a:pos x="T0" y="T1"/>
              </a:cxn>
              <a:cxn ang="0">
                <a:pos x="T2" y="T3"/>
              </a:cxn>
              <a:cxn ang="0">
                <a:pos x="T4" y="T5"/>
              </a:cxn>
              <a:cxn ang="0">
                <a:pos x="T6" y="T7"/>
              </a:cxn>
              <a:cxn ang="0">
                <a:pos x="T8" y="T9"/>
              </a:cxn>
            </a:cxnLst>
            <a:rect l="0" t="0" r="r" b="b"/>
            <a:pathLst>
              <a:path w="5182" h="2013">
                <a:moveTo>
                  <a:pt x="5182" y="891"/>
                </a:moveTo>
                <a:cubicBezTo>
                  <a:pt x="3637" y="2013"/>
                  <a:pt x="1545" y="2013"/>
                  <a:pt x="0" y="891"/>
                </a:cubicBezTo>
                <a:lnTo>
                  <a:pt x="648" y="0"/>
                </a:lnTo>
                <a:cubicBezTo>
                  <a:pt x="1806" y="841"/>
                  <a:pt x="3375" y="841"/>
                  <a:pt x="4534" y="0"/>
                </a:cubicBezTo>
                <a:lnTo>
                  <a:pt x="5182" y="891"/>
                </a:lnTo>
                <a:close/>
              </a:path>
            </a:pathLst>
          </a:custGeom>
          <a:solidFill>
            <a:schemeClr val="bg1">
              <a:lumMod val="85000"/>
            </a:schemeClr>
          </a:solidFill>
          <a:ln w="381000">
            <a:solidFill>
              <a:schemeClr val="bg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1" name="Freeform 11">
            <a:extLst>
              <a:ext uri="{FF2B5EF4-FFF2-40B4-BE49-F238E27FC236}">
                <a16:creationId xmlns:a16="http://schemas.microsoft.com/office/drawing/2014/main" id="{52EDCE2E-71CF-4F9F-942F-B780FF7E5DF7}"/>
              </a:ext>
            </a:extLst>
          </p:cNvPr>
          <p:cNvSpPr>
            <a:spLocks/>
          </p:cNvSpPr>
          <p:nvPr/>
        </p:nvSpPr>
        <p:spPr bwMode="auto">
          <a:xfrm>
            <a:off x="4001322" y="2241868"/>
            <a:ext cx="1167232" cy="2033414"/>
          </a:xfrm>
          <a:custGeom>
            <a:avLst/>
            <a:gdLst>
              <a:gd name="T0" fmla="*/ 2191 w 2839"/>
              <a:gd name="T1" fmla="*/ 4928 h 4928"/>
              <a:gd name="T2" fmla="*/ 590 w 2839"/>
              <a:gd name="T3" fmla="*/ 0 h 4928"/>
              <a:gd name="T4" fmla="*/ 1638 w 2839"/>
              <a:gd name="T5" fmla="*/ 341 h 4928"/>
              <a:gd name="T6" fmla="*/ 2839 w 2839"/>
              <a:gd name="T7" fmla="*/ 4037 h 4928"/>
              <a:gd name="T8" fmla="*/ 2191 w 2839"/>
              <a:gd name="T9" fmla="*/ 4928 h 4928"/>
            </a:gdLst>
            <a:ahLst/>
            <a:cxnLst>
              <a:cxn ang="0">
                <a:pos x="T0" y="T1"/>
              </a:cxn>
              <a:cxn ang="0">
                <a:pos x="T2" y="T3"/>
              </a:cxn>
              <a:cxn ang="0">
                <a:pos x="T4" y="T5"/>
              </a:cxn>
              <a:cxn ang="0">
                <a:pos x="T6" y="T7"/>
              </a:cxn>
              <a:cxn ang="0">
                <a:pos x="T8" y="T9"/>
              </a:cxn>
            </a:cxnLst>
            <a:rect l="0" t="0" r="r" b="b"/>
            <a:pathLst>
              <a:path w="2839" h="4928">
                <a:moveTo>
                  <a:pt x="2191" y="4928"/>
                </a:moveTo>
                <a:cubicBezTo>
                  <a:pt x="646" y="3806"/>
                  <a:pt x="0" y="1816"/>
                  <a:pt x="590" y="0"/>
                </a:cubicBezTo>
                <a:lnTo>
                  <a:pt x="1638" y="341"/>
                </a:lnTo>
                <a:cubicBezTo>
                  <a:pt x="1195" y="1703"/>
                  <a:pt x="1680" y="3195"/>
                  <a:pt x="2839" y="4037"/>
                </a:cubicBezTo>
                <a:lnTo>
                  <a:pt x="2191" y="4928"/>
                </a:lnTo>
                <a:close/>
              </a:path>
            </a:pathLst>
          </a:custGeom>
          <a:solidFill>
            <a:schemeClr val="bg1">
              <a:lumMod val="85000"/>
            </a:schemeClr>
          </a:solidFill>
          <a:ln w="381000">
            <a:solidFill>
              <a:schemeClr val="bg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2" name="Freeform 13">
            <a:extLst>
              <a:ext uri="{FF2B5EF4-FFF2-40B4-BE49-F238E27FC236}">
                <a16:creationId xmlns:a16="http://schemas.microsoft.com/office/drawing/2014/main" id="{2F7426FD-F06F-4CB8-B848-5B2E57FB7221}"/>
              </a:ext>
            </a:extLst>
          </p:cNvPr>
          <p:cNvSpPr>
            <a:spLocks/>
          </p:cNvSpPr>
          <p:nvPr/>
        </p:nvSpPr>
        <p:spPr bwMode="auto">
          <a:xfrm>
            <a:off x="4243219" y="985905"/>
            <a:ext cx="1724969" cy="1396453"/>
          </a:xfrm>
          <a:custGeom>
            <a:avLst/>
            <a:gdLst>
              <a:gd name="T0" fmla="*/ 0 w 4192"/>
              <a:gd name="T1" fmla="*/ 3046 h 3387"/>
              <a:gd name="T2" fmla="*/ 4192 w 4192"/>
              <a:gd name="T3" fmla="*/ 0 h 3387"/>
              <a:gd name="T4" fmla="*/ 4192 w 4192"/>
              <a:gd name="T5" fmla="*/ 1102 h 3387"/>
              <a:gd name="T6" fmla="*/ 1048 w 4192"/>
              <a:gd name="T7" fmla="*/ 3387 h 3387"/>
              <a:gd name="T8" fmla="*/ 0 w 4192"/>
              <a:gd name="T9" fmla="*/ 3046 h 3387"/>
            </a:gdLst>
            <a:ahLst/>
            <a:cxnLst>
              <a:cxn ang="0">
                <a:pos x="T0" y="T1"/>
              </a:cxn>
              <a:cxn ang="0">
                <a:pos x="T2" y="T3"/>
              </a:cxn>
              <a:cxn ang="0">
                <a:pos x="T4" y="T5"/>
              </a:cxn>
              <a:cxn ang="0">
                <a:pos x="T6" y="T7"/>
              </a:cxn>
              <a:cxn ang="0">
                <a:pos x="T8" y="T9"/>
              </a:cxn>
            </a:cxnLst>
            <a:rect l="0" t="0" r="r" b="b"/>
            <a:pathLst>
              <a:path w="4192" h="3387">
                <a:moveTo>
                  <a:pt x="0" y="3046"/>
                </a:moveTo>
                <a:cubicBezTo>
                  <a:pt x="590" y="1230"/>
                  <a:pt x="2282" y="0"/>
                  <a:pt x="4192" y="0"/>
                </a:cubicBezTo>
                <a:lnTo>
                  <a:pt x="4192" y="1102"/>
                </a:lnTo>
                <a:cubicBezTo>
                  <a:pt x="2760" y="1102"/>
                  <a:pt x="1490" y="2025"/>
                  <a:pt x="1048" y="3387"/>
                </a:cubicBezTo>
                <a:lnTo>
                  <a:pt x="0" y="3046"/>
                </a:lnTo>
                <a:close/>
              </a:path>
            </a:pathLst>
          </a:custGeom>
          <a:solidFill>
            <a:schemeClr val="bg1">
              <a:lumMod val="85000"/>
            </a:schemeClr>
          </a:solidFill>
          <a:ln w="381000">
            <a:solidFill>
              <a:schemeClr val="bg2"/>
            </a:solid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sp>
        <p:nvSpPr>
          <p:cNvPr id="13" name="TextBox 12">
            <a:extLst>
              <a:ext uri="{FF2B5EF4-FFF2-40B4-BE49-F238E27FC236}">
                <a16:creationId xmlns:a16="http://schemas.microsoft.com/office/drawing/2014/main" id="{610F5085-BF0A-406D-9276-6F24DE2F10FD}"/>
              </a:ext>
            </a:extLst>
          </p:cNvPr>
          <p:cNvSpPr txBox="1">
            <a:spLocks noChangeAspect="1"/>
          </p:cNvSpPr>
          <p:nvPr/>
        </p:nvSpPr>
        <p:spPr>
          <a:xfrm>
            <a:off x="8642363" y="2935295"/>
            <a:ext cx="1216856"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PROTECT</a:t>
            </a:r>
          </a:p>
        </p:txBody>
      </p:sp>
      <p:sp>
        <p:nvSpPr>
          <p:cNvPr id="14" name="TextBox 13">
            <a:extLst>
              <a:ext uri="{FF2B5EF4-FFF2-40B4-BE49-F238E27FC236}">
                <a16:creationId xmlns:a16="http://schemas.microsoft.com/office/drawing/2014/main" id="{621C877A-0E0B-4DBC-9329-A3A7A6E92AF7}"/>
              </a:ext>
            </a:extLst>
          </p:cNvPr>
          <p:cNvSpPr txBox="1">
            <a:spLocks noChangeAspect="1"/>
          </p:cNvSpPr>
          <p:nvPr/>
        </p:nvSpPr>
        <p:spPr>
          <a:xfrm>
            <a:off x="8035377" y="1054743"/>
            <a:ext cx="1086629"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SECURE</a:t>
            </a:r>
          </a:p>
        </p:txBody>
      </p:sp>
      <p:sp>
        <p:nvSpPr>
          <p:cNvPr id="15" name="TextBox 14">
            <a:extLst>
              <a:ext uri="{FF2B5EF4-FFF2-40B4-BE49-F238E27FC236}">
                <a16:creationId xmlns:a16="http://schemas.microsoft.com/office/drawing/2014/main" id="{E9A399C9-6289-4DC8-A4F1-5E91BDEFA6D1}"/>
              </a:ext>
            </a:extLst>
          </p:cNvPr>
          <p:cNvSpPr txBox="1">
            <a:spLocks noChangeAspect="1"/>
          </p:cNvSpPr>
          <p:nvPr/>
        </p:nvSpPr>
        <p:spPr>
          <a:xfrm>
            <a:off x="5312117" y="5149617"/>
            <a:ext cx="1312139"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MONITOR</a:t>
            </a:r>
          </a:p>
        </p:txBody>
      </p:sp>
      <p:sp>
        <p:nvSpPr>
          <p:cNvPr id="16" name="TextBox 15">
            <a:extLst>
              <a:ext uri="{FF2B5EF4-FFF2-40B4-BE49-F238E27FC236}">
                <a16:creationId xmlns:a16="http://schemas.microsoft.com/office/drawing/2014/main" id="{165CAFCE-8F82-4DC1-AC94-1AC4E331FC44}"/>
              </a:ext>
            </a:extLst>
          </p:cNvPr>
          <p:cNvSpPr txBox="1">
            <a:spLocks noChangeAspect="1"/>
          </p:cNvSpPr>
          <p:nvPr/>
        </p:nvSpPr>
        <p:spPr>
          <a:xfrm>
            <a:off x="1826196" y="2935295"/>
            <a:ext cx="1483148"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CONFIGURE</a:t>
            </a:r>
          </a:p>
        </p:txBody>
      </p:sp>
      <p:sp>
        <p:nvSpPr>
          <p:cNvPr id="17" name="TextBox 16">
            <a:extLst>
              <a:ext uri="{FF2B5EF4-FFF2-40B4-BE49-F238E27FC236}">
                <a16:creationId xmlns:a16="http://schemas.microsoft.com/office/drawing/2014/main" id="{6FE90627-DE5A-46E7-8FBF-E87673D4A17F}"/>
              </a:ext>
            </a:extLst>
          </p:cNvPr>
          <p:cNvSpPr txBox="1">
            <a:spLocks noChangeAspect="1"/>
          </p:cNvSpPr>
          <p:nvPr/>
        </p:nvSpPr>
        <p:spPr>
          <a:xfrm>
            <a:off x="2768734" y="1054743"/>
            <a:ext cx="1205251" cy="511256"/>
          </a:xfrm>
          <a:prstGeom prst="rect">
            <a:avLst/>
          </a:prstGeom>
          <a:noFill/>
        </p:spPr>
        <p:txBody>
          <a:bodyPr wrap="none" lIns="179285" tIns="143428" rIns="179285" bIns="143428"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1" i="0" u="none" strike="noStrike" kern="1200" cap="none" spc="0" normalizeH="0" baseline="0" noProof="0" dirty="0">
                <a:ln>
                  <a:noFill/>
                </a:ln>
                <a:gradFill>
                  <a:gsLst>
                    <a:gs pos="78761">
                      <a:srgbClr val="353535"/>
                    </a:gs>
                    <a:gs pos="0">
                      <a:srgbClr val="353535"/>
                    </a:gs>
                  </a:gsLst>
                  <a:lin ang="5400000" scaled="0"/>
                </a:gradFill>
                <a:effectLst/>
                <a:uLnTx/>
                <a:uFillTx/>
                <a:latin typeface="Segoe UI Semibold" panose="020B0702040204020203" pitchFamily="34" charset="0"/>
                <a:ea typeface="+mn-ea"/>
                <a:cs typeface="Segoe UI Semibold" panose="020B0702040204020203" pitchFamily="34" charset="0"/>
              </a:rPr>
              <a:t>GOVERN</a:t>
            </a:r>
          </a:p>
        </p:txBody>
      </p:sp>
      <p:sp>
        <p:nvSpPr>
          <p:cNvPr id="18" name="TextBox 17">
            <a:extLst>
              <a:ext uri="{FF2B5EF4-FFF2-40B4-BE49-F238E27FC236}">
                <a16:creationId xmlns:a16="http://schemas.microsoft.com/office/drawing/2014/main" id="{35DEB8F7-07BD-41C6-94F3-482113700F6E}"/>
              </a:ext>
            </a:extLst>
          </p:cNvPr>
          <p:cNvSpPr txBox="1"/>
          <p:nvPr/>
        </p:nvSpPr>
        <p:spPr>
          <a:xfrm>
            <a:off x="7986712" y="1375005"/>
            <a:ext cx="1840040" cy="660528"/>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2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Security management</a:t>
            </a:r>
          </a:p>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2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Threat protection</a:t>
            </a:r>
          </a:p>
        </p:txBody>
      </p:sp>
      <p:sp>
        <p:nvSpPr>
          <p:cNvPr id="19" name="TextBox 18">
            <a:extLst>
              <a:ext uri="{FF2B5EF4-FFF2-40B4-BE49-F238E27FC236}">
                <a16:creationId xmlns:a16="http://schemas.microsoft.com/office/drawing/2014/main" id="{6EEA2615-AE74-4D0C-B6E0-19432A50A023}"/>
              </a:ext>
            </a:extLst>
          </p:cNvPr>
          <p:cNvSpPr txBox="1"/>
          <p:nvPr/>
        </p:nvSpPr>
        <p:spPr>
          <a:xfrm>
            <a:off x="8583503" y="3259065"/>
            <a:ext cx="1519824" cy="660528"/>
          </a:xfrm>
          <a:prstGeom prst="rect">
            <a:avLst/>
          </a:prstGeom>
          <a:noFill/>
        </p:spPr>
        <p:txBody>
          <a:bodyPr wrap="none" lIns="179285" tIns="143428" rIns="179285" bIns="143428" rtlCol="0">
            <a:spAutoFit/>
          </a:bodyPr>
          <a:lstStyle/>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2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Backup</a:t>
            </a:r>
          </a:p>
          <a:p>
            <a:pPr marL="0" marR="0" lvl="0" indent="0" algn="l" defTabSz="932384" rtl="0" eaLnBrk="1" fontAlgn="auto" latinLnBrk="0" hangingPunct="1">
              <a:lnSpc>
                <a:spcPct val="90000"/>
              </a:lnSpc>
              <a:spcBef>
                <a:spcPts val="294"/>
              </a:spcBef>
              <a:spcAft>
                <a:spcPts val="0"/>
              </a:spcAft>
              <a:buClrTx/>
              <a:buSzTx/>
              <a:buFontTx/>
              <a:buNone/>
              <a:tabLst/>
              <a:defRPr/>
            </a:pPr>
            <a:r>
              <a:rPr kumimoji="0" lang="en-US" sz="12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Disaster recovery</a:t>
            </a:r>
          </a:p>
        </p:txBody>
      </p:sp>
      <p:sp>
        <p:nvSpPr>
          <p:cNvPr id="20" name="TextBox 19">
            <a:extLst>
              <a:ext uri="{FF2B5EF4-FFF2-40B4-BE49-F238E27FC236}">
                <a16:creationId xmlns:a16="http://schemas.microsoft.com/office/drawing/2014/main" id="{DE381E9A-44D7-4AC3-A4D1-8BCAE6697F34}"/>
              </a:ext>
            </a:extLst>
          </p:cNvPr>
          <p:cNvSpPr txBox="1"/>
          <p:nvPr/>
        </p:nvSpPr>
        <p:spPr>
          <a:xfrm>
            <a:off x="2273276" y="1375005"/>
            <a:ext cx="1742257" cy="660528"/>
          </a:xfrm>
          <a:prstGeom prst="rect">
            <a:avLst/>
          </a:prstGeom>
          <a:noFill/>
        </p:spPr>
        <p:txBody>
          <a:bodyPr wrap="non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2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Policy management</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2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Cost management</a:t>
            </a:r>
          </a:p>
        </p:txBody>
      </p:sp>
      <p:sp>
        <p:nvSpPr>
          <p:cNvPr id="21" name="TextBox 20">
            <a:extLst>
              <a:ext uri="{FF2B5EF4-FFF2-40B4-BE49-F238E27FC236}">
                <a16:creationId xmlns:a16="http://schemas.microsoft.com/office/drawing/2014/main" id="{9AAB4FD4-16B8-4B7C-BBC4-47A68DBA411E}"/>
              </a:ext>
            </a:extLst>
          </p:cNvPr>
          <p:cNvSpPr txBox="1"/>
          <p:nvPr/>
        </p:nvSpPr>
        <p:spPr>
          <a:xfrm>
            <a:off x="1597550" y="3280962"/>
            <a:ext cx="1801953" cy="1069871"/>
          </a:xfrm>
          <a:prstGeom prst="rect">
            <a:avLst/>
          </a:prstGeom>
          <a:noFill/>
        </p:spPr>
        <p:txBody>
          <a:bodyPr wrap="none" lIns="179285" tIns="143428" rIns="179285" bIns="143428" rtlCol="0">
            <a:spAutoFit/>
          </a:bodyPr>
          <a:lstStyle/>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2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Configuration</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2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Update management</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2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Automation</a:t>
            </a:r>
          </a:p>
          <a:p>
            <a:pPr marL="0" marR="0" lvl="0" indent="0" algn="r" defTabSz="932384" rtl="0" eaLnBrk="1" fontAlgn="auto" latinLnBrk="0" hangingPunct="1">
              <a:lnSpc>
                <a:spcPct val="90000"/>
              </a:lnSpc>
              <a:spcBef>
                <a:spcPts val="294"/>
              </a:spcBef>
              <a:spcAft>
                <a:spcPts val="0"/>
              </a:spcAft>
              <a:buClrTx/>
              <a:buSzTx/>
              <a:buFontTx/>
              <a:buNone/>
              <a:tabLst/>
              <a:defRPr/>
            </a:pPr>
            <a:r>
              <a:rPr kumimoji="0" lang="en-US" sz="1200" b="0" i="0" u="none" strike="noStrike" kern="1200" cap="none" spc="0" normalizeH="0" baseline="0" noProof="0" dirty="0">
                <a:ln>
                  <a:noFill/>
                </a:ln>
                <a:gradFill>
                  <a:gsLst>
                    <a:gs pos="78761">
                      <a:srgbClr val="353535"/>
                    </a:gs>
                    <a:gs pos="0">
                      <a:srgbClr val="353535"/>
                    </a:gs>
                  </a:gsLst>
                  <a:lin ang="5400000" scaled="0"/>
                </a:gradFill>
                <a:effectLst/>
                <a:uLnTx/>
                <a:uFillTx/>
                <a:latin typeface="Segoe UI" panose="020B0502040204020203" pitchFamily="34" charset="0"/>
                <a:ea typeface="+mn-ea"/>
                <a:cs typeface="Segoe UI" panose="020B0502040204020203" pitchFamily="34" charset="0"/>
              </a:rPr>
              <a:t>Scripting</a:t>
            </a:r>
          </a:p>
        </p:txBody>
      </p:sp>
      <p:grpSp>
        <p:nvGrpSpPr>
          <p:cNvPr id="22" name="Group 21">
            <a:extLst>
              <a:ext uri="{FF2B5EF4-FFF2-40B4-BE49-F238E27FC236}">
                <a16:creationId xmlns:a16="http://schemas.microsoft.com/office/drawing/2014/main" id="{76114660-C1B5-4BDC-8E88-7B55CBDF7236}"/>
              </a:ext>
            </a:extLst>
          </p:cNvPr>
          <p:cNvGrpSpPr/>
          <p:nvPr/>
        </p:nvGrpSpPr>
        <p:grpSpPr>
          <a:xfrm>
            <a:off x="7220101" y="2965013"/>
            <a:ext cx="717140" cy="717140"/>
            <a:chOff x="431800" y="3725863"/>
            <a:chExt cx="731520" cy="731520"/>
          </a:xfrm>
        </p:grpSpPr>
        <p:sp>
          <p:nvSpPr>
            <p:cNvPr id="23" name="Oval 22">
              <a:extLst>
                <a:ext uri="{FF2B5EF4-FFF2-40B4-BE49-F238E27FC236}">
                  <a16:creationId xmlns:a16="http://schemas.microsoft.com/office/drawing/2014/main" id="{8C14CEAA-3478-453E-9FCA-1D815C0DDDBA}"/>
                </a:ext>
              </a:extLst>
            </p:cNvPr>
            <p:cNvSpPr/>
            <p:nvPr/>
          </p:nvSpPr>
          <p:spPr bwMode="auto">
            <a:xfrm>
              <a:off x="431800" y="3725863"/>
              <a:ext cx="731520" cy="73152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4" name="Oval 23">
              <a:extLst>
                <a:ext uri="{FF2B5EF4-FFF2-40B4-BE49-F238E27FC236}">
                  <a16:creationId xmlns:a16="http://schemas.microsoft.com/office/drawing/2014/main" id="{CDBC0719-B56B-470F-A34A-18023D0247F5}"/>
                </a:ext>
              </a:extLst>
            </p:cNvPr>
            <p:cNvSpPr/>
            <p:nvPr/>
          </p:nvSpPr>
          <p:spPr bwMode="auto">
            <a:xfrm>
              <a:off x="454660" y="3748723"/>
              <a:ext cx="685800" cy="6858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5" name="server_2">
              <a:extLst>
                <a:ext uri="{FF2B5EF4-FFF2-40B4-BE49-F238E27FC236}">
                  <a16:creationId xmlns:a16="http://schemas.microsoft.com/office/drawing/2014/main" id="{1FBFC896-6591-40D5-8F2B-2765A9D2AD9F}"/>
                </a:ext>
              </a:extLst>
            </p:cNvPr>
            <p:cNvSpPr>
              <a:spLocks noChangeAspect="1" noEditPoints="1"/>
            </p:cNvSpPr>
            <p:nvPr/>
          </p:nvSpPr>
          <p:spPr bwMode="auto">
            <a:xfrm>
              <a:off x="668633" y="3931603"/>
              <a:ext cx="257855" cy="320040"/>
            </a:xfrm>
            <a:custGeom>
              <a:avLst/>
              <a:gdLst>
                <a:gd name="T0" fmla="*/ 122 w 270"/>
                <a:gd name="T1" fmla="*/ 336 h 336"/>
                <a:gd name="T2" fmla="*/ 0 w 270"/>
                <a:gd name="T3" fmla="*/ 336 h 336"/>
                <a:gd name="T4" fmla="*/ 0 w 270"/>
                <a:gd name="T5" fmla="*/ 0 h 336"/>
                <a:gd name="T6" fmla="*/ 201 w 270"/>
                <a:gd name="T7" fmla="*/ 0 h 336"/>
                <a:gd name="T8" fmla="*/ 201 w 270"/>
                <a:gd name="T9" fmla="*/ 138 h 336"/>
                <a:gd name="T10" fmla="*/ 270 w 270"/>
                <a:gd name="T11" fmla="*/ 245 h 336"/>
                <a:gd name="T12" fmla="*/ 155 w 270"/>
                <a:gd name="T13" fmla="*/ 245 h 336"/>
                <a:gd name="T14" fmla="*/ 155 w 270"/>
                <a:gd name="T15" fmla="*/ 336 h 336"/>
                <a:gd name="T16" fmla="*/ 270 w 270"/>
                <a:gd name="T17" fmla="*/ 336 h 336"/>
                <a:gd name="T18" fmla="*/ 270 w 270"/>
                <a:gd name="T19" fmla="*/ 245 h 336"/>
                <a:gd name="T20" fmla="*/ 245 w 270"/>
                <a:gd name="T21" fmla="*/ 245 h 336"/>
                <a:gd name="T22" fmla="*/ 245 w 270"/>
                <a:gd name="T23" fmla="*/ 211 h 336"/>
                <a:gd name="T24" fmla="*/ 213 w 270"/>
                <a:gd name="T25" fmla="*/ 179 h 336"/>
                <a:gd name="T26" fmla="*/ 181 w 270"/>
                <a:gd name="T27" fmla="*/ 211 h 336"/>
                <a:gd name="T28" fmla="*/ 181 w 270"/>
                <a:gd name="T29" fmla="*/ 245 h 336"/>
                <a:gd name="T30" fmla="*/ 77 w 270"/>
                <a:gd name="T31" fmla="*/ 290 h 336"/>
                <a:gd name="T32" fmla="*/ 122 w 270"/>
                <a:gd name="T33" fmla="*/ 290 h 3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0" h="336">
                  <a:moveTo>
                    <a:pt x="122" y="336"/>
                  </a:moveTo>
                  <a:cubicBezTo>
                    <a:pt x="0" y="336"/>
                    <a:pt x="0" y="336"/>
                    <a:pt x="0" y="336"/>
                  </a:cubicBezTo>
                  <a:cubicBezTo>
                    <a:pt x="0" y="0"/>
                    <a:pt x="0" y="0"/>
                    <a:pt x="0" y="0"/>
                  </a:cubicBezTo>
                  <a:cubicBezTo>
                    <a:pt x="201" y="0"/>
                    <a:pt x="201" y="0"/>
                    <a:pt x="201" y="0"/>
                  </a:cubicBezTo>
                  <a:cubicBezTo>
                    <a:pt x="201" y="138"/>
                    <a:pt x="201" y="138"/>
                    <a:pt x="201" y="138"/>
                  </a:cubicBezTo>
                  <a:moveTo>
                    <a:pt x="270" y="245"/>
                  </a:moveTo>
                  <a:cubicBezTo>
                    <a:pt x="155" y="245"/>
                    <a:pt x="155" y="245"/>
                    <a:pt x="155" y="245"/>
                  </a:cubicBezTo>
                  <a:cubicBezTo>
                    <a:pt x="155" y="336"/>
                    <a:pt x="155" y="336"/>
                    <a:pt x="155" y="336"/>
                  </a:cubicBezTo>
                  <a:cubicBezTo>
                    <a:pt x="270" y="336"/>
                    <a:pt x="270" y="336"/>
                    <a:pt x="270" y="336"/>
                  </a:cubicBezTo>
                  <a:lnTo>
                    <a:pt x="270" y="245"/>
                  </a:lnTo>
                  <a:close/>
                  <a:moveTo>
                    <a:pt x="245" y="245"/>
                  </a:moveTo>
                  <a:cubicBezTo>
                    <a:pt x="245" y="211"/>
                    <a:pt x="245" y="211"/>
                    <a:pt x="245" y="211"/>
                  </a:cubicBezTo>
                  <a:cubicBezTo>
                    <a:pt x="245" y="193"/>
                    <a:pt x="230" y="179"/>
                    <a:pt x="213" y="179"/>
                  </a:cubicBezTo>
                  <a:cubicBezTo>
                    <a:pt x="195" y="179"/>
                    <a:pt x="181" y="193"/>
                    <a:pt x="181" y="211"/>
                  </a:cubicBezTo>
                  <a:cubicBezTo>
                    <a:pt x="181" y="245"/>
                    <a:pt x="181" y="245"/>
                    <a:pt x="181" y="245"/>
                  </a:cubicBezTo>
                  <a:moveTo>
                    <a:pt x="77" y="290"/>
                  </a:moveTo>
                  <a:cubicBezTo>
                    <a:pt x="122" y="290"/>
                    <a:pt x="122" y="290"/>
                    <a:pt x="122" y="290"/>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26" name="Group 25">
            <a:extLst>
              <a:ext uri="{FF2B5EF4-FFF2-40B4-BE49-F238E27FC236}">
                <a16:creationId xmlns:a16="http://schemas.microsoft.com/office/drawing/2014/main" id="{AC89F3BC-D77C-4EE1-B5A9-25B287FFDA31}"/>
              </a:ext>
            </a:extLst>
          </p:cNvPr>
          <p:cNvGrpSpPr/>
          <p:nvPr/>
        </p:nvGrpSpPr>
        <p:grpSpPr>
          <a:xfrm>
            <a:off x="4605690" y="1132526"/>
            <a:ext cx="717140" cy="717140"/>
            <a:chOff x="431800" y="2925763"/>
            <a:chExt cx="731520" cy="731520"/>
          </a:xfrm>
        </p:grpSpPr>
        <p:sp>
          <p:nvSpPr>
            <p:cNvPr id="27" name="Oval 26">
              <a:extLst>
                <a:ext uri="{FF2B5EF4-FFF2-40B4-BE49-F238E27FC236}">
                  <a16:creationId xmlns:a16="http://schemas.microsoft.com/office/drawing/2014/main" id="{F8D42246-8454-4F7D-99B8-D2A04768C676}"/>
                </a:ext>
              </a:extLst>
            </p:cNvPr>
            <p:cNvSpPr/>
            <p:nvPr/>
          </p:nvSpPr>
          <p:spPr bwMode="auto">
            <a:xfrm>
              <a:off x="431800" y="2925763"/>
              <a:ext cx="731520" cy="73152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8" name="Oval 27">
              <a:extLst>
                <a:ext uri="{FF2B5EF4-FFF2-40B4-BE49-F238E27FC236}">
                  <a16:creationId xmlns:a16="http://schemas.microsoft.com/office/drawing/2014/main" id="{775D7F8B-03CD-4CD2-897A-885372B4AE9C}"/>
                </a:ext>
              </a:extLst>
            </p:cNvPr>
            <p:cNvSpPr/>
            <p:nvPr/>
          </p:nvSpPr>
          <p:spPr bwMode="auto">
            <a:xfrm>
              <a:off x="455601" y="2949564"/>
              <a:ext cx="683918" cy="683918"/>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29" name="Compare_F057">
              <a:extLst>
                <a:ext uri="{FF2B5EF4-FFF2-40B4-BE49-F238E27FC236}">
                  <a16:creationId xmlns:a16="http://schemas.microsoft.com/office/drawing/2014/main" id="{E2D0FF78-27C3-4A82-90AE-44101B8FBF28}"/>
                </a:ext>
              </a:extLst>
            </p:cNvPr>
            <p:cNvSpPr>
              <a:spLocks noChangeAspect="1" noEditPoints="1"/>
            </p:cNvSpPr>
            <p:nvPr/>
          </p:nvSpPr>
          <p:spPr bwMode="auto">
            <a:xfrm>
              <a:off x="642926" y="3133216"/>
              <a:ext cx="311934" cy="322112"/>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lin ang="5400000" scaled="1"/>
                </a:gradFill>
                <a:effectLst/>
                <a:uLnTx/>
                <a:uFillTx/>
                <a:latin typeface="Segoe UI Semilight"/>
                <a:ea typeface="+mn-ea"/>
                <a:cs typeface="+mn-cs"/>
              </a:endParaRPr>
            </a:p>
          </p:txBody>
        </p:sp>
      </p:grpSp>
      <p:cxnSp>
        <p:nvCxnSpPr>
          <p:cNvPr id="30" name="Connector: Elbow 29">
            <a:extLst>
              <a:ext uri="{FF2B5EF4-FFF2-40B4-BE49-F238E27FC236}">
                <a16:creationId xmlns:a16="http://schemas.microsoft.com/office/drawing/2014/main" id="{585B3E0E-8EEE-44C8-8E77-60E845CEAF77}"/>
              </a:ext>
            </a:extLst>
          </p:cNvPr>
          <p:cNvCxnSpPr>
            <a:cxnSpLocks/>
          </p:cNvCxnSpPr>
          <p:nvPr/>
        </p:nvCxnSpPr>
        <p:spPr>
          <a:xfrm rot="10800000">
            <a:off x="3364861" y="3198570"/>
            <a:ext cx="567525" cy="2"/>
          </a:xfrm>
          <a:prstGeom prst="bentConnector3">
            <a:avLst/>
          </a:prstGeom>
          <a:ln w="25400">
            <a:solidFill>
              <a:schemeClr val="bg2">
                <a:lumMod val="75000"/>
              </a:schemeClr>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AE175A3-180E-4686-9C84-FC18B6B17DDD}"/>
              </a:ext>
            </a:extLst>
          </p:cNvPr>
          <p:cNvCxnSpPr>
            <a:cxnSpLocks/>
          </p:cNvCxnSpPr>
          <p:nvPr/>
        </p:nvCxnSpPr>
        <p:spPr>
          <a:xfrm flipH="1">
            <a:off x="5959484" y="4894706"/>
            <a:ext cx="528" cy="263614"/>
          </a:xfrm>
          <a:prstGeom prst="line">
            <a:avLst/>
          </a:prstGeom>
          <a:ln w="25400">
            <a:solidFill>
              <a:schemeClr val="bg2">
                <a:lumMod val="75000"/>
              </a:schemeClr>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grpSp>
        <p:nvGrpSpPr>
          <p:cNvPr id="32" name="Group 31">
            <a:extLst>
              <a:ext uri="{FF2B5EF4-FFF2-40B4-BE49-F238E27FC236}">
                <a16:creationId xmlns:a16="http://schemas.microsoft.com/office/drawing/2014/main" id="{39AF087D-045A-4287-B306-F2301BC45751}"/>
              </a:ext>
            </a:extLst>
          </p:cNvPr>
          <p:cNvGrpSpPr/>
          <p:nvPr/>
        </p:nvGrpSpPr>
        <p:grpSpPr>
          <a:xfrm>
            <a:off x="6613370" y="1132526"/>
            <a:ext cx="717140" cy="717140"/>
            <a:chOff x="6846963" y="1679558"/>
            <a:chExt cx="731520" cy="731520"/>
          </a:xfrm>
        </p:grpSpPr>
        <p:sp>
          <p:nvSpPr>
            <p:cNvPr id="33" name="Oval 32">
              <a:extLst>
                <a:ext uri="{FF2B5EF4-FFF2-40B4-BE49-F238E27FC236}">
                  <a16:creationId xmlns:a16="http://schemas.microsoft.com/office/drawing/2014/main" id="{E7F9E13C-8404-41EC-A342-D7E7D41D3DD9}"/>
                </a:ext>
              </a:extLst>
            </p:cNvPr>
            <p:cNvSpPr/>
            <p:nvPr/>
          </p:nvSpPr>
          <p:spPr bwMode="auto">
            <a:xfrm>
              <a:off x="6846963" y="1679558"/>
              <a:ext cx="731520" cy="73152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4" name="Oval 33">
              <a:extLst>
                <a:ext uri="{FF2B5EF4-FFF2-40B4-BE49-F238E27FC236}">
                  <a16:creationId xmlns:a16="http://schemas.microsoft.com/office/drawing/2014/main" id="{97CEDF03-2208-43A6-8675-0EF18979EE4D}"/>
                </a:ext>
              </a:extLst>
            </p:cNvPr>
            <p:cNvSpPr/>
            <p:nvPr/>
          </p:nvSpPr>
          <p:spPr bwMode="auto">
            <a:xfrm>
              <a:off x="6869823" y="1702418"/>
              <a:ext cx="685800" cy="6858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35" name="Shield_EA18">
              <a:extLst>
                <a:ext uri="{FF2B5EF4-FFF2-40B4-BE49-F238E27FC236}">
                  <a16:creationId xmlns:a16="http://schemas.microsoft.com/office/drawing/2014/main" id="{3CEB17EA-0F16-4FE8-8186-A486909F9C1E}"/>
                </a:ext>
              </a:extLst>
            </p:cNvPr>
            <p:cNvSpPr>
              <a:spLocks noChangeAspect="1"/>
            </p:cNvSpPr>
            <p:nvPr/>
          </p:nvSpPr>
          <p:spPr bwMode="auto">
            <a:xfrm>
              <a:off x="7062423" y="1885298"/>
              <a:ext cx="300600" cy="320040"/>
            </a:xfrm>
            <a:custGeom>
              <a:avLst/>
              <a:gdLst>
                <a:gd name="T0" fmla="*/ 3500 w 3500"/>
                <a:gd name="T1" fmla="*/ 1375 h 3725"/>
                <a:gd name="T2" fmla="*/ 1750 w 3500"/>
                <a:gd name="T3" fmla="*/ 3725 h 3725"/>
                <a:gd name="T4" fmla="*/ 0 w 3500"/>
                <a:gd name="T5" fmla="*/ 1375 h 3725"/>
                <a:gd name="T6" fmla="*/ 0 w 3500"/>
                <a:gd name="T7" fmla="*/ 500 h 3725"/>
                <a:gd name="T8" fmla="*/ 1125 w 3500"/>
                <a:gd name="T9" fmla="*/ 187 h 3725"/>
                <a:gd name="T10" fmla="*/ 1750 w 3500"/>
                <a:gd name="T11" fmla="*/ 0 h 3725"/>
                <a:gd name="T12" fmla="*/ 2375 w 3500"/>
                <a:gd name="T13" fmla="*/ 187 h 3725"/>
                <a:gd name="T14" fmla="*/ 3500 w 3500"/>
                <a:gd name="T15" fmla="*/ 500 h 3725"/>
                <a:gd name="T16" fmla="*/ 3500 w 3500"/>
                <a:gd name="T17" fmla="*/ 1375 h 37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500" h="3725">
                  <a:moveTo>
                    <a:pt x="3500" y="1375"/>
                  </a:moveTo>
                  <a:cubicBezTo>
                    <a:pt x="3500" y="2302"/>
                    <a:pt x="2831" y="3117"/>
                    <a:pt x="1750" y="3725"/>
                  </a:cubicBezTo>
                  <a:cubicBezTo>
                    <a:pt x="669" y="3117"/>
                    <a:pt x="0" y="2302"/>
                    <a:pt x="0" y="1375"/>
                  </a:cubicBezTo>
                  <a:cubicBezTo>
                    <a:pt x="0" y="500"/>
                    <a:pt x="0" y="500"/>
                    <a:pt x="0" y="500"/>
                  </a:cubicBezTo>
                  <a:cubicBezTo>
                    <a:pt x="440" y="500"/>
                    <a:pt x="837" y="380"/>
                    <a:pt x="1125" y="187"/>
                  </a:cubicBezTo>
                  <a:cubicBezTo>
                    <a:pt x="1285" y="71"/>
                    <a:pt x="1506" y="0"/>
                    <a:pt x="1750" y="0"/>
                  </a:cubicBezTo>
                  <a:cubicBezTo>
                    <a:pt x="1994" y="0"/>
                    <a:pt x="2215" y="71"/>
                    <a:pt x="2375" y="187"/>
                  </a:cubicBezTo>
                  <a:cubicBezTo>
                    <a:pt x="2663" y="380"/>
                    <a:pt x="3060" y="500"/>
                    <a:pt x="3500" y="500"/>
                  </a:cubicBezTo>
                  <a:lnTo>
                    <a:pt x="3500" y="1375"/>
                  </a:lnTo>
                  <a:close/>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grpSp>
      <p:grpSp>
        <p:nvGrpSpPr>
          <p:cNvPr id="36" name="Group 35">
            <a:extLst>
              <a:ext uri="{FF2B5EF4-FFF2-40B4-BE49-F238E27FC236}">
                <a16:creationId xmlns:a16="http://schemas.microsoft.com/office/drawing/2014/main" id="{0176CE33-8B0C-4A84-805E-0A5A7CBCECB3}"/>
              </a:ext>
            </a:extLst>
          </p:cNvPr>
          <p:cNvGrpSpPr/>
          <p:nvPr/>
        </p:nvGrpSpPr>
        <p:grpSpPr>
          <a:xfrm>
            <a:off x="5610145" y="4160159"/>
            <a:ext cx="717140" cy="717140"/>
            <a:chOff x="5823621" y="4767901"/>
            <a:chExt cx="731520" cy="731520"/>
          </a:xfrm>
        </p:grpSpPr>
        <p:grpSp>
          <p:nvGrpSpPr>
            <p:cNvPr id="37" name="Group 36">
              <a:extLst>
                <a:ext uri="{FF2B5EF4-FFF2-40B4-BE49-F238E27FC236}">
                  <a16:creationId xmlns:a16="http://schemas.microsoft.com/office/drawing/2014/main" id="{B8C34C74-4D45-4BAC-B752-79149BD65259}"/>
                </a:ext>
              </a:extLst>
            </p:cNvPr>
            <p:cNvGrpSpPr/>
            <p:nvPr/>
          </p:nvGrpSpPr>
          <p:grpSpPr>
            <a:xfrm>
              <a:off x="5823621" y="4767901"/>
              <a:ext cx="731520" cy="731520"/>
              <a:chOff x="431800" y="4525963"/>
              <a:chExt cx="731520" cy="731520"/>
            </a:xfrm>
          </p:grpSpPr>
          <p:sp>
            <p:nvSpPr>
              <p:cNvPr id="39" name="Oval 38">
                <a:extLst>
                  <a:ext uri="{FF2B5EF4-FFF2-40B4-BE49-F238E27FC236}">
                    <a16:creationId xmlns:a16="http://schemas.microsoft.com/office/drawing/2014/main" id="{C14A19BE-8AE5-4CB9-89B2-25DC2AE36C90}"/>
                  </a:ext>
                </a:extLst>
              </p:cNvPr>
              <p:cNvSpPr/>
              <p:nvPr/>
            </p:nvSpPr>
            <p:spPr bwMode="auto">
              <a:xfrm>
                <a:off x="431800" y="4525963"/>
                <a:ext cx="731520" cy="73152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0" name="Oval 39">
                <a:extLst>
                  <a:ext uri="{FF2B5EF4-FFF2-40B4-BE49-F238E27FC236}">
                    <a16:creationId xmlns:a16="http://schemas.microsoft.com/office/drawing/2014/main" id="{661A0031-B1C8-4386-8DFB-7302ACA9BF54}"/>
                  </a:ext>
                </a:extLst>
              </p:cNvPr>
              <p:cNvSpPr/>
              <p:nvPr/>
            </p:nvSpPr>
            <p:spPr bwMode="auto">
              <a:xfrm>
                <a:off x="454660" y="4548823"/>
                <a:ext cx="685800" cy="6858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sp>
          <p:nvSpPr>
            <p:cNvPr id="38" name="magnify">
              <a:extLst>
                <a:ext uri="{FF2B5EF4-FFF2-40B4-BE49-F238E27FC236}">
                  <a16:creationId xmlns:a16="http://schemas.microsoft.com/office/drawing/2014/main" id="{B91D1C74-3CB7-4B1B-84B9-3074B985B622}"/>
                </a:ext>
              </a:extLst>
            </p:cNvPr>
            <p:cNvSpPr>
              <a:spLocks noChangeAspect="1" noEditPoints="1"/>
            </p:cNvSpPr>
            <p:nvPr/>
          </p:nvSpPr>
          <p:spPr bwMode="auto">
            <a:xfrm flipH="1">
              <a:off x="6026243" y="4973641"/>
              <a:ext cx="326276" cy="320040"/>
            </a:xfrm>
            <a:custGeom>
              <a:avLst/>
              <a:gdLst>
                <a:gd name="T0" fmla="*/ 112 w 343"/>
                <a:gd name="T1" fmla="*/ 223 h 338"/>
                <a:gd name="T2" fmla="*/ 0 w 343"/>
                <a:gd name="T3" fmla="*/ 111 h 338"/>
                <a:gd name="T4" fmla="*/ 112 w 343"/>
                <a:gd name="T5" fmla="*/ 0 h 338"/>
                <a:gd name="T6" fmla="*/ 223 w 343"/>
                <a:gd name="T7" fmla="*/ 111 h 338"/>
                <a:gd name="T8" fmla="*/ 112 w 343"/>
                <a:gd name="T9" fmla="*/ 223 h 338"/>
                <a:gd name="T10" fmla="*/ 343 w 343"/>
                <a:gd name="T11" fmla="*/ 338 h 338"/>
                <a:gd name="T12" fmla="*/ 191 w 343"/>
                <a:gd name="T13" fmla="*/ 189 h 338"/>
              </a:gdLst>
              <a:ahLst/>
              <a:cxnLst>
                <a:cxn ang="0">
                  <a:pos x="T0" y="T1"/>
                </a:cxn>
                <a:cxn ang="0">
                  <a:pos x="T2" y="T3"/>
                </a:cxn>
                <a:cxn ang="0">
                  <a:pos x="T4" y="T5"/>
                </a:cxn>
                <a:cxn ang="0">
                  <a:pos x="T6" y="T7"/>
                </a:cxn>
                <a:cxn ang="0">
                  <a:pos x="T8" y="T9"/>
                </a:cxn>
                <a:cxn ang="0">
                  <a:pos x="T10" y="T11"/>
                </a:cxn>
                <a:cxn ang="0">
                  <a:pos x="T12" y="T13"/>
                </a:cxn>
              </a:cxnLst>
              <a:rect l="0" t="0" r="r" b="b"/>
              <a:pathLst>
                <a:path w="343" h="338">
                  <a:moveTo>
                    <a:pt x="112" y="223"/>
                  </a:moveTo>
                  <a:cubicBezTo>
                    <a:pt x="50" y="223"/>
                    <a:pt x="0" y="173"/>
                    <a:pt x="0" y="111"/>
                  </a:cubicBezTo>
                  <a:cubicBezTo>
                    <a:pt x="0" y="50"/>
                    <a:pt x="50" y="0"/>
                    <a:pt x="112" y="0"/>
                  </a:cubicBezTo>
                  <a:cubicBezTo>
                    <a:pt x="173" y="0"/>
                    <a:pt x="223" y="50"/>
                    <a:pt x="223" y="111"/>
                  </a:cubicBezTo>
                  <a:cubicBezTo>
                    <a:pt x="223" y="173"/>
                    <a:pt x="173" y="223"/>
                    <a:pt x="112" y="223"/>
                  </a:cubicBezTo>
                  <a:close/>
                  <a:moveTo>
                    <a:pt x="343" y="338"/>
                  </a:moveTo>
                  <a:cubicBezTo>
                    <a:pt x="191" y="189"/>
                    <a:pt x="191" y="189"/>
                    <a:pt x="191" y="189"/>
                  </a:cubicBezTo>
                </a:path>
              </a:pathLst>
            </a:custGeom>
            <a:noFill/>
            <a:ln w="15875" cap="sq">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grpSp>
        <p:nvGrpSpPr>
          <p:cNvPr id="41" name="Group 40">
            <a:extLst>
              <a:ext uri="{FF2B5EF4-FFF2-40B4-BE49-F238E27FC236}">
                <a16:creationId xmlns:a16="http://schemas.microsoft.com/office/drawing/2014/main" id="{5275A08C-5F0A-4AC8-8428-2E555E67282E}"/>
              </a:ext>
            </a:extLst>
          </p:cNvPr>
          <p:cNvGrpSpPr/>
          <p:nvPr/>
        </p:nvGrpSpPr>
        <p:grpSpPr>
          <a:xfrm>
            <a:off x="4025685" y="2965013"/>
            <a:ext cx="717140" cy="717140"/>
            <a:chOff x="4180755" y="3548790"/>
            <a:chExt cx="731520" cy="731520"/>
          </a:xfrm>
        </p:grpSpPr>
        <p:sp>
          <p:nvSpPr>
            <p:cNvPr id="42" name="Oval 41">
              <a:extLst>
                <a:ext uri="{FF2B5EF4-FFF2-40B4-BE49-F238E27FC236}">
                  <a16:creationId xmlns:a16="http://schemas.microsoft.com/office/drawing/2014/main" id="{A7F82399-5AA1-40F9-B20E-A3648B14A724}"/>
                </a:ext>
              </a:extLst>
            </p:cNvPr>
            <p:cNvSpPr/>
            <p:nvPr/>
          </p:nvSpPr>
          <p:spPr bwMode="auto">
            <a:xfrm>
              <a:off x="4180755" y="3548790"/>
              <a:ext cx="731520" cy="731520"/>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3" name="Oval 42">
              <a:extLst>
                <a:ext uri="{FF2B5EF4-FFF2-40B4-BE49-F238E27FC236}">
                  <a16:creationId xmlns:a16="http://schemas.microsoft.com/office/drawing/2014/main" id="{EB875384-276A-4760-947D-36B789244B7E}"/>
                </a:ext>
              </a:extLst>
            </p:cNvPr>
            <p:cNvSpPr/>
            <p:nvPr/>
          </p:nvSpPr>
          <p:spPr bwMode="auto">
            <a:xfrm>
              <a:off x="4203615" y="3571650"/>
              <a:ext cx="685800" cy="68580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DeveloperTools_EC7A">
              <a:extLst>
                <a:ext uri="{FF2B5EF4-FFF2-40B4-BE49-F238E27FC236}">
                  <a16:creationId xmlns:a16="http://schemas.microsoft.com/office/drawing/2014/main" id="{939CA4C5-A234-44FD-BBFA-A043870DBD7B}"/>
                </a:ext>
              </a:extLst>
            </p:cNvPr>
            <p:cNvSpPr>
              <a:spLocks noChangeAspect="1" noEditPoints="1"/>
            </p:cNvSpPr>
            <p:nvPr/>
          </p:nvSpPr>
          <p:spPr bwMode="auto">
            <a:xfrm>
              <a:off x="4444957" y="3754530"/>
              <a:ext cx="203116" cy="320040"/>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53535"/>
                </a:solidFill>
                <a:effectLst/>
                <a:uLnTx/>
                <a:uFillTx/>
                <a:latin typeface="Segoe UI Semilight"/>
                <a:ea typeface="+mn-ea"/>
                <a:cs typeface="+mn-cs"/>
              </a:endParaRPr>
            </a:p>
          </p:txBody>
        </p:sp>
      </p:grpSp>
      <p:cxnSp>
        <p:nvCxnSpPr>
          <p:cNvPr id="45" name="Connector: Elbow 44">
            <a:extLst>
              <a:ext uri="{FF2B5EF4-FFF2-40B4-BE49-F238E27FC236}">
                <a16:creationId xmlns:a16="http://schemas.microsoft.com/office/drawing/2014/main" id="{F8AA1033-08DB-4F49-822C-DB77E6980670}"/>
              </a:ext>
            </a:extLst>
          </p:cNvPr>
          <p:cNvCxnSpPr>
            <a:cxnSpLocks/>
          </p:cNvCxnSpPr>
          <p:nvPr/>
        </p:nvCxnSpPr>
        <p:spPr>
          <a:xfrm rot="10800000" flipH="1">
            <a:off x="8048041" y="3198570"/>
            <a:ext cx="567525" cy="2"/>
          </a:xfrm>
          <a:prstGeom prst="bentConnector3">
            <a:avLst/>
          </a:prstGeom>
          <a:ln w="25400">
            <a:solidFill>
              <a:schemeClr val="bg2">
                <a:lumMod val="75000"/>
              </a:schemeClr>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6" name="Connector: Elbow 45">
            <a:extLst>
              <a:ext uri="{FF2B5EF4-FFF2-40B4-BE49-F238E27FC236}">
                <a16:creationId xmlns:a16="http://schemas.microsoft.com/office/drawing/2014/main" id="{3C8672F0-709E-45DF-AC3E-FEC796F67CEB}"/>
              </a:ext>
            </a:extLst>
          </p:cNvPr>
          <p:cNvCxnSpPr>
            <a:cxnSpLocks/>
          </p:cNvCxnSpPr>
          <p:nvPr/>
        </p:nvCxnSpPr>
        <p:spPr>
          <a:xfrm rot="10800000">
            <a:off x="3976315" y="1303254"/>
            <a:ext cx="567525" cy="2"/>
          </a:xfrm>
          <a:prstGeom prst="bentConnector3">
            <a:avLst/>
          </a:prstGeom>
          <a:ln w="25400">
            <a:solidFill>
              <a:schemeClr val="bg2">
                <a:lumMod val="75000"/>
              </a:schemeClr>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cxnSp>
        <p:nvCxnSpPr>
          <p:cNvPr id="47" name="Connector: Elbow 46">
            <a:extLst>
              <a:ext uri="{FF2B5EF4-FFF2-40B4-BE49-F238E27FC236}">
                <a16:creationId xmlns:a16="http://schemas.microsoft.com/office/drawing/2014/main" id="{AC108DCF-E4CB-40F9-8924-C10264168D37}"/>
              </a:ext>
            </a:extLst>
          </p:cNvPr>
          <p:cNvCxnSpPr>
            <a:cxnSpLocks/>
          </p:cNvCxnSpPr>
          <p:nvPr/>
        </p:nvCxnSpPr>
        <p:spPr>
          <a:xfrm rot="10800000" flipH="1">
            <a:off x="7450333" y="1304564"/>
            <a:ext cx="567525" cy="2"/>
          </a:xfrm>
          <a:prstGeom prst="bentConnector3">
            <a:avLst/>
          </a:prstGeom>
          <a:ln w="25400">
            <a:solidFill>
              <a:schemeClr val="bg2">
                <a:lumMod val="75000"/>
              </a:schemeClr>
            </a:solidFill>
            <a:prstDash val="sysDash"/>
            <a:headEnd type="none"/>
            <a:tailEnd type="oval"/>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AB3D6609-B8BA-45BC-9557-11EC7D76680B}"/>
              </a:ext>
            </a:extLst>
          </p:cNvPr>
          <p:cNvSpPr/>
          <p:nvPr/>
        </p:nvSpPr>
        <p:spPr bwMode="auto">
          <a:xfrm>
            <a:off x="4713975" y="1555176"/>
            <a:ext cx="2528653" cy="2528653"/>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49" name="Group 48">
            <a:extLst>
              <a:ext uri="{FF2B5EF4-FFF2-40B4-BE49-F238E27FC236}">
                <a16:creationId xmlns:a16="http://schemas.microsoft.com/office/drawing/2014/main" id="{CA9F0114-D9C2-4123-A68B-3466604BF85E}"/>
              </a:ext>
            </a:extLst>
          </p:cNvPr>
          <p:cNvGrpSpPr/>
          <p:nvPr/>
        </p:nvGrpSpPr>
        <p:grpSpPr>
          <a:xfrm>
            <a:off x="5073989" y="2320391"/>
            <a:ext cx="1864936" cy="998226"/>
            <a:chOff x="3267074" y="1434297"/>
            <a:chExt cx="6086099" cy="3257646"/>
          </a:xfrm>
        </p:grpSpPr>
        <p:sp>
          <p:nvSpPr>
            <p:cNvPr id="50" name="Freeform: Shape 49">
              <a:extLst>
                <a:ext uri="{FF2B5EF4-FFF2-40B4-BE49-F238E27FC236}">
                  <a16:creationId xmlns:a16="http://schemas.microsoft.com/office/drawing/2014/main" id="{782090E6-0B5D-48AD-95DD-7520A8CBBA93}"/>
                </a:ext>
              </a:extLst>
            </p:cNvPr>
            <p:cNvSpPr/>
            <p:nvPr/>
          </p:nvSpPr>
          <p:spPr bwMode="auto">
            <a:xfrm>
              <a:off x="3267074" y="1434297"/>
              <a:ext cx="5902326" cy="3257646"/>
            </a:xfrm>
            <a:custGeom>
              <a:avLst/>
              <a:gdLst>
                <a:gd name="connsiteX0" fmla="*/ 3361107 w 6810924"/>
                <a:gd name="connsiteY0" fmla="*/ 0 h 3759126"/>
                <a:gd name="connsiteX1" fmla="*/ 4838321 w 6810924"/>
                <a:gd name="connsiteY1" fmla="*/ 979163 h 3759126"/>
                <a:gd name="connsiteX2" fmla="*/ 4860282 w 6810924"/>
                <a:gd name="connsiteY2" fmla="*/ 1039166 h 3759126"/>
                <a:gd name="connsiteX3" fmla="*/ 4977487 w 6810924"/>
                <a:gd name="connsiteY3" fmla="*/ 996268 h 3759126"/>
                <a:gd name="connsiteX4" fmla="*/ 5397728 w 6810924"/>
                <a:gd name="connsiteY4" fmla="*/ 932734 h 3759126"/>
                <a:gd name="connsiteX5" fmla="*/ 6810924 w 6810924"/>
                <a:gd name="connsiteY5" fmla="*/ 2345930 h 3759126"/>
                <a:gd name="connsiteX6" fmla="*/ 5542219 w 6810924"/>
                <a:gd name="connsiteY6" fmla="*/ 3751830 h 3759126"/>
                <a:gd name="connsiteX7" fmla="*/ 5469009 w 6810924"/>
                <a:gd name="connsiteY7" fmla="*/ 3755527 h 3759126"/>
                <a:gd name="connsiteX8" fmla="*/ 5469009 w 6810924"/>
                <a:gd name="connsiteY8" fmla="*/ 3759125 h 3759126"/>
                <a:gd name="connsiteX9" fmla="*/ 5397748 w 6810924"/>
                <a:gd name="connsiteY9" fmla="*/ 3759125 h 3759126"/>
                <a:gd name="connsiteX10" fmla="*/ 5397728 w 6810924"/>
                <a:gd name="connsiteY10" fmla="*/ 3759126 h 3759126"/>
                <a:gd name="connsiteX11" fmla="*/ 5397708 w 6810924"/>
                <a:gd name="connsiteY11" fmla="*/ 3759125 h 3759126"/>
                <a:gd name="connsiteX12" fmla="*/ 779509 w 6810924"/>
                <a:gd name="connsiteY12" fmla="*/ 3759125 h 3759126"/>
                <a:gd name="connsiteX13" fmla="*/ 779489 w 6810924"/>
                <a:gd name="connsiteY13" fmla="*/ 3759126 h 3759126"/>
                <a:gd name="connsiteX14" fmla="*/ 779470 w 6810924"/>
                <a:gd name="connsiteY14" fmla="*/ 3759125 h 3759126"/>
                <a:gd name="connsiteX15" fmla="*/ 760443 w 6810924"/>
                <a:gd name="connsiteY15" fmla="*/ 3759125 h 3759126"/>
                <a:gd name="connsiteX16" fmla="*/ 760443 w 6810924"/>
                <a:gd name="connsiteY16" fmla="*/ 3758165 h 3759126"/>
                <a:gd name="connsiteX17" fmla="*/ 699791 w 6810924"/>
                <a:gd name="connsiteY17" fmla="*/ 3755102 h 3759126"/>
                <a:gd name="connsiteX18" fmla="*/ 0 w 6810924"/>
                <a:gd name="connsiteY18" fmla="*/ 2979637 h 3759126"/>
                <a:gd name="connsiteX19" fmla="*/ 779489 w 6810924"/>
                <a:gd name="connsiteY19" fmla="*/ 2200148 h 3759126"/>
                <a:gd name="connsiteX20" fmla="*/ 869383 w 6810924"/>
                <a:gd name="connsiteY20" fmla="*/ 2205818 h 3759126"/>
                <a:gd name="connsiteX21" fmla="*/ 855381 w 6810924"/>
                <a:gd name="connsiteY21" fmla="*/ 2066924 h 3759126"/>
                <a:gd name="connsiteX22" fmla="*/ 1782273 w 6810924"/>
                <a:gd name="connsiteY22" fmla="*/ 1140032 h 3759126"/>
                <a:gd name="connsiteX23" fmla="*/ 1825926 w 6810924"/>
                <a:gd name="connsiteY23" fmla="*/ 1142236 h 3759126"/>
                <a:gd name="connsiteX24" fmla="*/ 1829983 w 6810924"/>
                <a:gd name="connsiteY24" fmla="*/ 1126458 h 3759126"/>
                <a:gd name="connsiteX25" fmla="*/ 3361107 w 6810924"/>
                <a:gd name="connsiteY25" fmla="*/ 0 h 37591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6810924" h="3759126">
                  <a:moveTo>
                    <a:pt x="3361107" y="0"/>
                  </a:moveTo>
                  <a:cubicBezTo>
                    <a:pt x="4025175" y="0"/>
                    <a:pt x="4594941" y="403750"/>
                    <a:pt x="4838321" y="979163"/>
                  </a:cubicBezTo>
                  <a:lnTo>
                    <a:pt x="4860282" y="1039166"/>
                  </a:lnTo>
                  <a:lnTo>
                    <a:pt x="4977487" y="996268"/>
                  </a:lnTo>
                  <a:cubicBezTo>
                    <a:pt x="5110241" y="954978"/>
                    <a:pt x="5251387" y="932734"/>
                    <a:pt x="5397728" y="932734"/>
                  </a:cubicBezTo>
                  <a:cubicBezTo>
                    <a:pt x="6178215" y="932734"/>
                    <a:pt x="6810924" y="1565443"/>
                    <a:pt x="6810924" y="2345930"/>
                  </a:cubicBezTo>
                  <a:cubicBezTo>
                    <a:pt x="6810924" y="3077637"/>
                    <a:pt x="6254832" y="3679460"/>
                    <a:pt x="5542219" y="3751830"/>
                  </a:cubicBezTo>
                  <a:lnTo>
                    <a:pt x="5469009" y="3755527"/>
                  </a:lnTo>
                  <a:lnTo>
                    <a:pt x="5469009" y="3759125"/>
                  </a:lnTo>
                  <a:lnTo>
                    <a:pt x="5397748" y="3759125"/>
                  </a:lnTo>
                  <a:lnTo>
                    <a:pt x="5397728" y="3759126"/>
                  </a:lnTo>
                  <a:lnTo>
                    <a:pt x="5397708" y="3759125"/>
                  </a:lnTo>
                  <a:lnTo>
                    <a:pt x="779509" y="3759125"/>
                  </a:lnTo>
                  <a:lnTo>
                    <a:pt x="779489" y="3759126"/>
                  </a:lnTo>
                  <a:lnTo>
                    <a:pt x="779470" y="3759125"/>
                  </a:lnTo>
                  <a:lnTo>
                    <a:pt x="760443" y="3759125"/>
                  </a:lnTo>
                  <a:lnTo>
                    <a:pt x="760443" y="3758165"/>
                  </a:lnTo>
                  <a:lnTo>
                    <a:pt x="699791" y="3755102"/>
                  </a:lnTo>
                  <a:cubicBezTo>
                    <a:pt x="306729" y="3715184"/>
                    <a:pt x="0" y="3383231"/>
                    <a:pt x="0" y="2979637"/>
                  </a:cubicBezTo>
                  <a:cubicBezTo>
                    <a:pt x="0" y="2549137"/>
                    <a:pt x="348989" y="2200148"/>
                    <a:pt x="779489" y="2200148"/>
                  </a:cubicBezTo>
                  <a:lnTo>
                    <a:pt x="869383" y="2205818"/>
                  </a:lnTo>
                  <a:lnTo>
                    <a:pt x="855381" y="2066924"/>
                  </a:lnTo>
                  <a:cubicBezTo>
                    <a:pt x="855381" y="1555016"/>
                    <a:pt x="1270365" y="1140032"/>
                    <a:pt x="1782273" y="1140032"/>
                  </a:cubicBezTo>
                  <a:lnTo>
                    <a:pt x="1825926" y="1142236"/>
                  </a:lnTo>
                  <a:lnTo>
                    <a:pt x="1829983" y="1126458"/>
                  </a:lnTo>
                  <a:cubicBezTo>
                    <a:pt x="2032967" y="473846"/>
                    <a:pt x="2641701" y="0"/>
                    <a:pt x="3361107" y="0"/>
                  </a:cubicBezTo>
                  <a:close/>
                </a:path>
              </a:pathLst>
            </a:custGeom>
            <a:solidFill>
              <a:schemeClr val="bg1"/>
            </a:solidFill>
            <a:ln w="15875" cap="sq">
              <a:solidFill>
                <a:schemeClr val="accent1"/>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a:ln>
                  <a:noFill/>
                </a:ln>
                <a:gradFill>
                  <a:gsLst>
                    <a:gs pos="0">
                      <a:srgbClr val="505050"/>
                    </a:gs>
                    <a:gs pos="100000">
                      <a:srgbClr val="505050"/>
                    </a:gs>
                  </a:gsLst>
                </a:gradFill>
                <a:effectLst/>
                <a:uLnTx/>
                <a:uFillTx/>
                <a:latin typeface="Segoe UI Semilight"/>
                <a:ea typeface="+mn-ea"/>
                <a:cs typeface="+mn-cs"/>
              </a:endParaRPr>
            </a:p>
          </p:txBody>
        </p:sp>
        <p:sp>
          <p:nvSpPr>
            <p:cNvPr id="51" name="MS cloud text">
              <a:extLst>
                <a:ext uri="{FF2B5EF4-FFF2-40B4-BE49-F238E27FC236}">
                  <a16:creationId xmlns:a16="http://schemas.microsoft.com/office/drawing/2014/main" id="{8C2F0938-A7FF-4EF8-9E6D-EA0ABAB38D19}"/>
                </a:ext>
              </a:extLst>
            </p:cNvPr>
            <p:cNvSpPr txBox="1">
              <a:spLocks/>
            </p:cNvSpPr>
            <p:nvPr/>
          </p:nvSpPr>
          <p:spPr>
            <a:xfrm>
              <a:off x="3653771" y="3053792"/>
              <a:ext cx="5699402" cy="883299"/>
            </a:xfrm>
            <a:prstGeom prst="rect">
              <a:avLst/>
            </a:prstGeom>
          </p:spPr>
          <p:txBody>
            <a:bodyPr vert="horz" wrap="square" lIns="143428" tIns="89642" rIns="143428" bIns="89642" rtlCol="0" anchor="t">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386" rtl="0" eaLnBrk="1" fontAlgn="auto" latinLnBrk="0" hangingPunct="1">
                <a:lnSpc>
                  <a:spcPct val="90000"/>
                </a:lnSpc>
                <a:spcBef>
                  <a:spcPct val="0"/>
                </a:spcBef>
                <a:spcAft>
                  <a:spcPts val="0"/>
                </a:spcAft>
                <a:buClrTx/>
                <a:buSzTx/>
                <a:buFontTx/>
                <a:buNone/>
                <a:tabLst/>
                <a:defRPr/>
              </a:pPr>
              <a:r>
                <a:rPr kumimoji="0" lang="en-US" sz="1568" b="0" i="0" u="none" strike="noStrike" kern="0" cap="none" spc="0" normalizeH="0" baseline="0" noProof="0" dirty="0">
                  <a:ln w="3175">
                    <a:noFill/>
                  </a:ln>
                  <a:gradFill>
                    <a:gsLst>
                      <a:gs pos="0">
                        <a:srgbClr val="002050"/>
                      </a:gs>
                      <a:gs pos="100000">
                        <a:srgbClr val="002050"/>
                      </a:gs>
                    </a:gsLst>
                    <a:lin ang="5400000" scaled="0"/>
                  </a:gradFill>
                  <a:effectLst/>
                  <a:uLnTx/>
                  <a:uFillTx/>
                  <a:latin typeface="Segoe UI Semilight"/>
                  <a:ea typeface="+mn-ea"/>
                  <a:cs typeface="Segoe UI Semilight" panose="020B0402040204020203" pitchFamily="34" charset="0"/>
                </a:rPr>
                <a:t>Microsoft Azure</a:t>
              </a:r>
              <a:endParaRPr kumimoji="0" lang="en-US" sz="1568" b="0" i="0" u="none" strike="noStrike" kern="0" cap="none" spc="0" normalizeH="0" baseline="0" noProof="0" dirty="0">
                <a:ln w="3175">
                  <a:noFill/>
                </a:ln>
                <a:gradFill>
                  <a:gsLst>
                    <a:gs pos="0">
                      <a:srgbClr val="002050"/>
                    </a:gs>
                    <a:gs pos="100000">
                      <a:srgbClr val="002050"/>
                    </a:gs>
                  </a:gsLst>
                  <a:lin ang="5400000" scaled="0"/>
                </a:gradFill>
                <a:effectLst/>
                <a:uLnTx/>
                <a:uFillTx/>
                <a:latin typeface="Segoe UI Light"/>
                <a:ea typeface="+mn-ea"/>
                <a:cs typeface="Segoe UI Semilight" panose="020B0402040204020203" pitchFamily="34" charset="0"/>
              </a:endParaRPr>
            </a:p>
          </p:txBody>
        </p:sp>
      </p:grpSp>
    </p:spTree>
    <p:extLst>
      <p:ext uri="{BB962C8B-B14F-4D97-AF65-F5344CB8AC3E}">
        <p14:creationId xmlns:p14="http://schemas.microsoft.com/office/powerpoint/2010/main" val="32237043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7C7E6694-F0DE-4BD4-A27F-E4FD735E324A}"/>
              </a:ext>
            </a:extLst>
          </p:cNvPr>
          <p:cNvSpPr/>
          <p:nvPr/>
        </p:nvSpPr>
        <p:spPr>
          <a:xfrm>
            <a:off x="413857" y="203244"/>
            <a:ext cx="6096000" cy="369332"/>
          </a:xfrm>
          <a:prstGeom prst="rect">
            <a:avLst/>
          </a:prstGeom>
        </p:spPr>
        <p:txBody>
          <a:bodyPr>
            <a:spAutoFit/>
          </a:bodyPr>
          <a:lstStyle/>
          <a:p>
            <a:r>
              <a:rPr lang="en-US" dirty="0"/>
              <a:t>Additional Resources</a:t>
            </a:r>
            <a:endParaRPr lang="en-NZ" dirty="0"/>
          </a:p>
        </p:txBody>
      </p:sp>
      <p:sp>
        <p:nvSpPr>
          <p:cNvPr id="3" name="Rectangle 2">
            <a:extLst>
              <a:ext uri="{FF2B5EF4-FFF2-40B4-BE49-F238E27FC236}">
                <a16:creationId xmlns:a16="http://schemas.microsoft.com/office/drawing/2014/main" id="{F15A53F0-EBFD-471B-8112-0D36FF6824E7}"/>
              </a:ext>
            </a:extLst>
          </p:cNvPr>
          <p:cNvSpPr/>
          <p:nvPr/>
        </p:nvSpPr>
        <p:spPr>
          <a:xfrm>
            <a:off x="413857" y="757134"/>
            <a:ext cx="6096000" cy="5632311"/>
          </a:xfrm>
          <a:prstGeom prst="rect">
            <a:avLst/>
          </a:prstGeom>
        </p:spPr>
        <p:txBody>
          <a:bodyPr>
            <a:spAutoFit/>
          </a:bodyPr>
          <a:lstStyle/>
          <a:p>
            <a:pPr marL="285750" indent="-285750">
              <a:buFont typeface="Arial" panose="020B0604020202020204" pitchFamily="34" charset="0"/>
              <a:buChar char="•"/>
            </a:pPr>
            <a:r>
              <a:rPr lang="en-NZ" dirty="0">
                <a:hlinkClick r:id="rId2"/>
              </a:rPr>
              <a:t>What is Azure?</a:t>
            </a:r>
            <a:endParaRPr lang="en-NZ" dirty="0"/>
          </a:p>
          <a:p>
            <a:pPr marL="285750" indent="-285750">
              <a:buFont typeface="Arial" panose="020B0604020202020204" pitchFamily="34" charset="0"/>
              <a:buChar char="•"/>
            </a:pPr>
            <a:r>
              <a:rPr lang="en-NZ" dirty="0">
                <a:hlinkClick r:id="rId3" tooltip="Get started with Azure"/>
              </a:rPr>
              <a:t>Get started with Azure</a:t>
            </a:r>
            <a:endParaRPr lang="en-NZ" dirty="0"/>
          </a:p>
          <a:p>
            <a:pPr marL="285750" indent="-285750">
              <a:buFont typeface="Arial" panose="020B0604020202020204" pitchFamily="34" charset="0"/>
              <a:buChar char="•"/>
            </a:pPr>
            <a:r>
              <a:rPr lang="en-NZ" dirty="0">
                <a:hlinkClick r:id="rId4" tooltip="Create your Azure free account today"/>
              </a:rPr>
              <a:t>Get your Azure free account</a:t>
            </a:r>
            <a:endParaRPr lang="en-NZ" dirty="0"/>
          </a:p>
          <a:p>
            <a:pPr marL="285750" indent="-285750">
              <a:buFont typeface="Arial" panose="020B0604020202020204" pitchFamily="34" charset="0"/>
              <a:buChar char="•"/>
            </a:pPr>
            <a:r>
              <a:rPr lang="en-NZ" dirty="0">
                <a:hlinkClick r:id="rId5"/>
              </a:rPr>
              <a:t>Wikipedia - More about Azure and some acronyms (IaaS/Pass)</a:t>
            </a:r>
            <a:endParaRPr lang="en-NZ" dirty="0"/>
          </a:p>
          <a:p>
            <a:pPr marL="285750" indent="-285750">
              <a:buFont typeface="Arial" panose="020B0604020202020204" pitchFamily="34" charset="0"/>
              <a:buChar char="•"/>
            </a:pPr>
            <a:r>
              <a:rPr lang="en-NZ" dirty="0">
                <a:hlinkClick r:id="rId6"/>
              </a:rPr>
              <a:t>Create a 3-Tier Application Using Azure Virtual Machines</a:t>
            </a:r>
            <a:endParaRPr lang="en-NZ" dirty="0"/>
          </a:p>
          <a:p>
            <a:pPr marL="285750" indent="-285750">
              <a:buFont typeface="Arial" panose="020B0604020202020204" pitchFamily="34" charset="0"/>
              <a:buChar char="•"/>
            </a:pPr>
            <a:r>
              <a:rPr lang="en-NZ" dirty="0">
                <a:hlinkClick r:id="rId7"/>
              </a:rPr>
              <a:t>Microsoft Azure Essentials</a:t>
            </a:r>
            <a:endParaRPr lang="en-NZ" dirty="0"/>
          </a:p>
          <a:p>
            <a:pPr marL="285750" indent="-285750">
              <a:buFont typeface="Arial" panose="020B0604020202020204" pitchFamily="34" charset="0"/>
              <a:buChar char="•"/>
            </a:pPr>
            <a:r>
              <a:rPr lang="en-NZ" dirty="0">
                <a:hlinkClick r:id="rId8"/>
              </a:rPr>
              <a:t>Channel9</a:t>
            </a:r>
            <a:endParaRPr lang="en-NZ" dirty="0"/>
          </a:p>
          <a:p>
            <a:pPr marL="285750" indent="-285750">
              <a:buFont typeface="Arial" panose="020B0604020202020204" pitchFamily="34" charset="0"/>
              <a:buChar char="•"/>
            </a:pPr>
            <a:r>
              <a:rPr lang="en-NZ" dirty="0">
                <a:hlinkClick r:id="rId9"/>
              </a:rPr>
              <a:t>Microsoft Learn</a:t>
            </a:r>
            <a:endParaRPr lang="en-NZ" dirty="0"/>
          </a:p>
          <a:p>
            <a:pPr marL="285750" indent="-285750">
              <a:buFont typeface="Arial" panose="020B0604020202020204" pitchFamily="34" charset="0"/>
              <a:buChar char="•"/>
            </a:pPr>
            <a:r>
              <a:rPr lang="en-NZ" dirty="0">
                <a:hlinkClick r:id="rId10"/>
              </a:rPr>
              <a:t>Microsoft Cloud Training Events</a:t>
            </a:r>
            <a:endParaRPr lang="en-NZ" dirty="0"/>
          </a:p>
          <a:p>
            <a:pPr marL="285750" indent="-285750">
              <a:buFont typeface="Arial" panose="020B0604020202020204" pitchFamily="34" charset="0"/>
              <a:buChar char="•"/>
            </a:pPr>
            <a:r>
              <a:rPr lang="en-NZ" dirty="0">
                <a:hlinkClick r:id="rId11"/>
              </a:rPr>
              <a:t>Azure Citadel</a:t>
            </a:r>
            <a:endParaRPr lang="en-NZ" dirty="0"/>
          </a:p>
          <a:p>
            <a:pPr marL="285750" indent="-285750">
              <a:buFont typeface="Arial" panose="020B0604020202020204" pitchFamily="34" charset="0"/>
              <a:buChar char="•"/>
            </a:pPr>
            <a:r>
              <a:rPr lang="en-NZ" dirty="0">
                <a:hlinkClick r:id="rId12"/>
              </a:rPr>
              <a:t>70-532 Azure Exam links</a:t>
            </a:r>
            <a:endParaRPr lang="en-NZ" dirty="0"/>
          </a:p>
          <a:p>
            <a:pPr marL="285750" indent="-285750">
              <a:buFont typeface="Arial" panose="020B0604020202020204" pitchFamily="34" charset="0"/>
              <a:buChar char="•"/>
            </a:pPr>
            <a:r>
              <a:rPr lang="en-NZ" dirty="0">
                <a:hlinkClick r:id="rId13"/>
              </a:rPr>
              <a:t>Azure Tips and Tricks</a:t>
            </a:r>
            <a:endParaRPr lang="en-NZ" dirty="0"/>
          </a:p>
          <a:p>
            <a:pPr marL="285750" indent="-285750">
              <a:buFont typeface="Arial" panose="020B0604020202020204" pitchFamily="34" charset="0"/>
              <a:buChar char="•"/>
            </a:pPr>
            <a:r>
              <a:rPr lang="en-NZ" dirty="0">
                <a:hlinkClick r:id="rId14"/>
              </a:rPr>
              <a:t>Azure Academy</a:t>
            </a:r>
            <a:endParaRPr lang="en-NZ" dirty="0"/>
          </a:p>
          <a:p>
            <a:pPr marL="285750" indent="-285750">
              <a:buFont typeface="Arial" panose="020B0604020202020204" pitchFamily="34" charset="0"/>
              <a:buChar char="•"/>
            </a:pPr>
            <a:r>
              <a:rPr lang="en-NZ" dirty="0">
                <a:hlinkClick r:id="rId15"/>
              </a:rPr>
              <a:t>Microsoft Mechanics</a:t>
            </a:r>
            <a:endParaRPr lang="en-NZ" dirty="0"/>
          </a:p>
          <a:p>
            <a:pPr marL="285750" indent="-285750">
              <a:buFont typeface="Arial" panose="020B0604020202020204" pitchFamily="34" charset="0"/>
              <a:buChar char="•"/>
            </a:pPr>
            <a:r>
              <a:rPr lang="en-NZ" dirty="0">
                <a:hlinkClick r:id="rId16"/>
              </a:rPr>
              <a:t>Solution Architect: Design Power Platform solutions</a:t>
            </a:r>
            <a:endParaRPr lang="en-NZ" dirty="0"/>
          </a:p>
          <a:p>
            <a:pPr marL="285750" indent="-285750">
              <a:buFont typeface="Arial" panose="020B0604020202020204" pitchFamily="34" charset="0"/>
              <a:buChar char="•"/>
            </a:pPr>
            <a:r>
              <a:rPr lang="en-NZ" dirty="0">
                <a:hlinkClick r:id="rId17"/>
              </a:rPr>
              <a:t>Learn Azure in a Month of Lunches – Audiobook</a:t>
            </a:r>
            <a:endParaRPr lang="en-NZ" dirty="0"/>
          </a:p>
          <a:p>
            <a:pPr marL="285750" indent="-285750">
              <a:buFont typeface="Arial" panose="020B0604020202020204" pitchFamily="34" charset="0"/>
              <a:buChar char="•"/>
            </a:pPr>
            <a:r>
              <a:rPr lang="en-US" dirty="0">
                <a:hlinkClick r:id="rId18"/>
              </a:rPr>
              <a:t>How can I learn how to use Microsoft Azure? </a:t>
            </a:r>
            <a:endParaRPr lang="en-US" dirty="0"/>
          </a:p>
          <a:p>
            <a:endParaRPr lang="en-NZ" dirty="0"/>
          </a:p>
        </p:txBody>
      </p:sp>
    </p:spTree>
    <p:extLst>
      <p:ext uri="{BB962C8B-B14F-4D97-AF65-F5344CB8AC3E}">
        <p14:creationId xmlns:p14="http://schemas.microsoft.com/office/powerpoint/2010/main" val="11692092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a:extLst>
              <a:ext uri="{FF2B5EF4-FFF2-40B4-BE49-F238E27FC236}">
                <a16:creationId xmlns:a16="http://schemas.microsoft.com/office/drawing/2014/main" id="{3E8FAF8E-184E-4C59-96B7-D3B5B01419D9}"/>
              </a:ext>
              <a:ext uri="{C183D7F6-B498-43B3-948B-1728B52AA6E4}">
                <adec:decorative xmlns:adec="http://schemas.microsoft.com/office/drawing/2017/decorative" val="1"/>
              </a:ext>
            </a:extLst>
          </p:cNvPr>
          <p:cNvSpPr/>
          <p:nvPr/>
        </p:nvSpPr>
        <p:spPr bwMode="auto">
          <a:xfrm>
            <a:off x="583803" y="1888848"/>
            <a:ext cx="11025188" cy="1457240"/>
          </a:xfrm>
          <a:custGeom>
            <a:avLst/>
            <a:gdLst>
              <a:gd name="connsiteX0" fmla="*/ 0 w 11025188"/>
              <a:gd name="connsiteY0" fmla="*/ 0 h 2023864"/>
              <a:gd name="connsiteX1" fmla="*/ 11025188 w 11025188"/>
              <a:gd name="connsiteY1" fmla="*/ 0 h 2023864"/>
              <a:gd name="connsiteX2" fmla="*/ 11025188 w 11025188"/>
              <a:gd name="connsiteY2" fmla="*/ 2023864 h 2023864"/>
              <a:gd name="connsiteX3" fmla="*/ 0 w 11025188"/>
              <a:gd name="connsiteY3" fmla="*/ 2023864 h 2023864"/>
              <a:gd name="connsiteX4" fmla="*/ 0 w 11025188"/>
              <a:gd name="connsiteY4" fmla="*/ 0 h 2023864"/>
              <a:gd name="connsiteX0" fmla="*/ 0 w 11025188"/>
              <a:gd name="connsiteY0" fmla="*/ 2023864 h 2115304"/>
              <a:gd name="connsiteX1" fmla="*/ 0 w 11025188"/>
              <a:gd name="connsiteY1" fmla="*/ 0 h 2115304"/>
              <a:gd name="connsiteX2" fmla="*/ 11025188 w 11025188"/>
              <a:gd name="connsiteY2" fmla="*/ 0 h 2115304"/>
              <a:gd name="connsiteX3" fmla="*/ 11025188 w 11025188"/>
              <a:gd name="connsiteY3" fmla="*/ 2023864 h 2115304"/>
              <a:gd name="connsiteX4" fmla="*/ 91440 w 11025188"/>
              <a:gd name="connsiteY4" fmla="*/ 2115304 h 2115304"/>
              <a:gd name="connsiteX0" fmla="*/ 0 w 11025188"/>
              <a:gd name="connsiteY0" fmla="*/ 2023864 h 2023864"/>
              <a:gd name="connsiteX1" fmla="*/ 0 w 11025188"/>
              <a:gd name="connsiteY1" fmla="*/ 0 h 2023864"/>
              <a:gd name="connsiteX2" fmla="*/ 11025188 w 11025188"/>
              <a:gd name="connsiteY2" fmla="*/ 0 h 2023864"/>
              <a:gd name="connsiteX3" fmla="*/ 11025188 w 11025188"/>
              <a:gd name="connsiteY3" fmla="*/ 2023864 h 2023864"/>
            </a:gdLst>
            <a:ahLst/>
            <a:cxnLst>
              <a:cxn ang="0">
                <a:pos x="connsiteX0" y="connsiteY0"/>
              </a:cxn>
              <a:cxn ang="0">
                <a:pos x="connsiteX1" y="connsiteY1"/>
              </a:cxn>
              <a:cxn ang="0">
                <a:pos x="connsiteX2" y="connsiteY2"/>
              </a:cxn>
              <a:cxn ang="0">
                <a:pos x="connsiteX3" y="connsiteY3"/>
              </a:cxn>
            </a:cxnLst>
            <a:rect l="l" t="t" r="r" b="b"/>
            <a:pathLst>
              <a:path w="11025188" h="2023864">
                <a:moveTo>
                  <a:pt x="0" y="2023864"/>
                </a:moveTo>
                <a:lnTo>
                  <a:pt x="0" y="0"/>
                </a:lnTo>
                <a:lnTo>
                  <a:pt x="11025188" y="0"/>
                </a:lnTo>
                <a:lnTo>
                  <a:pt x="11025188" y="2023864"/>
                </a:lnTo>
              </a:path>
            </a:pathLst>
          </a:custGeom>
          <a:noFill/>
          <a:ln w="19050" cap="flat" cmpd="sng" algn="ctr">
            <a:solidFill>
              <a:schemeClr val="bg1">
                <a:lumMod val="50000"/>
                <a:lumOff val="50000"/>
              </a:schemeClr>
            </a:solidFill>
            <a:prstDash val="solid"/>
            <a:headEnd type="none" w="med" len="med"/>
            <a:tailEnd type="none" w="med" len="med"/>
          </a:ln>
          <a:effectLst/>
        </p:spPr>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marL="0" marR="0" lvl="0" indent="0" algn="ctr" defTabSz="932742" rtl="0" eaLnBrk="1" fontAlgn="auto" latinLnBrk="0" hangingPunct="1">
              <a:lnSpc>
                <a:spcPct val="100000"/>
              </a:lnSpc>
              <a:spcBef>
                <a:spcPct val="0"/>
              </a:spcBef>
              <a:spcAft>
                <a:spcPts val="0"/>
              </a:spcAft>
              <a:buClrTx/>
              <a:buSzTx/>
              <a:buFontTx/>
              <a:buNone/>
              <a:tabLst/>
              <a:defRPr/>
            </a:pPr>
            <a:endParaRPr kumimoji="0" lang="en-US" sz="2800" b="0" i="0" u="none" strike="noStrike" kern="1200" cap="none" spc="0" normalizeH="0" baseline="0" noProof="0" err="1">
              <a:ln w="3175">
                <a:noFill/>
              </a:ln>
              <a:solidFill>
                <a:srgbClr val="FFFFFF"/>
              </a:solidFill>
              <a:effectLst/>
              <a:uLnTx/>
              <a:uFillTx/>
              <a:latin typeface="Segoe UI Semibold" panose="020B0702040204020203" pitchFamily="34" charset="0"/>
              <a:ea typeface="+mn-ea"/>
              <a:cs typeface="+mn-cs"/>
            </a:endParaRPr>
          </a:p>
        </p:txBody>
      </p:sp>
      <p:cxnSp>
        <p:nvCxnSpPr>
          <p:cNvPr id="7" name="Straight Connector 6">
            <a:extLst>
              <a:ext uri="{FF2B5EF4-FFF2-40B4-BE49-F238E27FC236}">
                <a16:creationId xmlns:a16="http://schemas.microsoft.com/office/drawing/2014/main" id="{AF74A721-2658-4621-ACBD-D14BC86E53F4}"/>
              </a:ext>
            </a:extLst>
          </p:cNvPr>
          <p:cNvCxnSpPr>
            <a:cxnSpLocks/>
          </p:cNvCxnSpPr>
          <p:nvPr/>
        </p:nvCxnSpPr>
        <p:spPr>
          <a:xfrm flipH="1">
            <a:off x="2756183" y="3346088"/>
            <a:ext cx="1113258" cy="0"/>
          </a:xfrm>
          <a:prstGeom prst="line">
            <a:avLst/>
          </a:prstGeom>
          <a:ln w="190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98830494-5186-426B-A16C-3B6C5EB145B1}"/>
              </a:ext>
            </a:extLst>
          </p:cNvPr>
          <p:cNvCxnSpPr>
            <a:cxnSpLocks/>
          </p:cNvCxnSpPr>
          <p:nvPr/>
        </p:nvCxnSpPr>
        <p:spPr>
          <a:xfrm flipH="1">
            <a:off x="5523455" y="3346088"/>
            <a:ext cx="1146147" cy="4868"/>
          </a:xfrm>
          <a:prstGeom prst="line">
            <a:avLst/>
          </a:prstGeom>
          <a:ln w="190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EB86264E-FCD0-4DCF-BBC4-4684FE3039A0}"/>
              </a:ext>
            </a:extLst>
          </p:cNvPr>
          <p:cNvCxnSpPr>
            <a:cxnSpLocks/>
          </p:cNvCxnSpPr>
          <p:nvPr/>
        </p:nvCxnSpPr>
        <p:spPr>
          <a:xfrm flipH="1">
            <a:off x="10899648" y="3338468"/>
            <a:ext cx="720855" cy="7620"/>
          </a:xfrm>
          <a:prstGeom prst="line">
            <a:avLst/>
          </a:prstGeom>
          <a:ln w="190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12D7C877-2186-4315-9180-C867CE0F4711}"/>
              </a:ext>
            </a:extLst>
          </p:cNvPr>
          <p:cNvCxnSpPr>
            <a:cxnSpLocks/>
          </p:cNvCxnSpPr>
          <p:nvPr/>
        </p:nvCxnSpPr>
        <p:spPr>
          <a:xfrm flipH="1">
            <a:off x="568564" y="3338468"/>
            <a:ext cx="581899" cy="0"/>
          </a:xfrm>
          <a:prstGeom prst="line">
            <a:avLst/>
          </a:prstGeom>
          <a:ln w="190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1" name="cloud 4">
            <a:extLst>
              <a:ext uri="{FF2B5EF4-FFF2-40B4-BE49-F238E27FC236}">
                <a16:creationId xmlns:a16="http://schemas.microsoft.com/office/drawing/2014/main" id="{B48AAEA6-37E6-4938-936A-E59A4323ACA7}"/>
              </a:ext>
              <a:ext uri="{C183D7F6-B498-43B3-948B-1728B52AA6E4}">
                <adec:decorative xmlns:adec="http://schemas.microsoft.com/office/drawing/2017/decorative" val="1"/>
              </a:ext>
            </a:extLst>
          </p:cNvPr>
          <p:cNvSpPr>
            <a:spLocks noChangeAspect="1"/>
          </p:cNvSpPr>
          <p:nvPr/>
        </p:nvSpPr>
        <p:spPr bwMode="auto">
          <a:xfrm flipV="1">
            <a:off x="1185519" y="2831093"/>
            <a:ext cx="1454344" cy="79273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flip="none" rotWithShape="1">
                <a:gsLst>
                  <a:gs pos="2917">
                    <a:srgbClr val="2487DE"/>
                  </a:gs>
                  <a:gs pos="100000">
                    <a:srgbClr val="5C9FEF"/>
                  </a:gs>
                </a:gsLst>
                <a:lin ang="16200000" scaled="1"/>
                <a:tileRect/>
              </a:gradFill>
              <a:effectLst/>
              <a:uLnTx/>
              <a:uFillTx/>
              <a:latin typeface="Segoe UI Semilight"/>
              <a:ea typeface="+mn-ea"/>
              <a:cs typeface="+mn-cs"/>
            </a:endParaRPr>
          </a:p>
        </p:txBody>
      </p:sp>
      <p:sp>
        <p:nvSpPr>
          <p:cNvPr id="12" name="cloud 4">
            <a:extLst>
              <a:ext uri="{FF2B5EF4-FFF2-40B4-BE49-F238E27FC236}">
                <a16:creationId xmlns:a16="http://schemas.microsoft.com/office/drawing/2014/main" id="{96F56A13-3A3A-4D48-A1FA-7F3F69D2567A}"/>
              </a:ext>
              <a:ext uri="{C183D7F6-B498-43B3-948B-1728B52AA6E4}">
                <adec:decorative xmlns:adec="http://schemas.microsoft.com/office/drawing/2017/decorative" val="1"/>
              </a:ext>
            </a:extLst>
          </p:cNvPr>
          <p:cNvSpPr>
            <a:spLocks noChangeAspect="1"/>
          </p:cNvSpPr>
          <p:nvPr/>
        </p:nvSpPr>
        <p:spPr bwMode="auto">
          <a:xfrm flipV="1">
            <a:off x="3965050" y="2863938"/>
            <a:ext cx="1454344" cy="79273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flip="none" rotWithShape="1">
                <a:gsLst>
                  <a:gs pos="2917">
                    <a:srgbClr val="2487DE"/>
                  </a:gs>
                  <a:gs pos="100000">
                    <a:srgbClr val="5C9FEF"/>
                  </a:gs>
                </a:gsLst>
                <a:lin ang="16200000" scaled="1"/>
                <a:tileRect/>
              </a:gradFill>
              <a:effectLst/>
              <a:uLnTx/>
              <a:uFillTx/>
              <a:latin typeface="Segoe UI Semilight"/>
              <a:ea typeface="+mn-ea"/>
              <a:cs typeface="+mn-cs"/>
            </a:endParaRPr>
          </a:p>
        </p:txBody>
      </p:sp>
      <p:sp>
        <p:nvSpPr>
          <p:cNvPr id="13" name="cloud 4">
            <a:extLst>
              <a:ext uri="{FF2B5EF4-FFF2-40B4-BE49-F238E27FC236}">
                <a16:creationId xmlns:a16="http://schemas.microsoft.com/office/drawing/2014/main" id="{73C70224-BEA3-4849-AA43-44220E0B7DF9}"/>
              </a:ext>
              <a:ext uri="{C183D7F6-B498-43B3-948B-1728B52AA6E4}">
                <adec:decorative xmlns:adec="http://schemas.microsoft.com/office/drawing/2017/decorative" val="1"/>
              </a:ext>
            </a:extLst>
          </p:cNvPr>
          <p:cNvSpPr>
            <a:spLocks noChangeAspect="1"/>
          </p:cNvSpPr>
          <p:nvPr/>
        </p:nvSpPr>
        <p:spPr bwMode="auto">
          <a:xfrm flipV="1">
            <a:off x="9374749" y="2839799"/>
            <a:ext cx="1454344" cy="79273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lumMod val="60000"/>
              <a:lumOff val="40000"/>
            </a:schemeClr>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flip="none" rotWithShape="1">
                <a:gsLst>
                  <a:gs pos="2917">
                    <a:srgbClr val="2487DE"/>
                  </a:gs>
                  <a:gs pos="100000">
                    <a:srgbClr val="5C9FEF"/>
                  </a:gs>
                </a:gsLst>
                <a:lin ang="16200000" scaled="1"/>
                <a:tileRect/>
              </a:gradFill>
              <a:effectLst/>
              <a:uLnTx/>
              <a:uFillTx/>
              <a:latin typeface="Segoe UI Semilight"/>
              <a:ea typeface="+mn-ea"/>
              <a:cs typeface="+mn-cs"/>
            </a:endParaRPr>
          </a:p>
        </p:txBody>
      </p:sp>
      <p:sp>
        <p:nvSpPr>
          <p:cNvPr id="14" name="Rectangle 13">
            <a:extLst>
              <a:ext uri="{FF2B5EF4-FFF2-40B4-BE49-F238E27FC236}">
                <a16:creationId xmlns:a16="http://schemas.microsoft.com/office/drawing/2014/main" id="{C285E6C4-C7D8-476E-B92B-EF38FD4D3D6B}"/>
              </a:ext>
            </a:extLst>
          </p:cNvPr>
          <p:cNvSpPr/>
          <p:nvPr/>
        </p:nvSpPr>
        <p:spPr bwMode="auto">
          <a:xfrm>
            <a:off x="1122666" y="3743251"/>
            <a:ext cx="1741887"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a:ln>
                  <a:noFill/>
                </a:ln>
                <a:solidFill>
                  <a:srgbClr val="000000"/>
                </a:solidFill>
                <a:effectLst/>
                <a:uLnTx/>
                <a:uFillTx/>
                <a:latin typeface="Segoe UI"/>
                <a:ea typeface="Segoe UI" pitchFamily="34" charset="0"/>
                <a:cs typeface="Segoe UI Semibold" panose="020B0702040204020203" pitchFamily="34" charset="0"/>
              </a:rPr>
              <a:t>Azure (commercial)</a:t>
            </a:r>
          </a:p>
        </p:txBody>
      </p:sp>
      <p:sp>
        <p:nvSpPr>
          <p:cNvPr id="15" name="Rectangle 14">
            <a:extLst>
              <a:ext uri="{FF2B5EF4-FFF2-40B4-BE49-F238E27FC236}">
                <a16:creationId xmlns:a16="http://schemas.microsoft.com/office/drawing/2014/main" id="{8CCF5DDF-436F-4253-8D09-C5ED720270C6}"/>
              </a:ext>
            </a:extLst>
          </p:cNvPr>
          <p:cNvSpPr/>
          <p:nvPr/>
        </p:nvSpPr>
        <p:spPr bwMode="auto">
          <a:xfrm>
            <a:off x="3869441" y="3732622"/>
            <a:ext cx="1694888"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Azure Government</a:t>
            </a:r>
          </a:p>
        </p:txBody>
      </p:sp>
      <p:sp>
        <p:nvSpPr>
          <p:cNvPr id="16" name="Rectangle 15">
            <a:extLst>
              <a:ext uri="{FF2B5EF4-FFF2-40B4-BE49-F238E27FC236}">
                <a16:creationId xmlns:a16="http://schemas.microsoft.com/office/drawing/2014/main" id="{A2E0519B-BD80-4DC8-BF95-9315545ECE1F}"/>
              </a:ext>
            </a:extLst>
          </p:cNvPr>
          <p:cNvSpPr/>
          <p:nvPr/>
        </p:nvSpPr>
        <p:spPr bwMode="auto">
          <a:xfrm>
            <a:off x="6314853" y="3758946"/>
            <a:ext cx="2307748"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Azure</a:t>
            </a:r>
            <a:r>
              <a:rPr kumimoji="0" lang="en-IN" sz="1600" b="0" i="0" u="none" strike="noStrike" kern="1200" cap="none" spc="0" normalizeH="0" baseline="0" noProof="0">
                <a:ln>
                  <a:noFill/>
                </a:ln>
                <a:solidFill>
                  <a:srgbClr val="FFFFFF"/>
                </a:solidFill>
                <a:effectLst/>
                <a:uLnTx/>
                <a:uFillTx/>
                <a:latin typeface="Segoe UI"/>
                <a:ea typeface="+mn-ea"/>
                <a:cs typeface="Segoe UI Semibold" panose="020B0702040204020203" pitchFamily="34" charset="0"/>
              </a:rPr>
              <a:t> </a:t>
            </a:r>
            <a:r>
              <a:rPr kumimoji="0" lang="en-IN"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Government Secret</a:t>
            </a:r>
          </a:p>
        </p:txBody>
      </p:sp>
      <p:sp>
        <p:nvSpPr>
          <p:cNvPr id="17" name="Rectangle 16">
            <a:extLst>
              <a:ext uri="{FF2B5EF4-FFF2-40B4-BE49-F238E27FC236}">
                <a16:creationId xmlns:a16="http://schemas.microsoft.com/office/drawing/2014/main" id="{B4B8EDD2-D823-46FB-AFC9-D7B4709C14FC}"/>
              </a:ext>
            </a:extLst>
          </p:cNvPr>
          <p:cNvSpPr/>
          <p:nvPr/>
        </p:nvSpPr>
        <p:spPr bwMode="auto">
          <a:xfrm>
            <a:off x="8918446" y="4245084"/>
            <a:ext cx="2690545" cy="1903316"/>
          </a:xfrm>
          <a:prstGeom prst="rect">
            <a:avLst/>
          </a:prstGeom>
          <a:solidFill>
            <a:srgbClr val="000000">
              <a:alpha val="784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91440" rIns="88900" bIns="381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0"/>
              </a:spcAft>
              <a:buClrTx/>
              <a:buSzTx/>
              <a:buFontTx/>
              <a:buNone/>
              <a:tabLst/>
              <a:defRPr/>
            </a:pPr>
            <a:endParaRPr kumimoji="0" lang="en-IN" sz="2000" b="1" i="0" u="none" strike="noStrike" kern="1200" cap="none" spc="0" normalizeH="0" baseline="0" noProof="0" err="1">
              <a:ln>
                <a:noFill/>
              </a:ln>
              <a:solidFill>
                <a:srgbClr val="50E6FF"/>
              </a:solidFill>
              <a:effectLst/>
              <a:uLnTx/>
              <a:uFillTx/>
              <a:latin typeface="Segoe UI Semibold"/>
              <a:ea typeface="+mn-ea"/>
              <a:cs typeface="+mn-cs"/>
            </a:endParaRPr>
          </a:p>
        </p:txBody>
      </p:sp>
      <p:sp>
        <p:nvSpPr>
          <p:cNvPr id="18" name="Rectangle 17">
            <a:extLst>
              <a:ext uri="{FF2B5EF4-FFF2-40B4-BE49-F238E27FC236}">
                <a16:creationId xmlns:a16="http://schemas.microsoft.com/office/drawing/2014/main" id="{F5D9349A-F212-475A-943C-FD6E7F8D754A}"/>
              </a:ext>
            </a:extLst>
          </p:cNvPr>
          <p:cNvSpPr/>
          <p:nvPr/>
        </p:nvSpPr>
        <p:spPr bwMode="auto">
          <a:xfrm>
            <a:off x="689500" y="4224669"/>
            <a:ext cx="2638026" cy="1882037"/>
          </a:xfrm>
          <a:prstGeom prst="rect">
            <a:avLst/>
          </a:prstGeom>
          <a:solidFill>
            <a:srgbClr val="000000">
              <a:alpha val="784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91440" rIns="88900" bIns="381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0"/>
              </a:spcAft>
              <a:buClrTx/>
              <a:buSzTx/>
              <a:buFontTx/>
              <a:buNone/>
              <a:tabLst/>
              <a:defRPr/>
            </a:pPr>
            <a:endParaRPr kumimoji="0" lang="en-IN" sz="2000" b="1" i="0" u="none" strike="noStrike" kern="1200" cap="none" spc="0" normalizeH="0" baseline="0" noProof="0" err="1">
              <a:ln>
                <a:noFill/>
              </a:ln>
              <a:solidFill>
                <a:srgbClr val="50E6FF"/>
              </a:solidFill>
              <a:effectLst/>
              <a:uLnTx/>
              <a:uFillTx/>
              <a:latin typeface="Segoe UI Semibold"/>
              <a:ea typeface="+mn-ea"/>
              <a:cs typeface="+mn-cs"/>
            </a:endParaRPr>
          </a:p>
        </p:txBody>
      </p:sp>
      <p:sp>
        <p:nvSpPr>
          <p:cNvPr id="19" name="TextBox 18">
            <a:extLst>
              <a:ext uri="{FF2B5EF4-FFF2-40B4-BE49-F238E27FC236}">
                <a16:creationId xmlns:a16="http://schemas.microsoft.com/office/drawing/2014/main" id="{718F35C8-A130-4418-ACD0-EF5D268CD5AE}"/>
              </a:ext>
            </a:extLst>
          </p:cNvPr>
          <p:cNvSpPr txBox="1"/>
          <p:nvPr/>
        </p:nvSpPr>
        <p:spPr>
          <a:xfrm>
            <a:off x="754607" y="4455276"/>
            <a:ext cx="2498354" cy="221599"/>
          </a:xfrm>
          <a:prstGeom prst="rect">
            <a:avLst/>
          </a:prstGeom>
          <a:noFill/>
        </p:spPr>
        <p:txBody>
          <a:bodyPr wrap="squar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DoD Impact Level 2 (IL2)</a:t>
            </a:r>
          </a:p>
        </p:txBody>
      </p:sp>
      <p:sp>
        <p:nvSpPr>
          <p:cNvPr id="20" name="TextBox 19">
            <a:extLst>
              <a:ext uri="{FF2B5EF4-FFF2-40B4-BE49-F238E27FC236}">
                <a16:creationId xmlns:a16="http://schemas.microsoft.com/office/drawing/2014/main" id="{C9A679B4-6968-44C1-B80A-D6C628871FB7}"/>
              </a:ext>
            </a:extLst>
          </p:cNvPr>
          <p:cNvSpPr txBox="1"/>
          <p:nvPr/>
        </p:nvSpPr>
        <p:spPr>
          <a:xfrm>
            <a:off x="1257734" y="4801272"/>
            <a:ext cx="1524456" cy="2215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FedRAMP High </a:t>
            </a:r>
          </a:p>
        </p:txBody>
      </p:sp>
      <p:sp>
        <p:nvSpPr>
          <p:cNvPr id="21" name="TextBox 20">
            <a:extLst>
              <a:ext uri="{FF2B5EF4-FFF2-40B4-BE49-F238E27FC236}">
                <a16:creationId xmlns:a16="http://schemas.microsoft.com/office/drawing/2014/main" id="{0EFEC8AE-A856-4DCE-B533-08F7CA30787D}"/>
              </a:ext>
            </a:extLst>
          </p:cNvPr>
          <p:cNvSpPr txBox="1"/>
          <p:nvPr/>
        </p:nvSpPr>
        <p:spPr>
          <a:xfrm>
            <a:off x="1697694" y="5122124"/>
            <a:ext cx="591829" cy="2215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HIPAA</a:t>
            </a:r>
          </a:p>
        </p:txBody>
      </p:sp>
      <p:sp>
        <p:nvSpPr>
          <p:cNvPr id="22" name="Rectangle 21">
            <a:extLst>
              <a:ext uri="{FF2B5EF4-FFF2-40B4-BE49-F238E27FC236}">
                <a16:creationId xmlns:a16="http://schemas.microsoft.com/office/drawing/2014/main" id="{B3C2AA09-79E2-41F5-97C9-51FF1C50872A}"/>
              </a:ext>
            </a:extLst>
          </p:cNvPr>
          <p:cNvSpPr/>
          <p:nvPr/>
        </p:nvSpPr>
        <p:spPr bwMode="auto">
          <a:xfrm>
            <a:off x="3441133" y="4253567"/>
            <a:ext cx="2690545" cy="1874418"/>
          </a:xfrm>
          <a:prstGeom prst="rect">
            <a:avLst/>
          </a:prstGeom>
          <a:solidFill>
            <a:srgbClr val="000000">
              <a:alpha val="784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91440" rIns="88900" bIns="381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0"/>
              </a:spcAft>
              <a:buClrTx/>
              <a:buSzTx/>
              <a:buFontTx/>
              <a:buNone/>
              <a:tabLst/>
              <a:defRPr/>
            </a:pPr>
            <a:endParaRPr kumimoji="0" lang="en-IN" sz="2000" b="1" i="0" u="none" strike="noStrike" kern="1200" cap="none" spc="0" normalizeH="0" baseline="0" noProof="0" err="1">
              <a:ln>
                <a:noFill/>
              </a:ln>
              <a:solidFill>
                <a:srgbClr val="50E6FF"/>
              </a:solidFill>
              <a:effectLst/>
              <a:uLnTx/>
              <a:uFillTx/>
              <a:latin typeface="Segoe UI Semibold"/>
              <a:ea typeface="+mn-ea"/>
              <a:cs typeface="+mn-cs"/>
            </a:endParaRPr>
          </a:p>
        </p:txBody>
      </p:sp>
      <p:sp>
        <p:nvSpPr>
          <p:cNvPr id="23" name="TextBox 22">
            <a:extLst>
              <a:ext uri="{FF2B5EF4-FFF2-40B4-BE49-F238E27FC236}">
                <a16:creationId xmlns:a16="http://schemas.microsoft.com/office/drawing/2014/main" id="{40144076-A16A-4FAA-9775-6E494303C5A5}"/>
              </a:ext>
            </a:extLst>
          </p:cNvPr>
          <p:cNvSpPr txBox="1"/>
          <p:nvPr/>
        </p:nvSpPr>
        <p:spPr>
          <a:xfrm>
            <a:off x="3631701" y="4467388"/>
            <a:ext cx="2289858" cy="2215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DoD Impact Level 4 (IL4)</a:t>
            </a:r>
          </a:p>
        </p:txBody>
      </p:sp>
      <p:sp>
        <p:nvSpPr>
          <p:cNvPr id="24" name="TextBox 23">
            <a:extLst>
              <a:ext uri="{FF2B5EF4-FFF2-40B4-BE49-F238E27FC236}">
                <a16:creationId xmlns:a16="http://schemas.microsoft.com/office/drawing/2014/main" id="{819B4AFB-9617-4368-B5FB-E7C207520AB9}"/>
              </a:ext>
            </a:extLst>
          </p:cNvPr>
          <p:cNvSpPr txBox="1"/>
          <p:nvPr/>
        </p:nvSpPr>
        <p:spPr>
          <a:xfrm>
            <a:off x="4023516" y="5104292"/>
            <a:ext cx="1524456" cy="2215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FedRAMP High </a:t>
            </a:r>
          </a:p>
        </p:txBody>
      </p:sp>
      <p:sp>
        <p:nvSpPr>
          <p:cNvPr id="25" name="TextBox 24">
            <a:extLst>
              <a:ext uri="{FF2B5EF4-FFF2-40B4-BE49-F238E27FC236}">
                <a16:creationId xmlns:a16="http://schemas.microsoft.com/office/drawing/2014/main" id="{5D2D06A5-4B24-48BF-8E0A-97B17AB6586D}"/>
              </a:ext>
            </a:extLst>
          </p:cNvPr>
          <p:cNvSpPr txBox="1"/>
          <p:nvPr/>
        </p:nvSpPr>
        <p:spPr>
          <a:xfrm>
            <a:off x="3795432" y="5722866"/>
            <a:ext cx="1962397" cy="2215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IRS 1075, CJIS, HIPAA</a:t>
            </a:r>
          </a:p>
        </p:txBody>
      </p:sp>
      <p:sp>
        <p:nvSpPr>
          <p:cNvPr id="26" name="TextBox 25">
            <a:extLst>
              <a:ext uri="{FF2B5EF4-FFF2-40B4-BE49-F238E27FC236}">
                <a16:creationId xmlns:a16="http://schemas.microsoft.com/office/drawing/2014/main" id="{5CADE706-8CB5-4EF6-9D90-15F8E9F62E4F}"/>
              </a:ext>
            </a:extLst>
          </p:cNvPr>
          <p:cNvSpPr txBox="1"/>
          <p:nvPr/>
        </p:nvSpPr>
        <p:spPr>
          <a:xfrm>
            <a:off x="4219366" y="5414994"/>
            <a:ext cx="1146147" cy="2215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ITAR, DFARS</a:t>
            </a:r>
          </a:p>
        </p:txBody>
      </p:sp>
      <p:sp>
        <p:nvSpPr>
          <p:cNvPr id="27" name="cloud 4">
            <a:extLst>
              <a:ext uri="{FF2B5EF4-FFF2-40B4-BE49-F238E27FC236}">
                <a16:creationId xmlns:a16="http://schemas.microsoft.com/office/drawing/2014/main" id="{813CFB0D-9FF1-45E3-A055-A09ABE8523AF}"/>
              </a:ext>
              <a:ext uri="{C183D7F6-B498-43B3-948B-1728B52AA6E4}">
                <adec:decorative xmlns:adec="http://schemas.microsoft.com/office/drawing/2017/decorative" val="1"/>
              </a:ext>
            </a:extLst>
          </p:cNvPr>
          <p:cNvSpPr>
            <a:spLocks noChangeAspect="1"/>
          </p:cNvSpPr>
          <p:nvPr/>
        </p:nvSpPr>
        <p:spPr bwMode="auto">
          <a:xfrm flipV="1">
            <a:off x="6684841" y="2909799"/>
            <a:ext cx="1454344" cy="792738"/>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chemeClr val="accent1"/>
          </a:solidFill>
          <a:ln w="25400"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flip="none" rotWithShape="1">
                <a:gsLst>
                  <a:gs pos="2917">
                    <a:srgbClr val="2487DE"/>
                  </a:gs>
                  <a:gs pos="100000">
                    <a:srgbClr val="5C9FEF"/>
                  </a:gs>
                </a:gsLst>
                <a:lin ang="16200000" scaled="1"/>
                <a:tileRect/>
              </a:gradFill>
              <a:effectLst/>
              <a:uLnTx/>
              <a:uFillTx/>
              <a:latin typeface="Segoe UI Semilight"/>
              <a:ea typeface="+mn-ea"/>
              <a:cs typeface="+mn-cs"/>
            </a:endParaRPr>
          </a:p>
        </p:txBody>
      </p:sp>
      <p:cxnSp>
        <p:nvCxnSpPr>
          <p:cNvPr id="28" name="Straight Connector 27">
            <a:extLst>
              <a:ext uri="{FF2B5EF4-FFF2-40B4-BE49-F238E27FC236}">
                <a16:creationId xmlns:a16="http://schemas.microsoft.com/office/drawing/2014/main" id="{AD321434-E114-4368-BAB5-61B5EB97A446}"/>
              </a:ext>
            </a:extLst>
          </p:cNvPr>
          <p:cNvCxnSpPr>
            <a:cxnSpLocks/>
          </p:cNvCxnSpPr>
          <p:nvPr/>
        </p:nvCxnSpPr>
        <p:spPr>
          <a:xfrm flipH="1">
            <a:off x="8193324" y="3347976"/>
            <a:ext cx="1146147" cy="4868"/>
          </a:xfrm>
          <a:prstGeom prst="line">
            <a:avLst/>
          </a:prstGeom>
          <a:ln w="19050">
            <a:solidFill>
              <a:schemeClr val="bg1">
                <a:lumMod val="50000"/>
                <a:lumOff val="5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9" name="Rectangle 28">
            <a:extLst>
              <a:ext uri="{FF2B5EF4-FFF2-40B4-BE49-F238E27FC236}">
                <a16:creationId xmlns:a16="http://schemas.microsoft.com/office/drawing/2014/main" id="{0AF1088C-CCB6-4879-B7E4-F6D8FCEFE98E}"/>
              </a:ext>
            </a:extLst>
          </p:cNvPr>
          <p:cNvSpPr/>
          <p:nvPr/>
        </p:nvSpPr>
        <p:spPr bwMode="auto">
          <a:xfrm>
            <a:off x="6243962" y="4249952"/>
            <a:ext cx="2543384" cy="1898448"/>
          </a:xfrm>
          <a:prstGeom prst="rect">
            <a:avLst/>
          </a:prstGeom>
          <a:solidFill>
            <a:srgbClr val="000000">
              <a:alpha val="7843"/>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8900" tIns="91440" rIns="88900" bIns="3810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0"/>
              </a:spcAft>
              <a:buClrTx/>
              <a:buSzTx/>
              <a:buFontTx/>
              <a:buNone/>
              <a:tabLst/>
              <a:defRPr/>
            </a:pPr>
            <a:endParaRPr kumimoji="0" lang="en-IN" sz="2000" b="1" i="0" u="none" strike="noStrike" kern="1200" cap="none" spc="0" normalizeH="0" baseline="0" noProof="0" err="1">
              <a:ln>
                <a:noFill/>
              </a:ln>
              <a:solidFill>
                <a:srgbClr val="50E6FF"/>
              </a:solidFill>
              <a:effectLst/>
              <a:uLnTx/>
              <a:uFillTx/>
              <a:latin typeface="Segoe UI Semibold"/>
              <a:ea typeface="+mn-ea"/>
              <a:cs typeface="+mn-cs"/>
            </a:endParaRPr>
          </a:p>
        </p:txBody>
      </p:sp>
      <p:sp>
        <p:nvSpPr>
          <p:cNvPr id="30" name="TextBox 29">
            <a:extLst>
              <a:ext uri="{FF2B5EF4-FFF2-40B4-BE49-F238E27FC236}">
                <a16:creationId xmlns:a16="http://schemas.microsoft.com/office/drawing/2014/main" id="{00FBEB67-7D79-42A3-99C4-48525DB7C6BF}"/>
              </a:ext>
            </a:extLst>
          </p:cNvPr>
          <p:cNvSpPr txBox="1"/>
          <p:nvPr/>
        </p:nvSpPr>
        <p:spPr>
          <a:xfrm>
            <a:off x="6322246" y="4456039"/>
            <a:ext cx="2366866" cy="2215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DoD Impact Level 6 (IL6)</a:t>
            </a:r>
          </a:p>
        </p:txBody>
      </p:sp>
      <p:sp>
        <p:nvSpPr>
          <p:cNvPr id="31" name="TextBox 30">
            <a:extLst>
              <a:ext uri="{FF2B5EF4-FFF2-40B4-BE49-F238E27FC236}">
                <a16:creationId xmlns:a16="http://schemas.microsoft.com/office/drawing/2014/main" id="{B1C13278-DAD3-4DE0-9623-97EB9AA5FB61}"/>
              </a:ext>
            </a:extLst>
          </p:cNvPr>
          <p:cNvSpPr txBox="1"/>
          <p:nvPr/>
        </p:nvSpPr>
        <p:spPr>
          <a:xfrm>
            <a:off x="7033704" y="4777826"/>
            <a:ext cx="756617" cy="2215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ICD 503</a:t>
            </a:r>
          </a:p>
        </p:txBody>
      </p:sp>
      <p:sp>
        <p:nvSpPr>
          <p:cNvPr id="32" name="Rectangle 31">
            <a:extLst>
              <a:ext uri="{FF2B5EF4-FFF2-40B4-BE49-F238E27FC236}">
                <a16:creationId xmlns:a16="http://schemas.microsoft.com/office/drawing/2014/main" id="{67953119-4C99-4FC5-81AE-C955367CC4ED}"/>
              </a:ext>
            </a:extLst>
          </p:cNvPr>
          <p:cNvSpPr/>
          <p:nvPr/>
        </p:nvSpPr>
        <p:spPr bwMode="auto">
          <a:xfrm>
            <a:off x="8913533" y="3743251"/>
            <a:ext cx="2690545" cy="24622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32293" rtl="0" eaLnBrk="1" fontAlgn="base" latinLnBrk="0" hangingPunct="1">
              <a:lnSpc>
                <a:spcPct val="100000"/>
              </a:lnSpc>
              <a:spcBef>
                <a:spcPct val="0"/>
              </a:spcBef>
              <a:spcAft>
                <a:spcPct val="0"/>
              </a:spcAft>
              <a:buClrTx/>
              <a:buSzTx/>
              <a:buFontTx/>
              <a:buNone/>
              <a:tabLst/>
              <a:defRPr/>
            </a:pPr>
            <a:r>
              <a:rPr kumimoji="0" lang="en-IN" sz="1600" b="0" i="0" u="none" strike="noStrike" kern="1200" cap="none" spc="0" normalizeH="0" baseline="0" noProof="0">
                <a:ln>
                  <a:noFill/>
                </a:ln>
                <a:solidFill>
                  <a:srgbClr val="000000"/>
                </a:solidFill>
                <a:effectLst/>
                <a:uLnTx/>
                <a:uFillTx/>
                <a:latin typeface="Segoe UI"/>
                <a:ea typeface="+mn-ea"/>
                <a:cs typeface="Segoe UI Semibold" panose="020B0702040204020203" pitchFamily="34" charset="0"/>
              </a:rPr>
              <a:t>Azure Government Top Secret</a:t>
            </a:r>
          </a:p>
        </p:txBody>
      </p:sp>
      <p:sp>
        <p:nvSpPr>
          <p:cNvPr id="33" name="TextBox 32">
            <a:extLst>
              <a:ext uri="{FF2B5EF4-FFF2-40B4-BE49-F238E27FC236}">
                <a16:creationId xmlns:a16="http://schemas.microsoft.com/office/drawing/2014/main" id="{167AED37-CA23-4996-8080-387A90210657}"/>
              </a:ext>
            </a:extLst>
          </p:cNvPr>
          <p:cNvSpPr txBox="1"/>
          <p:nvPr/>
        </p:nvSpPr>
        <p:spPr>
          <a:xfrm>
            <a:off x="9285284" y="4467021"/>
            <a:ext cx="1956882" cy="520142"/>
          </a:xfrm>
          <a:prstGeom prst="rect">
            <a:avLst/>
          </a:prstGeom>
          <a:noFill/>
        </p:spPr>
        <p:txBody>
          <a:bodyPr wrap="none" lIns="0" tIns="0" rIns="0" bIns="0" rtlCol="0" anchor="t">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a:rPr>
              <a:t>ICD 503 (in progress)</a:t>
            </a:r>
          </a:p>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Segoe UI Semibold"/>
              </a:rPr>
              <a:t>ICD 705</a:t>
            </a:r>
          </a:p>
        </p:txBody>
      </p:sp>
      <p:sp>
        <p:nvSpPr>
          <p:cNvPr id="34" name="TextBox 33">
            <a:extLst>
              <a:ext uri="{FF2B5EF4-FFF2-40B4-BE49-F238E27FC236}">
                <a16:creationId xmlns:a16="http://schemas.microsoft.com/office/drawing/2014/main" id="{A346B166-46C4-40E1-891B-A2665FEACF2F}"/>
              </a:ext>
            </a:extLst>
          </p:cNvPr>
          <p:cNvSpPr txBox="1"/>
          <p:nvPr/>
        </p:nvSpPr>
        <p:spPr>
          <a:xfrm>
            <a:off x="3647510" y="4775521"/>
            <a:ext cx="2289858" cy="2215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DoD Impact Level 5 (IL5)</a:t>
            </a:r>
          </a:p>
        </p:txBody>
      </p:sp>
      <p:sp>
        <p:nvSpPr>
          <p:cNvPr id="35" name="TextBox 34">
            <a:extLst>
              <a:ext uri="{FF2B5EF4-FFF2-40B4-BE49-F238E27FC236}">
                <a16:creationId xmlns:a16="http://schemas.microsoft.com/office/drawing/2014/main" id="{8002BAB7-DBB3-422B-8B9E-99ED71BF0BF4}"/>
              </a:ext>
            </a:extLst>
          </p:cNvPr>
          <p:cNvSpPr txBox="1"/>
          <p:nvPr/>
        </p:nvSpPr>
        <p:spPr>
          <a:xfrm>
            <a:off x="6908670" y="5064108"/>
            <a:ext cx="1006687" cy="2215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JSIG (PL-3)</a:t>
            </a:r>
          </a:p>
        </p:txBody>
      </p:sp>
      <p:sp>
        <p:nvSpPr>
          <p:cNvPr id="36" name="TextBox 35">
            <a:extLst>
              <a:ext uri="{FF2B5EF4-FFF2-40B4-BE49-F238E27FC236}">
                <a16:creationId xmlns:a16="http://schemas.microsoft.com/office/drawing/2014/main" id="{63425554-3F9C-4D7A-AFFA-77429D5847C6}"/>
              </a:ext>
            </a:extLst>
          </p:cNvPr>
          <p:cNvSpPr txBox="1"/>
          <p:nvPr/>
        </p:nvSpPr>
        <p:spPr>
          <a:xfrm>
            <a:off x="9766834" y="5064309"/>
            <a:ext cx="1006687" cy="221599"/>
          </a:xfrm>
          <a:prstGeom prst="rect">
            <a:avLst/>
          </a:prstGeom>
          <a:noFill/>
        </p:spPr>
        <p:txBody>
          <a:bodyPr wrap="none" lIns="0" tIns="0" rIns="0" bIns="0" rtlCol="0">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rgbClr val="000000"/>
                </a:solidFill>
                <a:effectLst/>
                <a:uLnTx/>
                <a:uFillTx/>
                <a:latin typeface="Segoe UI Semibold"/>
                <a:ea typeface="+mn-ea"/>
                <a:cs typeface="+mn-cs"/>
              </a:rPr>
              <a:t>JSIG (PL-3)</a:t>
            </a:r>
          </a:p>
        </p:txBody>
      </p:sp>
      <p:sp>
        <p:nvSpPr>
          <p:cNvPr id="42" name="Rectangle 1">
            <a:extLst>
              <a:ext uri="{FF2B5EF4-FFF2-40B4-BE49-F238E27FC236}">
                <a16:creationId xmlns:a16="http://schemas.microsoft.com/office/drawing/2014/main" id="{41284546-EA84-456C-808A-D79B3A1EA5E5}"/>
              </a:ext>
              <a:ext uri="{C183D7F6-B498-43B3-948B-1728B52AA6E4}">
                <adec:decorative xmlns:adec="http://schemas.microsoft.com/office/drawing/2017/decorative" val="1"/>
              </a:ext>
            </a:extLst>
          </p:cNvPr>
          <p:cNvSpPr/>
          <p:nvPr/>
        </p:nvSpPr>
        <p:spPr bwMode="auto">
          <a:xfrm>
            <a:off x="583803" y="1888848"/>
            <a:ext cx="11025188" cy="1457240"/>
          </a:xfrm>
          <a:custGeom>
            <a:avLst/>
            <a:gdLst>
              <a:gd name="connsiteX0" fmla="*/ 0 w 11025188"/>
              <a:gd name="connsiteY0" fmla="*/ 0 h 2023864"/>
              <a:gd name="connsiteX1" fmla="*/ 11025188 w 11025188"/>
              <a:gd name="connsiteY1" fmla="*/ 0 h 2023864"/>
              <a:gd name="connsiteX2" fmla="*/ 11025188 w 11025188"/>
              <a:gd name="connsiteY2" fmla="*/ 2023864 h 2023864"/>
              <a:gd name="connsiteX3" fmla="*/ 0 w 11025188"/>
              <a:gd name="connsiteY3" fmla="*/ 2023864 h 2023864"/>
              <a:gd name="connsiteX4" fmla="*/ 0 w 11025188"/>
              <a:gd name="connsiteY4" fmla="*/ 0 h 2023864"/>
              <a:gd name="connsiteX0" fmla="*/ 0 w 11025188"/>
              <a:gd name="connsiteY0" fmla="*/ 2023864 h 2115304"/>
              <a:gd name="connsiteX1" fmla="*/ 0 w 11025188"/>
              <a:gd name="connsiteY1" fmla="*/ 0 h 2115304"/>
              <a:gd name="connsiteX2" fmla="*/ 11025188 w 11025188"/>
              <a:gd name="connsiteY2" fmla="*/ 0 h 2115304"/>
              <a:gd name="connsiteX3" fmla="*/ 11025188 w 11025188"/>
              <a:gd name="connsiteY3" fmla="*/ 2023864 h 2115304"/>
              <a:gd name="connsiteX4" fmla="*/ 91440 w 11025188"/>
              <a:gd name="connsiteY4" fmla="*/ 2115304 h 2115304"/>
              <a:gd name="connsiteX0" fmla="*/ 0 w 11025188"/>
              <a:gd name="connsiteY0" fmla="*/ 2023864 h 2023864"/>
              <a:gd name="connsiteX1" fmla="*/ 0 w 11025188"/>
              <a:gd name="connsiteY1" fmla="*/ 0 h 2023864"/>
              <a:gd name="connsiteX2" fmla="*/ 11025188 w 11025188"/>
              <a:gd name="connsiteY2" fmla="*/ 0 h 2023864"/>
              <a:gd name="connsiteX3" fmla="*/ 11025188 w 11025188"/>
              <a:gd name="connsiteY3" fmla="*/ 2023864 h 2023864"/>
            </a:gdLst>
            <a:ahLst/>
            <a:cxnLst>
              <a:cxn ang="0">
                <a:pos x="connsiteX0" y="connsiteY0"/>
              </a:cxn>
              <a:cxn ang="0">
                <a:pos x="connsiteX1" y="connsiteY1"/>
              </a:cxn>
              <a:cxn ang="0">
                <a:pos x="connsiteX2" y="connsiteY2"/>
              </a:cxn>
              <a:cxn ang="0">
                <a:pos x="connsiteX3" y="connsiteY3"/>
              </a:cxn>
            </a:cxnLst>
            <a:rect l="l" t="t" r="r" b="b"/>
            <a:pathLst>
              <a:path w="11025188" h="2023864">
                <a:moveTo>
                  <a:pt x="0" y="2023864"/>
                </a:moveTo>
                <a:lnTo>
                  <a:pt x="0" y="0"/>
                </a:lnTo>
                <a:lnTo>
                  <a:pt x="11025188" y="0"/>
                </a:lnTo>
                <a:lnTo>
                  <a:pt x="11025188" y="2023864"/>
                </a:lnTo>
              </a:path>
            </a:pathLst>
          </a:custGeom>
          <a:noFill/>
          <a:ln w="19050" cap="flat" cmpd="sng" algn="ctr">
            <a:solidFill>
              <a:srgbClr val="000000">
                <a:lumMod val="50000"/>
                <a:lumOff val="50000"/>
              </a:srgbClr>
            </a:solidFill>
            <a:prstDash val="solid"/>
            <a:headEnd type="none" w="med" len="med"/>
            <a:tailEnd type="none" w="med" len="med"/>
          </a:ln>
          <a:effectLst/>
        </p:spPr>
        <p:txBody>
          <a:bodyPr rot="0" spcFirstLastPara="0" vertOverflow="overflow" horzOverflow="overflow" vert="horz" wrap="square" lIns="179285" tIns="91440" rIns="179285" bIns="143428" numCol="1" spcCol="0" rtlCol="0" fromWordArt="0" anchor="t" anchorCtr="0" forceAA="0" compatLnSpc="1">
            <a:prstTxWarp prst="textNoShape">
              <a:avLst/>
            </a:prstTxWarp>
            <a:noAutofit/>
          </a:bodyPr>
          <a:lstStyle/>
          <a:p>
            <a:pPr marL="0" marR="0" lvl="0" indent="0" algn="ctr" defTabSz="932742" eaLnBrk="1" fontAlgn="auto" latinLnBrk="0" hangingPunct="1">
              <a:lnSpc>
                <a:spcPct val="100000"/>
              </a:lnSpc>
              <a:spcBef>
                <a:spcPct val="0"/>
              </a:spcBef>
              <a:spcAft>
                <a:spcPts val="0"/>
              </a:spcAft>
              <a:buClrTx/>
              <a:buSzTx/>
              <a:buFontTx/>
              <a:buNone/>
              <a:tabLst/>
              <a:defRPr/>
            </a:pPr>
            <a:endParaRPr kumimoji="0" lang="en-US" sz="2800" b="0" i="0" u="none" strike="noStrike" kern="0" cap="none" spc="0" normalizeH="0" baseline="0" noProof="0" err="1">
              <a:ln w="3175">
                <a:noFill/>
              </a:ln>
              <a:solidFill>
                <a:srgbClr val="FFFFFF"/>
              </a:solidFill>
              <a:effectLst/>
              <a:uLnTx/>
              <a:uFillTx/>
              <a:latin typeface="Segoe UI Semibold" panose="020B0702040204020203" pitchFamily="34" charset="0"/>
            </a:endParaRPr>
          </a:p>
        </p:txBody>
      </p:sp>
      <p:grpSp>
        <p:nvGrpSpPr>
          <p:cNvPr id="43" name="Group 42" descr="Microsoft Azure Cloud">
            <a:extLst>
              <a:ext uri="{FF2B5EF4-FFF2-40B4-BE49-F238E27FC236}">
                <a16:creationId xmlns:a16="http://schemas.microsoft.com/office/drawing/2014/main" id="{DFF53D21-EE12-4510-8730-1196702296A4}"/>
              </a:ext>
            </a:extLst>
          </p:cNvPr>
          <p:cNvGrpSpPr/>
          <p:nvPr/>
        </p:nvGrpSpPr>
        <p:grpSpPr>
          <a:xfrm>
            <a:off x="5000395" y="1332206"/>
            <a:ext cx="2192005" cy="1194824"/>
            <a:chOff x="4725658" y="1916667"/>
            <a:chExt cx="2340666" cy="1290296"/>
          </a:xfrm>
          <a:solidFill>
            <a:srgbClr val="FFFFFF"/>
          </a:solidFill>
        </p:grpSpPr>
        <p:sp>
          <p:nvSpPr>
            <p:cNvPr id="44" name="cloud 4">
              <a:extLst>
                <a:ext uri="{FF2B5EF4-FFF2-40B4-BE49-F238E27FC236}">
                  <a16:creationId xmlns:a16="http://schemas.microsoft.com/office/drawing/2014/main" id="{AAEFAF7E-8A24-47B9-A0D5-D38A1CF22E34}"/>
                </a:ext>
                <a:ext uri="{C183D7F6-B498-43B3-948B-1728B52AA6E4}">
                  <adec:decorative xmlns:adec="http://schemas.microsoft.com/office/drawing/2017/decorative" val="1"/>
                </a:ext>
              </a:extLst>
            </p:cNvPr>
            <p:cNvSpPr>
              <a:spLocks noChangeAspect="1"/>
            </p:cNvSpPr>
            <p:nvPr/>
          </p:nvSpPr>
          <p:spPr bwMode="auto">
            <a:xfrm flipV="1">
              <a:off x="4725658" y="1916667"/>
              <a:ext cx="2340666" cy="1290296"/>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grpFill/>
            <a:ln w="25400" cap="flat">
              <a:solidFill>
                <a:srgbClr val="000000">
                  <a:lumMod val="50000"/>
                  <a:lumOff val="50000"/>
                </a:srgbClr>
              </a:solid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ctr" defTabSz="896386"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gradFill flip="none" rotWithShape="1">
                  <a:gsLst>
                    <a:gs pos="2917">
                      <a:srgbClr val="2487DE"/>
                    </a:gs>
                    <a:gs pos="100000">
                      <a:srgbClr val="5C9FEF"/>
                    </a:gs>
                  </a:gsLst>
                  <a:lin ang="16200000" scaled="1"/>
                  <a:tileRect/>
                </a:gradFill>
                <a:effectLst/>
                <a:uLnTx/>
                <a:uFillTx/>
                <a:latin typeface="Segoe UI Semilight"/>
              </a:endParaRPr>
            </a:p>
          </p:txBody>
        </p:sp>
        <p:pic>
          <p:nvPicPr>
            <p:cNvPr id="45" name="Picture 44">
              <a:extLst>
                <a:ext uri="{FF2B5EF4-FFF2-40B4-BE49-F238E27FC236}">
                  <a16:creationId xmlns:a16="http://schemas.microsoft.com/office/drawing/2014/main" id="{F2F77EC6-3A29-41BA-8393-629126495B85}"/>
                </a:ext>
                <a:ext uri="{C183D7F6-B498-43B3-948B-1728B52AA6E4}">
                  <adec:decorative xmlns:adec="http://schemas.microsoft.com/office/drawing/2017/decorative" val="1"/>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115538" y="2593496"/>
              <a:ext cx="1769662" cy="326694"/>
            </a:xfrm>
            <a:prstGeom prst="rect">
              <a:avLst/>
            </a:prstGeom>
            <a:grpFill/>
            <a:ln>
              <a:noFill/>
            </a:ln>
          </p:spPr>
        </p:pic>
      </p:grpSp>
      <p:sp>
        <p:nvSpPr>
          <p:cNvPr id="38" name="Title 2">
            <a:extLst>
              <a:ext uri="{FF2B5EF4-FFF2-40B4-BE49-F238E27FC236}">
                <a16:creationId xmlns:a16="http://schemas.microsoft.com/office/drawing/2014/main" id="{8B626B22-01F1-4A66-8413-F65BB8C0774D}"/>
              </a:ext>
            </a:extLst>
          </p:cNvPr>
          <p:cNvSpPr>
            <a:spLocks noGrp="1"/>
          </p:cNvSpPr>
          <p:nvPr>
            <p:ph type="title" idx="4294967295"/>
          </p:nvPr>
        </p:nvSpPr>
        <p:spPr>
          <a:xfrm>
            <a:off x="0" y="365125"/>
            <a:ext cx="11563350" cy="815975"/>
          </a:xfrm>
        </p:spPr>
        <p:txBody>
          <a:bodyPr/>
          <a:lstStyle/>
          <a:p>
            <a:r>
              <a:rPr lang="en-US" dirty="0"/>
              <a:t>Azure datacenters</a:t>
            </a:r>
            <a:endParaRPr lang="en-NZ" dirty="0"/>
          </a:p>
        </p:txBody>
      </p:sp>
    </p:spTree>
    <p:extLst>
      <p:ext uri="{BB962C8B-B14F-4D97-AF65-F5344CB8AC3E}">
        <p14:creationId xmlns:p14="http://schemas.microsoft.com/office/powerpoint/2010/main" val="274821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0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nodeType="withEffect">
                                  <p:stCondLst>
                                    <p:cond delay="200"/>
                                  </p:stCondLst>
                                  <p:childTnLst>
                                    <p:animMotion origin="layout" path="M 0 0 L 0 0.01898 " pathEditMode="relative" rAng="0" ptsTypes="AA">
                                      <p:cBhvr>
                                        <p:cTn id="9" dur="700" spd="-100000" fill="hold"/>
                                        <p:tgtEl>
                                          <p:spTgt spid="4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0FF094EB-74F6-4CC6-9E78-6F7E05679EDE}"/>
              </a:ext>
            </a:extLst>
          </p:cNvPr>
          <p:cNvSpPr txBox="1">
            <a:spLocks/>
          </p:cNvSpPr>
          <p:nvPr/>
        </p:nvSpPr>
        <p:spPr>
          <a:xfrm>
            <a:off x="274639" y="295276"/>
            <a:ext cx="11889564" cy="820092"/>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One program, two different business models</a:t>
            </a:r>
            <a:endParaRPr lang="en-IN" dirty="0"/>
          </a:p>
        </p:txBody>
      </p:sp>
      <p:sp>
        <p:nvSpPr>
          <p:cNvPr id="4" name="Rectangle 3">
            <a:extLst>
              <a:ext uri="{FF2B5EF4-FFF2-40B4-BE49-F238E27FC236}">
                <a16:creationId xmlns:a16="http://schemas.microsoft.com/office/drawing/2014/main" id="{34492307-15F0-4768-B5AF-E3C3190E437B}"/>
              </a:ext>
            </a:extLst>
          </p:cNvPr>
          <p:cNvSpPr/>
          <p:nvPr/>
        </p:nvSpPr>
        <p:spPr bwMode="auto">
          <a:xfrm>
            <a:off x="6920301" y="903425"/>
            <a:ext cx="5026529" cy="5410201"/>
          </a:xfrm>
          <a:prstGeom prst="rect">
            <a:avLst/>
          </a:prstGeom>
          <a:noFill/>
          <a:ln w="635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3260" tIns="46630" rIns="93260" bIns="46630" numCol="1" spcCol="0" rtlCol="0" fromWordArt="0" anchor="t" anchorCtr="0" forceAA="0" compatLnSpc="1">
            <a:prstTxWarp prst="textNoShape">
              <a:avLst/>
            </a:prstTxWarp>
            <a:noAutofit/>
          </a:bodyPr>
          <a:lstStyle/>
          <a:p>
            <a:pPr marL="174862" indent="-174862" defTabSz="932418">
              <a:spcBef>
                <a:spcPts val="612"/>
              </a:spcBef>
              <a:buFont typeface="Arial" panose="020B0604020202020204" pitchFamily="34" charset="0"/>
              <a:buChar char="•"/>
            </a:pPr>
            <a:endParaRPr lang="en-US" sz="1632" kern="0" dirty="0">
              <a:solidFill>
                <a:srgbClr val="505050"/>
              </a:solidFill>
              <a:cs typeface="Segoe UI" panose="020B0502040204020203" pitchFamily="34" charset="0"/>
            </a:endParaRPr>
          </a:p>
        </p:txBody>
      </p:sp>
      <p:sp>
        <p:nvSpPr>
          <p:cNvPr id="5" name="Rectangle 4">
            <a:extLst>
              <a:ext uri="{FF2B5EF4-FFF2-40B4-BE49-F238E27FC236}">
                <a16:creationId xmlns:a16="http://schemas.microsoft.com/office/drawing/2014/main" id="{BB52C865-EF03-4D0F-A5C9-4867BF3055DB}"/>
              </a:ext>
            </a:extLst>
          </p:cNvPr>
          <p:cNvSpPr/>
          <p:nvPr/>
        </p:nvSpPr>
        <p:spPr bwMode="auto">
          <a:xfrm>
            <a:off x="356035" y="1605525"/>
            <a:ext cx="6342253" cy="2373453"/>
          </a:xfrm>
          <a:prstGeom prst="rect">
            <a:avLst/>
          </a:prstGeom>
          <a:solidFill>
            <a:schemeClr val="accent1"/>
          </a:solidFill>
          <a:ln w="63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848879" fontAlgn="base">
              <a:spcBef>
                <a:spcPct val="0"/>
              </a:spcBef>
              <a:spcAft>
                <a:spcPct val="0"/>
              </a:spcAft>
            </a:pPr>
            <a:r>
              <a:rPr lang="en-US" sz="2200" b="1" dirty="0">
                <a:solidFill>
                  <a:schemeClr val="bg1"/>
                </a:solidFill>
                <a:ea typeface="Segoe UI" pitchFamily="34" charset="0"/>
                <a:cs typeface="Segoe UI" pitchFamily="34" charset="0"/>
              </a:rPr>
              <a:t>CSP Direct model (1-tier)</a:t>
            </a:r>
          </a:p>
          <a:p>
            <a:pPr marL="347663" indent="-233363" defTabSz="932418">
              <a:spcBef>
                <a:spcPts val="200"/>
              </a:spcBef>
              <a:spcAft>
                <a:spcPts val="400"/>
              </a:spcAft>
              <a:buFont typeface="Arial" panose="020B0604020202020204" pitchFamily="34" charset="0"/>
              <a:buChar char="•"/>
            </a:pPr>
            <a:r>
              <a:rPr lang="en-US" sz="2000" kern="0" dirty="0">
                <a:solidFill>
                  <a:schemeClr val="bg1"/>
                </a:solidFill>
                <a:cs typeface="Segoe UI" panose="020B0502040204020203" pitchFamily="34" charset="0"/>
              </a:rPr>
              <a:t>Partner works with Microsoft directly </a:t>
            </a:r>
          </a:p>
          <a:p>
            <a:pPr marL="347663" indent="-233363" defTabSz="932418">
              <a:spcBef>
                <a:spcPts val="200"/>
              </a:spcBef>
              <a:spcAft>
                <a:spcPts val="400"/>
              </a:spcAft>
              <a:buFont typeface="Arial" panose="020B0604020202020204" pitchFamily="34" charset="0"/>
              <a:buChar char="•"/>
            </a:pPr>
            <a:r>
              <a:rPr lang="en-US" sz="2000" kern="0" dirty="0">
                <a:solidFill>
                  <a:schemeClr val="bg1"/>
                </a:solidFill>
                <a:cs typeface="Segoe UI" panose="020B0502040204020203" pitchFamily="34" charset="0"/>
              </a:rPr>
              <a:t>Fixed discount for Azure</a:t>
            </a:r>
          </a:p>
          <a:p>
            <a:pPr marL="347663" indent="-233363" defTabSz="932418">
              <a:spcBef>
                <a:spcPts val="200"/>
              </a:spcBef>
              <a:spcAft>
                <a:spcPts val="400"/>
              </a:spcAft>
              <a:buFont typeface="Arial" panose="020B0604020202020204" pitchFamily="34" charset="0"/>
              <a:buChar char="•"/>
            </a:pPr>
            <a:r>
              <a:rPr lang="en-US" sz="2000" kern="0" dirty="0">
                <a:solidFill>
                  <a:schemeClr val="bg1"/>
                </a:solidFill>
                <a:cs typeface="Segoe UI" panose="020B0502040204020203" pitchFamily="34" charset="0"/>
              </a:rPr>
              <a:t>Partner needs to provide billing tools and build support practice</a:t>
            </a:r>
          </a:p>
          <a:p>
            <a:pPr marL="347663" indent="-233363" defTabSz="932418">
              <a:spcBef>
                <a:spcPts val="200"/>
              </a:spcBef>
              <a:spcAft>
                <a:spcPts val="400"/>
              </a:spcAft>
              <a:buFont typeface="Arial" panose="020B0604020202020204" pitchFamily="34" charset="0"/>
              <a:buChar char="•"/>
            </a:pPr>
            <a:r>
              <a:rPr lang="en-US" sz="2000" kern="0" dirty="0">
                <a:solidFill>
                  <a:schemeClr val="bg1"/>
                </a:solidFill>
                <a:cs typeface="Segoe UI" panose="020B0502040204020203" pitchFamily="34" charset="0"/>
              </a:rPr>
              <a:t>Credit check during the onboarding process</a:t>
            </a:r>
            <a:endParaRPr lang="en-US" kern="0" dirty="0">
              <a:solidFill>
                <a:schemeClr val="bg1"/>
              </a:solidFill>
              <a:cs typeface="Segoe UI" panose="020B0502040204020203" pitchFamily="34" charset="0"/>
            </a:endParaRPr>
          </a:p>
        </p:txBody>
      </p:sp>
      <p:sp>
        <p:nvSpPr>
          <p:cNvPr id="6" name="Rectangle 5">
            <a:extLst>
              <a:ext uri="{FF2B5EF4-FFF2-40B4-BE49-F238E27FC236}">
                <a16:creationId xmlns:a16="http://schemas.microsoft.com/office/drawing/2014/main" id="{095E2DC5-7ED3-4319-83F0-EAF444B7F8CF}"/>
              </a:ext>
            </a:extLst>
          </p:cNvPr>
          <p:cNvSpPr/>
          <p:nvPr/>
        </p:nvSpPr>
        <p:spPr bwMode="auto">
          <a:xfrm>
            <a:off x="356035" y="4087648"/>
            <a:ext cx="6342253" cy="2373460"/>
          </a:xfrm>
          <a:prstGeom prst="rect">
            <a:avLst/>
          </a:prstGeom>
          <a:solidFill>
            <a:schemeClr val="accent2"/>
          </a:solidFill>
          <a:ln w="6350">
            <a:solidFill>
              <a:schemeClr val="accent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91440" rIns="137160" bIns="91440" numCol="1" spcCol="0" rtlCol="0" fromWordArt="0" anchor="t" anchorCtr="0" forceAA="0" compatLnSpc="1">
            <a:prstTxWarp prst="textNoShape">
              <a:avLst/>
            </a:prstTxWarp>
            <a:noAutofit/>
          </a:bodyPr>
          <a:lstStyle/>
          <a:p>
            <a:pPr defTabSz="848879" fontAlgn="base">
              <a:spcBef>
                <a:spcPct val="0"/>
              </a:spcBef>
              <a:spcAft>
                <a:spcPct val="0"/>
              </a:spcAft>
            </a:pPr>
            <a:r>
              <a:rPr lang="en-US" sz="2200" b="1" dirty="0">
                <a:solidFill>
                  <a:schemeClr val="bg1"/>
                </a:solidFill>
                <a:ea typeface="Segoe UI" pitchFamily="34" charset="0"/>
                <a:cs typeface="Segoe UI" pitchFamily="34" charset="0"/>
              </a:rPr>
              <a:t>CSP Indirect model (2-tier)</a:t>
            </a:r>
          </a:p>
          <a:p>
            <a:pPr marL="347663" lvl="0" indent="-233363" defTabSz="932418">
              <a:spcBef>
                <a:spcPts val="200"/>
              </a:spcBef>
              <a:buFont typeface="Arial" panose="020B0604020202020204" pitchFamily="34" charset="0"/>
              <a:buChar char="•"/>
            </a:pPr>
            <a:r>
              <a:rPr lang="en-US" sz="2000" kern="0" dirty="0">
                <a:solidFill>
                  <a:schemeClr val="bg1"/>
                </a:solidFill>
                <a:cs typeface="Segoe UI" panose="020B0502040204020203" pitchFamily="34" charset="0"/>
              </a:rPr>
              <a:t>2 partner tiers:</a:t>
            </a:r>
          </a:p>
          <a:p>
            <a:pPr marL="741363" lvl="1" indent="-285750" defTabSz="932418">
              <a:spcBef>
                <a:spcPts val="200"/>
              </a:spcBef>
              <a:spcAft>
                <a:spcPts val="400"/>
              </a:spcAft>
              <a:buFont typeface="Engravers MT" panose="02090707080505020304" pitchFamily="18" charset="0"/>
              <a:buChar char="–"/>
            </a:pPr>
            <a:r>
              <a:rPr lang="en-US" kern="0" dirty="0">
                <a:solidFill>
                  <a:schemeClr val="bg1"/>
                </a:solidFill>
                <a:cs typeface="Segoe UI" panose="020B0502040204020203" pitchFamily="34" charset="0"/>
              </a:rPr>
              <a:t>CSP Indirect Provider (aka Distributor) – transacts to Microsoft, provides billing tools and technical support.</a:t>
            </a:r>
          </a:p>
          <a:p>
            <a:pPr marL="741363" lvl="1" indent="-285750" defTabSz="932418">
              <a:spcBef>
                <a:spcPts val="200"/>
              </a:spcBef>
              <a:spcAft>
                <a:spcPts val="400"/>
              </a:spcAft>
              <a:buFont typeface="Engravers MT" panose="02090707080505020304" pitchFamily="18" charset="0"/>
              <a:buChar char="–"/>
            </a:pPr>
            <a:r>
              <a:rPr lang="en-US" kern="0" dirty="0">
                <a:solidFill>
                  <a:schemeClr val="bg1"/>
                </a:solidFill>
                <a:cs typeface="Segoe UI" panose="020B0502040204020203" pitchFamily="34" charset="0"/>
              </a:rPr>
              <a:t>CSP Indirect Reseller – sells Azure to customers through CSP Indirect Provider</a:t>
            </a:r>
            <a:r>
              <a:rPr lang="en-US" sz="2000" kern="0" dirty="0">
                <a:solidFill>
                  <a:schemeClr val="bg1"/>
                </a:solidFill>
                <a:cs typeface="Segoe UI" panose="020B0502040204020203" pitchFamily="34" charset="0"/>
              </a:rPr>
              <a:t>.</a:t>
            </a:r>
            <a:endParaRPr lang="en-US" kern="0" dirty="0">
              <a:solidFill>
                <a:schemeClr val="bg1"/>
              </a:solidFill>
              <a:cs typeface="Segoe UI" panose="020B0502040204020203" pitchFamily="34" charset="0"/>
            </a:endParaRPr>
          </a:p>
        </p:txBody>
      </p:sp>
      <p:sp>
        <p:nvSpPr>
          <p:cNvPr id="7" name="TextBox 8">
            <a:extLst>
              <a:ext uri="{FF2B5EF4-FFF2-40B4-BE49-F238E27FC236}">
                <a16:creationId xmlns:a16="http://schemas.microsoft.com/office/drawing/2014/main" id="{A520C6CF-40D9-40C8-89BD-B0650238C66A}"/>
              </a:ext>
            </a:extLst>
          </p:cNvPr>
          <p:cNvSpPr txBox="1"/>
          <p:nvPr/>
        </p:nvSpPr>
        <p:spPr>
          <a:xfrm>
            <a:off x="7456899" y="1141532"/>
            <a:ext cx="1382301" cy="338554"/>
          </a:xfrm>
          <a:prstGeom prst="rect">
            <a:avLst/>
          </a:prstGeom>
          <a:noFill/>
        </p:spPr>
        <p:txBody>
          <a:bodyPr wrap="none" lIns="0" tIns="0" rIns="0" bIns="0" rtlCol="0" anchor="ctr">
            <a:spAutoFit/>
          </a:bodyPr>
          <a:lstStyle/>
          <a:p>
            <a:pPr algn="ctr" defTabSz="932563"/>
            <a:r>
              <a:rPr lang="pt-BR" sz="2200" b="1" dirty="0">
                <a:solidFill>
                  <a:schemeClr val="accent1"/>
                </a:solidFill>
                <a:cs typeface="Segoe UI Semibold" panose="020B0702040204020203" pitchFamily="34" charset="0"/>
              </a:rPr>
              <a:t>CSP Direct</a:t>
            </a:r>
            <a:endParaRPr lang="en-US" sz="2200" b="1" dirty="0">
              <a:solidFill>
                <a:schemeClr val="accent1"/>
              </a:solidFill>
              <a:cs typeface="Segoe UI Semibold" panose="020B0702040204020203" pitchFamily="34" charset="0"/>
            </a:endParaRPr>
          </a:p>
        </p:txBody>
      </p:sp>
      <p:sp>
        <p:nvSpPr>
          <p:cNvPr id="8" name="TextBox 9">
            <a:extLst>
              <a:ext uri="{FF2B5EF4-FFF2-40B4-BE49-F238E27FC236}">
                <a16:creationId xmlns:a16="http://schemas.microsoft.com/office/drawing/2014/main" id="{CEC03315-286E-4202-BACA-BBB74046D965}"/>
              </a:ext>
            </a:extLst>
          </p:cNvPr>
          <p:cNvSpPr txBox="1"/>
          <p:nvPr/>
        </p:nvSpPr>
        <p:spPr>
          <a:xfrm>
            <a:off x="9821576" y="1141532"/>
            <a:ext cx="1608325" cy="338554"/>
          </a:xfrm>
          <a:prstGeom prst="rect">
            <a:avLst/>
          </a:prstGeom>
          <a:noFill/>
        </p:spPr>
        <p:txBody>
          <a:bodyPr wrap="none" lIns="0" tIns="0" rIns="0" bIns="0" rtlCol="0" anchor="ctr">
            <a:spAutoFit/>
          </a:bodyPr>
          <a:lstStyle/>
          <a:p>
            <a:pPr algn="ctr" defTabSz="932563"/>
            <a:r>
              <a:rPr lang="pt-BR" sz="2200" b="1" dirty="0">
                <a:solidFill>
                  <a:schemeClr val="accent2"/>
                </a:solidFill>
                <a:cs typeface="Segoe UI Semibold" panose="020B0702040204020203" pitchFamily="34" charset="0"/>
              </a:rPr>
              <a:t>CSP Indirect</a:t>
            </a:r>
            <a:endParaRPr lang="en-US" sz="2200" b="1" dirty="0">
              <a:solidFill>
                <a:schemeClr val="accent2"/>
              </a:solidFill>
              <a:cs typeface="Segoe UI Semibold" panose="020B0702040204020203" pitchFamily="34" charset="0"/>
            </a:endParaRPr>
          </a:p>
        </p:txBody>
      </p:sp>
      <p:cxnSp>
        <p:nvCxnSpPr>
          <p:cNvPr id="9" name="Straight Arrow Connector 76">
            <a:extLst>
              <a:ext uri="{FF2B5EF4-FFF2-40B4-BE49-F238E27FC236}">
                <a16:creationId xmlns:a16="http://schemas.microsoft.com/office/drawing/2014/main" id="{4D04D76C-A986-4EF4-B8A3-5A4C2CCFB1DD}"/>
              </a:ext>
            </a:extLst>
          </p:cNvPr>
          <p:cNvCxnSpPr>
            <a:cxnSpLocks/>
            <a:endCxn id="11" idx="0"/>
          </p:cNvCxnSpPr>
          <p:nvPr/>
        </p:nvCxnSpPr>
        <p:spPr>
          <a:xfrm>
            <a:off x="8179914" y="2313125"/>
            <a:ext cx="0" cy="2961253"/>
          </a:xfrm>
          <a:prstGeom prst="straightConnector1">
            <a:avLst/>
          </a:prstGeom>
          <a:ln w="190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0" name="TextBox 73">
            <a:extLst>
              <a:ext uri="{FF2B5EF4-FFF2-40B4-BE49-F238E27FC236}">
                <a16:creationId xmlns:a16="http://schemas.microsoft.com/office/drawing/2014/main" id="{1A9A0DFF-0314-4E10-B463-7A1E3DE94F87}"/>
              </a:ext>
            </a:extLst>
          </p:cNvPr>
          <p:cNvSpPr txBox="1"/>
          <p:nvPr/>
        </p:nvSpPr>
        <p:spPr>
          <a:xfrm>
            <a:off x="7065146" y="1600463"/>
            <a:ext cx="2229536" cy="712662"/>
          </a:xfrm>
          <a:prstGeom prst="roundRect">
            <a:avLst>
              <a:gd name="adj" fmla="val 50000"/>
            </a:avLst>
          </a:prstGeom>
          <a:solidFill>
            <a:schemeClr val="accent1"/>
          </a:solidFill>
          <a:ln>
            <a:noFill/>
          </a:ln>
        </p:spPr>
        <p:txBody>
          <a:bodyPr wrap="square" rtlCol="0" anchor="ctr">
            <a:noAutofit/>
          </a:bodyPr>
          <a:lstStyle/>
          <a:p>
            <a:pPr algn="ctr" defTabSz="932563"/>
            <a:r>
              <a:rPr lang="en-US" sz="2000" dirty="0">
                <a:solidFill>
                  <a:srgbClr val="FFFFFF"/>
                </a:solidFill>
                <a:cs typeface="Segoe UI" panose="020B0502040204020203" pitchFamily="34" charset="0"/>
              </a:rPr>
              <a:t>Microsoft</a:t>
            </a:r>
          </a:p>
        </p:txBody>
      </p:sp>
      <p:sp>
        <p:nvSpPr>
          <p:cNvPr id="11" name="TextBox 75">
            <a:extLst>
              <a:ext uri="{FF2B5EF4-FFF2-40B4-BE49-F238E27FC236}">
                <a16:creationId xmlns:a16="http://schemas.microsoft.com/office/drawing/2014/main" id="{69426D57-38A0-43F7-AC52-32F4391B0C80}"/>
              </a:ext>
            </a:extLst>
          </p:cNvPr>
          <p:cNvSpPr txBox="1"/>
          <p:nvPr/>
        </p:nvSpPr>
        <p:spPr>
          <a:xfrm>
            <a:off x="7065146" y="5274378"/>
            <a:ext cx="2229536" cy="925687"/>
          </a:xfrm>
          <a:prstGeom prst="rect">
            <a:avLst/>
          </a:prstGeom>
          <a:solidFill>
            <a:schemeClr val="bg1">
              <a:lumMod val="95000"/>
            </a:schemeClr>
          </a:solidFill>
          <a:ln>
            <a:noFill/>
          </a:ln>
        </p:spPr>
        <p:txBody>
          <a:bodyPr wrap="square" rtlCol="0" anchor="ctr">
            <a:noAutofit/>
          </a:bodyPr>
          <a:lstStyle/>
          <a:p>
            <a:pPr algn="ctr" defTabSz="932563"/>
            <a:r>
              <a:rPr lang="en-US" sz="2000" dirty="0">
                <a:solidFill>
                  <a:schemeClr val="tx2"/>
                </a:solidFill>
                <a:cs typeface="Segoe UI" panose="020B0502040204020203" pitchFamily="34" charset="0"/>
              </a:rPr>
              <a:t>Customer</a:t>
            </a:r>
          </a:p>
        </p:txBody>
      </p:sp>
      <p:sp>
        <p:nvSpPr>
          <p:cNvPr id="12" name="TextBox 74">
            <a:extLst>
              <a:ext uri="{FF2B5EF4-FFF2-40B4-BE49-F238E27FC236}">
                <a16:creationId xmlns:a16="http://schemas.microsoft.com/office/drawing/2014/main" id="{26963402-62A1-4554-B511-0C6D31D50523}"/>
              </a:ext>
            </a:extLst>
          </p:cNvPr>
          <p:cNvSpPr txBox="1"/>
          <p:nvPr/>
        </p:nvSpPr>
        <p:spPr>
          <a:xfrm>
            <a:off x="7065146" y="3330909"/>
            <a:ext cx="2229536" cy="925687"/>
          </a:xfrm>
          <a:prstGeom prst="rect">
            <a:avLst/>
          </a:prstGeom>
          <a:solidFill>
            <a:schemeClr val="bg1">
              <a:lumMod val="95000"/>
            </a:schemeClr>
          </a:solidFill>
          <a:ln>
            <a:noFill/>
          </a:ln>
        </p:spPr>
        <p:txBody>
          <a:bodyPr wrap="square" rtlCol="0" anchor="ctr">
            <a:noAutofit/>
          </a:bodyPr>
          <a:lstStyle/>
          <a:p>
            <a:pPr algn="ctr" defTabSz="932563"/>
            <a:r>
              <a:rPr lang="en-US" sz="2000" dirty="0">
                <a:solidFill>
                  <a:schemeClr val="tx2"/>
                </a:solidFill>
                <a:cs typeface="Segoe UI" panose="020B0502040204020203" pitchFamily="34" charset="0"/>
              </a:rPr>
              <a:t>CSP Direct Partner</a:t>
            </a:r>
          </a:p>
        </p:txBody>
      </p:sp>
      <p:cxnSp>
        <p:nvCxnSpPr>
          <p:cNvPr id="13" name="Straight Arrow Connector 76">
            <a:extLst>
              <a:ext uri="{FF2B5EF4-FFF2-40B4-BE49-F238E27FC236}">
                <a16:creationId xmlns:a16="http://schemas.microsoft.com/office/drawing/2014/main" id="{D009F4BA-70BD-491E-8AD6-1EA56396E734}"/>
              </a:ext>
            </a:extLst>
          </p:cNvPr>
          <p:cNvCxnSpPr>
            <a:cxnSpLocks/>
          </p:cNvCxnSpPr>
          <p:nvPr/>
        </p:nvCxnSpPr>
        <p:spPr>
          <a:xfrm>
            <a:off x="10610049" y="2312387"/>
            <a:ext cx="0" cy="2962730"/>
          </a:xfrm>
          <a:prstGeom prst="straightConnector1">
            <a:avLst/>
          </a:prstGeom>
          <a:ln w="19050">
            <a:solidFill>
              <a:schemeClr val="bg1">
                <a:lumMod val="50000"/>
              </a:schemeClr>
            </a:solidFill>
            <a:tailEnd type="triangle" w="lg" len="med"/>
          </a:ln>
        </p:spPr>
        <p:style>
          <a:lnRef idx="1">
            <a:schemeClr val="accent1"/>
          </a:lnRef>
          <a:fillRef idx="0">
            <a:schemeClr val="accent1"/>
          </a:fillRef>
          <a:effectRef idx="0">
            <a:schemeClr val="accent1"/>
          </a:effectRef>
          <a:fontRef idx="minor">
            <a:schemeClr val="tx1"/>
          </a:fontRef>
        </p:style>
      </p:cxnSp>
      <p:sp>
        <p:nvSpPr>
          <p:cNvPr id="14" name="TextBox 65">
            <a:extLst>
              <a:ext uri="{FF2B5EF4-FFF2-40B4-BE49-F238E27FC236}">
                <a16:creationId xmlns:a16="http://schemas.microsoft.com/office/drawing/2014/main" id="{48B65CA9-107C-43FF-9D52-E84411024C7D}"/>
              </a:ext>
            </a:extLst>
          </p:cNvPr>
          <p:cNvSpPr txBox="1"/>
          <p:nvPr/>
        </p:nvSpPr>
        <p:spPr>
          <a:xfrm>
            <a:off x="9495281" y="1600463"/>
            <a:ext cx="2229536" cy="711924"/>
          </a:xfrm>
          <a:prstGeom prst="roundRect">
            <a:avLst>
              <a:gd name="adj" fmla="val 50000"/>
            </a:avLst>
          </a:prstGeom>
          <a:solidFill>
            <a:schemeClr val="accent2"/>
          </a:solidFill>
          <a:ln>
            <a:noFill/>
          </a:ln>
        </p:spPr>
        <p:txBody>
          <a:bodyPr wrap="square" rtlCol="0" anchor="ctr">
            <a:noAutofit/>
          </a:bodyPr>
          <a:lstStyle/>
          <a:p>
            <a:pPr algn="ctr" defTabSz="932563"/>
            <a:r>
              <a:rPr lang="en-US" sz="2000" dirty="0">
                <a:solidFill>
                  <a:srgbClr val="FFFFFF"/>
                </a:solidFill>
                <a:cs typeface="Segoe UI" panose="020B0502040204020203" pitchFamily="34" charset="0"/>
              </a:rPr>
              <a:t>Microsoft</a:t>
            </a:r>
          </a:p>
        </p:txBody>
      </p:sp>
      <p:sp>
        <p:nvSpPr>
          <p:cNvPr id="15" name="TextBox 67">
            <a:extLst>
              <a:ext uri="{FF2B5EF4-FFF2-40B4-BE49-F238E27FC236}">
                <a16:creationId xmlns:a16="http://schemas.microsoft.com/office/drawing/2014/main" id="{B4C87250-BBF9-464A-8BBB-1C7EE86269ED}"/>
              </a:ext>
            </a:extLst>
          </p:cNvPr>
          <p:cNvSpPr txBox="1"/>
          <p:nvPr/>
        </p:nvSpPr>
        <p:spPr>
          <a:xfrm>
            <a:off x="9495281" y="5275117"/>
            <a:ext cx="2229536" cy="925687"/>
          </a:xfrm>
          <a:prstGeom prst="rect">
            <a:avLst/>
          </a:prstGeom>
          <a:solidFill>
            <a:schemeClr val="bg1">
              <a:lumMod val="95000"/>
            </a:schemeClr>
          </a:solidFill>
          <a:ln>
            <a:noFill/>
          </a:ln>
        </p:spPr>
        <p:txBody>
          <a:bodyPr wrap="square" rtlCol="0" anchor="ctr">
            <a:noAutofit/>
          </a:bodyPr>
          <a:lstStyle/>
          <a:p>
            <a:pPr algn="ctr" defTabSz="932563"/>
            <a:r>
              <a:rPr lang="en-US" sz="2000" dirty="0">
                <a:solidFill>
                  <a:schemeClr val="tx2"/>
                </a:solidFill>
                <a:cs typeface="Segoe UI" panose="020B0502040204020203" pitchFamily="34" charset="0"/>
              </a:rPr>
              <a:t>Customer</a:t>
            </a:r>
          </a:p>
        </p:txBody>
      </p:sp>
      <p:sp>
        <p:nvSpPr>
          <p:cNvPr id="16" name="TextBox 72">
            <a:extLst>
              <a:ext uri="{FF2B5EF4-FFF2-40B4-BE49-F238E27FC236}">
                <a16:creationId xmlns:a16="http://schemas.microsoft.com/office/drawing/2014/main" id="{0A18CB26-BC58-4F78-BA3F-8DEF872D9E0D}"/>
              </a:ext>
            </a:extLst>
          </p:cNvPr>
          <p:cNvSpPr txBox="1"/>
          <p:nvPr/>
        </p:nvSpPr>
        <p:spPr>
          <a:xfrm>
            <a:off x="9495281" y="2682839"/>
            <a:ext cx="2229536" cy="925687"/>
          </a:xfrm>
          <a:prstGeom prst="rect">
            <a:avLst/>
          </a:prstGeom>
          <a:solidFill>
            <a:schemeClr val="bg1">
              <a:lumMod val="95000"/>
            </a:schemeClr>
          </a:solidFill>
          <a:ln>
            <a:noFill/>
          </a:ln>
        </p:spPr>
        <p:txBody>
          <a:bodyPr wrap="square" rtlCol="0" anchor="ctr">
            <a:noAutofit/>
          </a:bodyPr>
          <a:lstStyle/>
          <a:p>
            <a:pPr algn="ctr" defTabSz="932563"/>
            <a:r>
              <a:rPr lang="en-US" sz="2000" dirty="0">
                <a:solidFill>
                  <a:schemeClr val="tx2"/>
                </a:solidFill>
                <a:cs typeface="Segoe UI" panose="020B0502040204020203" pitchFamily="34" charset="0"/>
              </a:rPr>
              <a:t>CSP Indirect Provider</a:t>
            </a:r>
          </a:p>
        </p:txBody>
      </p:sp>
      <p:sp>
        <p:nvSpPr>
          <p:cNvPr id="17" name="TextBox 66">
            <a:extLst>
              <a:ext uri="{FF2B5EF4-FFF2-40B4-BE49-F238E27FC236}">
                <a16:creationId xmlns:a16="http://schemas.microsoft.com/office/drawing/2014/main" id="{01B4F18C-B04D-4A45-8168-4961FAC85A7E}"/>
              </a:ext>
            </a:extLst>
          </p:cNvPr>
          <p:cNvSpPr txBox="1"/>
          <p:nvPr/>
        </p:nvSpPr>
        <p:spPr>
          <a:xfrm>
            <a:off x="9495281" y="3978978"/>
            <a:ext cx="2229536" cy="925687"/>
          </a:xfrm>
          <a:prstGeom prst="rect">
            <a:avLst/>
          </a:prstGeom>
          <a:solidFill>
            <a:schemeClr val="bg1">
              <a:lumMod val="95000"/>
            </a:schemeClr>
          </a:solidFill>
          <a:ln>
            <a:noFill/>
          </a:ln>
        </p:spPr>
        <p:txBody>
          <a:bodyPr wrap="square" rtlCol="0" anchor="ctr">
            <a:noAutofit/>
          </a:bodyPr>
          <a:lstStyle/>
          <a:p>
            <a:pPr algn="ctr" defTabSz="932563"/>
            <a:r>
              <a:rPr lang="en-US" sz="2000" dirty="0">
                <a:solidFill>
                  <a:schemeClr val="tx2"/>
                </a:solidFill>
                <a:cs typeface="Segoe UI" panose="020B0502040204020203" pitchFamily="34" charset="0"/>
              </a:rPr>
              <a:t>CSP Indirect Reseller</a:t>
            </a:r>
          </a:p>
        </p:txBody>
      </p:sp>
    </p:spTree>
    <p:extLst>
      <p:ext uri="{BB962C8B-B14F-4D97-AF65-F5344CB8AC3E}">
        <p14:creationId xmlns:p14="http://schemas.microsoft.com/office/powerpoint/2010/main" val="330609910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Title 13">
            <a:extLst>
              <a:ext uri="{FF2B5EF4-FFF2-40B4-BE49-F238E27FC236}">
                <a16:creationId xmlns:a16="http://schemas.microsoft.com/office/drawing/2014/main" id="{C649811D-F3F7-4C74-9338-2CF7E98DBB3D}"/>
              </a:ext>
            </a:extLst>
          </p:cNvPr>
          <p:cNvSpPr>
            <a:spLocks noGrp="1"/>
          </p:cNvSpPr>
          <p:nvPr>
            <p:ph type="title"/>
          </p:nvPr>
        </p:nvSpPr>
        <p:spPr>
          <a:xfrm>
            <a:off x="588263" y="457200"/>
            <a:ext cx="11018520" cy="553998"/>
          </a:xfrm>
        </p:spPr>
        <p:txBody>
          <a:bodyPr>
            <a:normAutofit fontScale="90000"/>
          </a:bodyPr>
          <a:lstStyle/>
          <a:p>
            <a:r>
              <a:rPr lang="en-US"/>
              <a:t>Azure portal offers enterprise-grade management</a:t>
            </a:r>
          </a:p>
        </p:txBody>
      </p:sp>
      <p:sp>
        <p:nvSpPr>
          <p:cNvPr id="56" name="Oval 55" descr="Blue outlined circle">
            <a:extLst>
              <a:ext uri="{FF2B5EF4-FFF2-40B4-BE49-F238E27FC236}">
                <a16:creationId xmlns:a16="http://schemas.microsoft.com/office/drawing/2014/main" id="{DCAC24BF-51A6-4641-B8F8-43B126B660DF}"/>
              </a:ext>
            </a:extLst>
          </p:cNvPr>
          <p:cNvSpPr/>
          <p:nvPr/>
        </p:nvSpPr>
        <p:spPr bwMode="auto">
          <a:xfrm>
            <a:off x="4602710" y="1622085"/>
            <a:ext cx="2951104" cy="2951103"/>
          </a:xfrm>
          <a:prstGeom prst="ellipse">
            <a:avLst/>
          </a:prstGeom>
          <a:noFill/>
          <a:ln w="19050">
            <a:solidFill>
              <a:schemeClr val="accent1"/>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57" name="Group 56" descr="Govern text">
            <a:extLst>
              <a:ext uri="{FF2B5EF4-FFF2-40B4-BE49-F238E27FC236}">
                <a16:creationId xmlns:a16="http://schemas.microsoft.com/office/drawing/2014/main" id="{9BEF158B-C749-4B84-9696-5AEFA630E06E}"/>
              </a:ext>
            </a:extLst>
          </p:cNvPr>
          <p:cNvGrpSpPr/>
          <p:nvPr/>
        </p:nvGrpSpPr>
        <p:grpSpPr>
          <a:xfrm>
            <a:off x="1237828" y="1662580"/>
            <a:ext cx="1803376" cy="1001675"/>
            <a:chOff x="417098" y="1869939"/>
            <a:chExt cx="1803376" cy="1001675"/>
          </a:xfrm>
        </p:grpSpPr>
        <p:sp>
          <p:nvSpPr>
            <p:cNvPr id="58" name="TextBox 57">
              <a:extLst>
                <a:ext uri="{FF2B5EF4-FFF2-40B4-BE49-F238E27FC236}">
                  <a16:creationId xmlns:a16="http://schemas.microsoft.com/office/drawing/2014/main" id="{FC0F963E-B8A2-4571-95BF-9E5E2B28C75D}"/>
                </a:ext>
              </a:extLst>
            </p:cNvPr>
            <p:cNvSpPr txBox="1">
              <a:spLocks noChangeAspect="1"/>
            </p:cNvSpPr>
            <p:nvPr/>
          </p:nvSpPr>
          <p:spPr>
            <a:xfrm>
              <a:off x="417098" y="1869939"/>
              <a:ext cx="1070700" cy="511196"/>
            </a:xfrm>
            <a:prstGeom prst="rect">
              <a:avLst/>
            </a:prstGeom>
            <a:noFill/>
          </p:spPr>
          <p:txBody>
            <a:bodyPr wrap="none" lIns="179259" tIns="143407" rIns="179259" bIns="14340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Govern</a:t>
              </a:r>
            </a:p>
          </p:txBody>
        </p:sp>
        <p:sp>
          <p:nvSpPr>
            <p:cNvPr id="59" name="TextBox 58" descr="Govern text">
              <a:extLst>
                <a:ext uri="{FF2B5EF4-FFF2-40B4-BE49-F238E27FC236}">
                  <a16:creationId xmlns:a16="http://schemas.microsoft.com/office/drawing/2014/main" id="{42D7A7D9-61C1-4636-88B0-E1CAA3310A65}"/>
                </a:ext>
              </a:extLst>
            </p:cNvPr>
            <p:cNvSpPr txBox="1"/>
            <p:nvPr/>
          </p:nvSpPr>
          <p:spPr>
            <a:xfrm>
              <a:off x="417098" y="2144956"/>
              <a:ext cx="1803376" cy="726658"/>
            </a:xfrm>
            <a:prstGeom prst="rect">
              <a:avLst/>
            </a:prstGeom>
            <a:noFill/>
          </p:spPr>
          <p:txBody>
            <a:bodyPr wrap="none" lIns="179259" tIns="143407" rIns="179259" bIns="143407" rtlCol="0">
              <a:spAutoFit/>
            </a:bodyPr>
            <a:lstStyle/>
            <a:p>
              <a:pPr marL="0" marR="0" lvl="0" indent="0" algn="l" defTabSz="932205"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Policy management</a:t>
              </a:r>
            </a:p>
            <a:p>
              <a:pPr marL="0" marR="0" lvl="0" indent="0" algn="l" defTabSz="932205" rtl="0" eaLnBrk="1" fontAlgn="auto" latinLnBrk="0" hangingPunct="1">
                <a:lnSpc>
                  <a:spcPct val="90000"/>
                </a:lnSpc>
                <a:spcBef>
                  <a:spcPts val="600"/>
                </a:spcBef>
                <a:spcAft>
                  <a:spcPts val="0"/>
                </a:spcAft>
                <a:buClrTx/>
                <a:buSzTx/>
                <a:buFontTx/>
                <a:buNone/>
                <a:tabLst/>
                <a:defRPr/>
              </a:pPr>
              <a:r>
                <a:rPr kumimoji="0" lang="en-US" sz="13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Cost management</a:t>
              </a:r>
            </a:p>
          </p:txBody>
        </p:sp>
      </p:grpSp>
      <p:grpSp>
        <p:nvGrpSpPr>
          <p:cNvPr id="60" name="Group 59" descr="Configure text">
            <a:extLst>
              <a:ext uri="{FF2B5EF4-FFF2-40B4-BE49-F238E27FC236}">
                <a16:creationId xmlns:a16="http://schemas.microsoft.com/office/drawing/2014/main" id="{88983A98-222B-4AA8-BC83-778EB980DA0E}"/>
              </a:ext>
            </a:extLst>
          </p:cNvPr>
          <p:cNvGrpSpPr/>
          <p:nvPr/>
        </p:nvGrpSpPr>
        <p:grpSpPr>
          <a:xfrm>
            <a:off x="1237828" y="3344815"/>
            <a:ext cx="2687864" cy="962790"/>
            <a:chOff x="417098" y="3671697"/>
            <a:chExt cx="2687864" cy="962790"/>
          </a:xfrm>
        </p:grpSpPr>
        <p:sp>
          <p:nvSpPr>
            <p:cNvPr id="61" name="TextBox 60">
              <a:extLst>
                <a:ext uri="{FF2B5EF4-FFF2-40B4-BE49-F238E27FC236}">
                  <a16:creationId xmlns:a16="http://schemas.microsoft.com/office/drawing/2014/main" id="{0777ED8E-32A0-417E-A992-64B15D0DDCBF}"/>
                </a:ext>
              </a:extLst>
            </p:cNvPr>
            <p:cNvSpPr txBox="1">
              <a:spLocks noChangeAspect="1"/>
            </p:cNvSpPr>
            <p:nvPr/>
          </p:nvSpPr>
          <p:spPr>
            <a:xfrm>
              <a:off x="417098" y="3671697"/>
              <a:ext cx="1281951" cy="511214"/>
            </a:xfrm>
            <a:prstGeom prst="rect">
              <a:avLst/>
            </a:prstGeom>
            <a:noFill/>
          </p:spPr>
          <p:txBody>
            <a:bodyPr wrap="none" lIns="179259" tIns="143407" rIns="179259" bIns="14340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Configure</a:t>
              </a:r>
            </a:p>
          </p:txBody>
        </p:sp>
        <p:sp>
          <p:nvSpPr>
            <p:cNvPr id="62" name="TextBox 61">
              <a:extLst>
                <a:ext uri="{FF2B5EF4-FFF2-40B4-BE49-F238E27FC236}">
                  <a16:creationId xmlns:a16="http://schemas.microsoft.com/office/drawing/2014/main" id="{FC1402BC-E318-4D0E-9F4D-C314F5C56810}"/>
                </a:ext>
              </a:extLst>
            </p:cNvPr>
            <p:cNvSpPr txBox="1"/>
            <p:nvPr/>
          </p:nvSpPr>
          <p:spPr>
            <a:xfrm>
              <a:off x="417098" y="3984774"/>
              <a:ext cx="2687864" cy="649713"/>
            </a:xfrm>
            <a:prstGeom prst="rect">
              <a:avLst/>
            </a:prstGeom>
            <a:noFill/>
          </p:spPr>
          <p:txBody>
            <a:bodyPr wrap="square" lIns="179259" tIns="143407" rIns="179259" bIns="143407" rtlCol="0">
              <a:spAutoFit/>
            </a:bodyPr>
            <a:lstStyle/>
            <a:p>
              <a:pPr defTabSz="932205">
                <a:lnSpc>
                  <a:spcPct val="90000"/>
                </a:lnSpc>
                <a:spcBef>
                  <a:spcPts val="294"/>
                </a:spcBef>
                <a:defRPr/>
              </a:pPr>
              <a:r>
                <a:rPr lang="en-US" sz="1300">
                  <a:latin typeface="Segoe UI" panose="020B0502040204020203" pitchFamily="34" charset="0"/>
                  <a:cs typeface="Segoe UI" panose="020B0502040204020203" pitchFamily="34" charset="0"/>
                </a:rPr>
                <a:t>Update management, scripting</a:t>
              </a:r>
              <a:br>
                <a:rPr lang="en-US" sz="1300">
                  <a:latin typeface="Segoe UI" panose="020B0502040204020203" pitchFamily="34" charset="0"/>
                  <a:cs typeface="Segoe UI" panose="020B0502040204020203" pitchFamily="34" charset="0"/>
                </a:rPr>
              </a:br>
              <a:r>
                <a:rPr lang="en-US" sz="1300">
                  <a:latin typeface="Segoe UI" panose="020B0502040204020203" pitchFamily="34" charset="0"/>
                  <a:cs typeface="Segoe UI" panose="020B0502040204020203" pitchFamily="34" charset="0"/>
                </a:rPr>
                <a:t>automation, configuration</a:t>
              </a:r>
            </a:p>
          </p:txBody>
        </p:sp>
      </p:grpSp>
      <p:grpSp>
        <p:nvGrpSpPr>
          <p:cNvPr id="63" name="Group 62" descr="Monitor text">
            <a:extLst>
              <a:ext uri="{FF2B5EF4-FFF2-40B4-BE49-F238E27FC236}">
                <a16:creationId xmlns:a16="http://schemas.microsoft.com/office/drawing/2014/main" id="{09475042-7D67-457C-B587-ECE431356F1E}"/>
              </a:ext>
            </a:extLst>
          </p:cNvPr>
          <p:cNvGrpSpPr/>
          <p:nvPr/>
        </p:nvGrpSpPr>
        <p:grpSpPr>
          <a:xfrm>
            <a:off x="4342987" y="5063320"/>
            <a:ext cx="3543300" cy="1196089"/>
            <a:chOff x="5238658" y="5516547"/>
            <a:chExt cx="3543803" cy="1196261"/>
          </a:xfrm>
          <a:solidFill>
            <a:schemeClr val="bg2"/>
          </a:solidFill>
        </p:grpSpPr>
        <p:sp>
          <p:nvSpPr>
            <p:cNvPr id="64" name="TextBox 63">
              <a:extLst>
                <a:ext uri="{FF2B5EF4-FFF2-40B4-BE49-F238E27FC236}">
                  <a16:creationId xmlns:a16="http://schemas.microsoft.com/office/drawing/2014/main" id="{0E287A35-1854-43D3-A141-63AB9E52E3B0}"/>
                </a:ext>
              </a:extLst>
            </p:cNvPr>
            <p:cNvSpPr txBox="1">
              <a:spLocks noChangeAspect="1"/>
            </p:cNvSpPr>
            <p:nvPr/>
          </p:nvSpPr>
          <p:spPr>
            <a:xfrm>
              <a:off x="6410693" y="5516547"/>
              <a:ext cx="1162452" cy="511268"/>
            </a:xfrm>
            <a:prstGeom prst="rect">
              <a:avLst/>
            </a:prstGeom>
            <a:solidFill>
              <a:schemeClr val="bg1"/>
            </a:solidFill>
          </p:spPr>
          <p:txBody>
            <a:bodyPr wrap="square" lIns="179259" tIns="143407" rIns="179259" bIns="14340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ct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Monitor</a:t>
              </a:r>
            </a:p>
          </p:txBody>
        </p:sp>
        <p:sp>
          <p:nvSpPr>
            <p:cNvPr id="65" name="Rectangle 64">
              <a:extLst>
                <a:ext uri="{FF2B5EF4-FFF2-40B4-BE49-F238E27FC236}">
                  <a16:creationId xmlns:a16="http://schemas.microsoft.com/office/drawing/2014/main" id="{21FB9135-B148-4C42-9C36-94A74C2C2F95}"/>
                </a:ext>
              </a:extLst>
            </p:cNvPr>
            <p:cNvSpPr/>
            <p:nvPr/>
          </p:nvSpPr>
          <p:spPr>
            <a:xfrm>
              <a:off x="5238658" y="6063002"/>
              <a:ext cx="3543803" cy="649806"/>
            </a:xfrm>
            <a:prstGeom prst="rect">
              <a:avLst/>
            </a:prstGeom>
            <a:noFill/>
          </p:spPr>
          <p:txBody>
            <a:bodyPr wrap="square" lIns="179259" tIns="143407" rIns="179259" bIns="143407" rtlCol="0">
              <a:spAutoFit/>
            </a:bodyPr>
            <a:lstStyle/>
            <a:p>
              <a:pPr algn="ctr" defTabSz="932205">
                <a:lnSpc>
                  <a:spcPct val="90000"/>
                </a:lnSpc>
                <a:spcBef>
                  <a:spcPts val="294"/>
                </a:spcBef>
                <a:defRPr/>
              </a:pPr>
              <a:r>
                <a:rPr lang="en-US" sz="1300">
                  <a:latin typeface="Segoe UI" panose="020B0502040204020203" pitchFamily="34" charset="0"/>
                  <a:cs typeface="Segoe UI" panose="020B0502040204020203" pitchFamily="34" charset="0"/>
                </a:rPr>
                <a:t>App, infrastructure and network monitoring</a:t>
              </a:r>
              <a:br>
                <a:rPr lang="en-US" sz="1300">
                  <a:latin typeface="Segoe UI" panose="020B0502040204020203" pitchFamily="34" charset="0"/>
                  <a:cs typeface="Segoe UI" panose="020B0502040204020203" pitchFamily="34" charset="0"/>
                </a:rPr>
              </a:br>
              <a:r>
                <a:rPr lang="en-US" sz="1300">
                  <a:latin typeface="Segoe UI" panose="020B0502040204020203" pitchFamily="34" charset="0"/>
                  <a:cs typeface="Segoe UI" panose="020B0502040204020203" pitchFamily="34" charset="0"/>
                </a:rPr>
                <a:t>log analytics, and diagnostics</a:t>
              </a:r>
            </a:p>
          </p:txBody>
        </p:sp>
      </p:grpSp>
      <p:grpSp>
        <p:nvGrpSpPr>
          <p:cNvPr id="66" name="Group 65" descr="Protect text">
            <a:extLst>
              <a:ext uri="{FF2B5EF4-FFF2-40B4-BE49-F238E27FC236}">
                <a16:creationId xmlns:a16="http://schemas.microsoft.com/office/drawing/2014/main" id="{66408564-07A3-443C-9D85-95523DD686FF}"/>
              </a:ext>
            </a:extLst>
          </p:cNvPr>
          <p:cNvGrpSpPr/>
          <p:nvPr/>
        </p:nvGrpSpPr>
        <p:grpSpPr>
          <a:xfrm>
            <a:off x="9292950" y="3344815"/>
            <a:ext cx="1600538" cy="962790"/>
            <a:chOff x="9136876" y="3649657"/>
            <a:chExt cx="1600538" cy="962790"/>
          </a:xfrm>
        </p:grpSpPr>
        <p:sp>
          <p:nvSpPr>
            <p:cNvPr id="67" name="TextBox 66">
              <a:extLst>
                <a:ext uri="{FF2B5EF4-FFF2-40B4-BE49-F238E27FC236}">
                  <a16:creationId xmlns:a16="http://schemas.microsoft.com/office/drawing/2014/main" id="{5B96198D-0DD4-460A-9BC6-1E5E5E7133D7}"/>
                </a:ext>
              </a:extLst>
            </p:cNvPr>
            <p:cNvSpPr txBox="1">
              <a:spLocks noChangeAspect="1"/>
            </p:cNvSpPr>
            <p:nvPr/>
          </p:nvSpPr>
          <p:spPr>
            <a:xfrm>
              <a:off x="9708354" y="3649657"/>
              <a:ext cx="1029060" cy="511214"/>
            </a:xfrm>
            <a:prstGeom prst="rect">
              <a:avLst/>
            </a:prstGeom>
            <a:noFill/>
          </p:spPr>
          <p:txBody>
            <a:bodyPr wrap="none" lIns="179259" tIns="143407" rIns="179259" bIns="14340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Protect</a:t>
              </a:r>
            </a:p>
          </p:txBody>
        </p:sp>
        <p:sp>
          <p:nvSpPr>
            <p:cNvPr id="68" name="TextBox 67">
              <a:extLst>
                <a:ext uri="{FF2B5EF4-FFF2-40B4-BE49-F238E27FC236}">
                  <a16:creationId xmlns:a16="http://schemas.microsoft.com/office/drawing/2014/main" id="{73FA8D9B-33E6-4137-8D0D-C67587F11B8E}"/>
                </a:ext>
              </a:extLst>
            </p:cNvPr>
            <p:cNvSpPr txBox="1"/>
            <p:nvPr/>
          </p:nvSpPr>
          <p:spPr>
            <a:xfrm>
              <a:off x="9136876" y="3962734"/>
              <a:ext cx="1596973" cy="649713"/>
            </a:xfrm>
            <a:prstGeom prst="rect">
              <a:avLst/>
            </a:prstGeom>
            <a:noFill/>
          </p:spPr>
          <p:txBody>
            <a:bodyPr wrap="none" lIns="179259" tIns="143407" rIns="179259" bIns="143407" rtlCol="0">
              <a:spAutoFit/>
            </a:bodyPr>
            <a:lstStyle/>
            <a:p>
              <a:pPr marL="0" marR="0" lvl="0" indent="0" algn="r" defTabSz="932205"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Backup and</a:t>
              </a:r>
              <a:br>
                <a:rPr kumimoji="0" lang="en-US" sz="13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br>
              <a:r>
                <a:rPr kumimoji="0" lang="en-US" sz="13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disaster recovery</a:t>
              </a:r>
            </a:p>
          </p:txBody>
        </p:sp>
      </p:grpSp>
      <p:grpSp>
        <p:nvGrpSpPr>
          <p:cNvPr id="69" name="Group 68" descr="Secure text">
            <a:extLst>
              <a:ext uri="{FF2B5EF4-FFF2-40B4-BE49-F238E27FC236}">
                <a16:creationId xmlns:a16="http://schemas.microsoft.com/office/drawing/2014/main" id="{614E65C4-AE3B-4A65-8FB3-48D474A0720B}"/>
              </a:ext>
            </a:extLst>
          </p:cNvPr>
          <p:cNvGrpSpPr/>
          <p:nvPr/>
        </p:nvGrpSpPr>
        <p:grpSpPr>
          <a:xfrm>
            <a:off x="8931672" y="1662580"/>
            <a:ext cx="1961816" cy="1001675"/>
            <a:chOff x="9724036" y="2153873"/>
            <a:chExt cx="1961816" cy="1001675"/>
          </a:xfrm>
        </p:grpSpPr>
        <p:sp>
          <p:nvSpPr>
            <p:cNvPr id="70" name="TextBox 69">
              <a:extLst>
                <a:ext uri="{FF2B5EF4-FFF2-40B4-BE49-F238E27FC236}">
                  <a16:creationId xmlns:a16="http://schemas.microsoft.com/office/drawing/2014/main" id="{107154AE-F18B-44B5-A756-06F78CF1E846}"/>
                </a:ext>
              </a:extLst>
            </p:cNvPr>
            <p:cNvSpPr txBox="1">
              <a:spLocks noChangeAspect="1"/>
            </p:cNvSpPr>
            <p:nvPr/>
          </p:nvSpPr>
          <p:spPr>
            <a:xfrm>
              <a:off x="10668770" y="2153873"/>
              <a:ext cx="1017082" cy="511196"/>
            </a:xfrm>
            <a:prstGeom prst="rect">
              <a:avLst/>
            </a:prstGeom>
            <a:noFill/>
          </p:spPr>
          <p:txBody>
            <a:bodyPr wrap="none" lIns="179259" tIns="143407" rIns="179259" bIns="143407" rtlCol="0">
              <a:spAutoFit/>
            </a:bodyPr>
            <a:lstStyle>
              <a:defPPr>
                <a:defRPr lang="en-US"/>
              </a:defPPr>
              <a:lvl1pPr>
                <a:lnSpc>
                  <a:spcPct val="90000"/>
                </a:lnSpc>
                <a:spcAft>
                  <a:spcPts val="600"/>
                </a:spcAft>
                <a:defRPr sz="2000">
                  <a:gradFill>
                    <a:gsLst>
                      <a:gs pos="2917">
                        <a:srgbClr val="000000"/>
                      </a:gs>
                      <a:gs pos="84000">
                        <a:srgbClr val="000000"/>
                      </a:gs>
                    </a:gsLst>
                    <a:lin ang="5400000" scaled="0"/>
                  </a:gradFill>
                  <a:latin typeface="Segoe Pro Semibold" panose="020B0702040504020203" pitchFamily="34" charset="0"/>
                </a:defRPr>
              </a:lvl1p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1600" b="0" i="0" u="none" strike="noStrike" kern="1200" cap="none" spc="0" normalizeH="0" baseline="0" noProof="0">
                  <a:ln>
                    <a:noFill/>
                  </a:ln>
                  <a:solidFill>
                    <a:schemeClr val="accent1"/>
                  </a:solidFill>
                  <a:effectLst/>
                  <a:uLnTx/>
                  <a:uFillTx/>
                  <a:latin typeface="Segoe UI Semibold" panose="020B0702040204020203" pitchFamily="34" charset="0"/>
                  <a:ea typeface="+mn-ea"/>
                  <a:cs typeface="Segoe UI Semibold" panose="020B0702040204020203" pitchFamily="34" charset="0"/>
                </a:rPr>
                <a:t>Secure</a:t>
              </a:r>
            </a:p>
          </p:txBody>
        </p:sp>
        <p:sp>
          <p:nvSpPr>
            <p:cNvPr id="71" name="TextBox 70">
              <a:extLst>
                <a:ext uri="{FF2B5EF4-FFF2-40B4-BE49-F238E27FC236}">
                  <a16:creationId xmlns:a16="http://schemas.microsoft.com/office/drawing/2014/main" id="{F248711D-FCB6-4625-B71B-8B65F9CA548E}"/>
                </a:ext>
              </a:extLst>
            </p:cNvPr>
            <p:cNvSpPr txBox="1"/>
            <p:nvPr/>
          </p:nvSpPr>
          <p:spPr>
            <a:xfrm>
              <a:off x="9724036" y="2428890"/>
              <a:ext cx="1961816" cy="726658"/>
            </a:xfrm>
            <a:prstGeom prst="rect">
              <a:avLst/>
            </a:prstGeom>
            <a:noFill/>
          </p:spPr>
          <p:txBody>
            <a:bodyPr wrap="none" lIns="179259" tIns="143407" rIns="179259" bIns="143407" rtlCol="0">
              <a:spAutoFit/>
            </a:bodyPr>
            <a:lstStyle/>
            <a:p>
              <a:pPr marL="0" marR="0" lvl="0" indent="0" algn="r" defTabSz="932205" rtl="0" eaLnBrk="1" fontAlgn="auto" latinLnBrk="0" hangingPunct="1">
                <a:lnSpc>
                  <a:spcPct val="90000"/>
                </a:lnSpc>
                <a:spcBef>
                  <a:spcPts val="294"/>
                </a:spcBef>
                <a:spcAft>
                  <a:spcPts val="0"/>
                </a:spcAft>
                <a:buClrTx/>
                <a:buSzTx/>
                <a:buFontTx/>
                <a:buNone/>
                <a:tabLst/>
                <a:defRPr/>
              </a:pPr>
              <a:r>
                <a:rPr kumimoji="0" lang="en-US" sz="13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Security management</a:t>
              </a:r>
            </a:p>
            <a:p>
              <a:pPr marL="0" marR="0" lvl="0" indent="0" algn="r" defTabSz="932205" rtl="0" eaLnBrk="1" fontAlgn="auto" latinLnBrk="0" hangingPunct="1">
                <a:lnSpc>
                  <a:spcPct val="90000"/>
                </a:lnSpc>
                <a:spcBef>
                  <a:spcPts val="600"/>
                </a:spcBef>
                <a:spcAft>
                  <a:spcPts val="0"/>
                </a:spcAft>
                <a:buClrTx/>
                <a:buSzTx/>
                <a:buFontTx/>
                <a:buNone/>
                <a:tabLst/>
                <a:defRPr/>
              </a:pPr>
              <a:r>
                <a:rPr kumimoji="0" lang="en-US" sz="13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Threat protection</a:t>
              </a:r>
            </a:p>
          </p:txBody>
        </p:sp>
      </p:grpSp>
      <p:grpSp>
        <p:nvGrpSpPr>
          <p:cNvPr id="72" name="Group 71" descr="Azure portal circle">
            <a:extLst>
              <a:ext uri="{FF2B5EF4-FFF2-40B4-BE49-F238E27FC236}">
                <a16:creationId xmlns:a16="http://schemas.microsoft.com/office/drawing/2014/main" id="{C8F975E2-056D-4539-931B-B936176444E2}"/>
              </a:ext>
            </a:extLst>
          </p:cNvPr>
          <p:cNvGrpSpPr/>
          <p:nvPr/>
        </p:nvGrpSpPr>
        <p:grpSpPr>
          <a:xfrm>
            <a:off x="4969511" y="1997624"/>
            <a:ext cx="2207254" cy="2192205"/>
            <a:chOff x="5909775" y="2466109"/>
            <a:chExt cx="2207566" cy="2192516"/>
          </a:xfrm>
        </p:grpSpPr>
        <p:pic>
          <p:nvPicPr>
            <p:cNvPr id="73" name="Picture 72" descr="Screenshot of Azure portal">
              <a:extLst>
                <a:ext uri="{FF2B5EF4-FFF2-40B4-BE49-F238E27FC236}">
                  <a16:creationId xmlns:a16="http://schemas.microsoft.com/office/drawing/2014/main" id="{684D80CB-BE95-458D-AE4E-43D9140F098A}"/>
                </a:ext>
              </a:extLst>
            </p:cNvPr>
            <p:cNvPicPr>
              <a:picLocks noChangeAspect="1"/>
            </p:cNvPicPr>
            <p:nvPr/>
          </p:nvPicPr>
          <p:blipFill rotWithShape="1">
            <a:blip r:embed="rId2">
              <a:extLst>
                <a:ext uri="{28A0092B-C50C-407E-A947-70E740481C1C}">
                  <a14:useLocalDpi xmlns:a14="http://schemas.microsoft.com/office/drawing/2010/main" val="0"/>
                </a:ext>
              </a:extLst>
            </a:blip>
            <a:srcRect/>
            <a:stretch/>
          </p:blipFill>
          <p:spPr>
            <a:xfrm>
              <a:off x="5925983" y="2466109"/>
              <a:ext cx="2191358" cy="2177546"/>
            </a:xfrm>
            <a:prstGeom prst="ellipse">
              <a:avLst/>
            </a:prstGeom>
            <a:ln>
              <a:noFill/>
            </a:ln>
            <a:effectLst>
              <a:softEdge rad="0"/>
            </a:effectLst>
          </p:spPr>
        </p:pic>
        <p:sp>
          <p:nvSpPr>
            <p:cNvPr id="74" name="Oval 73" descr="Azure portal screenshot in a circle">
              <a:extLst>
                <a:ext uri="{FF2B5EF4-FFF2-40B4-BE49-F238E27FC236}">
                  <a16:creationId xmlns:a16="http://schemas.microsoft.com/office/drawing/2014/main" id="{00BC8EAB-245A-4BB0-8BEF-D5342C06154C}"/>
                </a:ext>
              </a:extLst>
            </p:cNvPr>
            <p:cNvSpPr/>
            <p:nvPr/>
          </p:nvSpPr>
          <p:spPr bwMode="auto">
            <a:xfrm>
              <a:off x="5925983" y="2470043"/>
              <a:ext cx="2191358" cy="2188582"/>
            </a:xfrm>
            <a:prstGeom prst="ellipse">
              <a:avLst/>
            </a:prstGeom>
            <a:gradFill flip="none" rotWithShape="1">
              <a:gsLst>
                <a:gs pos="22000">
                  <a:schemeClr val="accent2">
                    <a:alpha val="75000"/>
                  </a:schemeClr>
                </a:gs>
                <a:gs pos="98000">
                  <a:schemeClr val="accent2">
                    <a:alpha val="56000"/>
                  </a:schemeClr>
                </a:gs>
              </a:gsLst>
              <a:lin ang="162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mn-ea"/>
                <a:cs typeface="Segoe UI" pitchFamily="34" charset="0"/>
              </a:endParaRPr>
            </a:p>
          </p:txBody>
        </p:sp>
        <p:sp>
          <p:nvSpPr>
            <p:cNvPr id="75" name="MS cloud text">
              <a:extLst>
                <a:ext uri="{FF2B5EF4-FFF2-40B4-BE49-F238E27FC236}">
                  <a16:creationId xmlns:a16="http://schemas.microsoft.com/office/drawing/2014/main" id="{32CC0421-E650-4D5C-8744-36797619EA87}"/>
                </a:ext>
              </a:extLst>
            </p:cNvPr>
            <p:cNvSpPr txBox="1">
              <a:spLocks/>
            </p:cNvSpPr>
            <p:nvPr/>
          </p:nvSpPr>
          <p:spPr>
            <a:xfrm>
              <a:off x="5909775" y="3131183"/>
              <a:ext cx="2193536" cy="866301"/>
            </a:xfrm>
            <a:prstGeom prst="rect">
              <a:avLst/>
            </a:prstGeom>
          </p:spPr>
          <p:txBody>
            <a:bodyPr vert="horz" wrap="square" lIns="143407" tIns="89630" rIns="143407" bIns="89630" rtlCol="0" anchor="ctr" anchorCtr="0">
              <a:noAutofit/>
            </a:bodyPr>
            <a:lstStyle>
              <a:lvl1pPr algn="ctr">
                <a:lnSpc>
                  <a:spcPct val="90000"/>
                </a:lnSpc>
                <a:spcBef>
                  <a:spcPct val="0"/>
                </a:spcBef>
                <a:buNone/>
                <a:defRPr lang="en-US" sz="4800" b="0" cap="none" spc="-102" baseline="0" dirty="0" smtClean="0">
                  <a:ln w="3175">
                    <a:noFill/>
                  </a:ln>
                  <a:gradFill>
                    <a:gsLst>
                      <a:gs pos="21239">
                        <a:schemeClr val="bg2">
                          <a:lumMod val="50000"/>
                        </a:schemeClr>
                      </a:gs>
                      <a:gs pos="84000">
                        <a:schemeClr val="bg2">
                          <a:lumMod val="50000"/>
                        </a:schemeClr>
                      </a:gs>
                    </a:gsLst>
                    <a:lin ang="5400000" scaled="0"/>
                  </a:gradFill>
                  <a:effectLst/>
                  <a:latin typeface="+mj-lt"/>
                  <a:cs typeface="Segoe UI" pitchFamily="34" charset="0"/>
                </a:defRPr>
              </a:lvl1pPr>
            </a:lstStyle>
            <a:p>
              <a:pPr marL="0" marR="0" lvl="0" indent="0" algn="ctr" defTabSz="896214" rtl="0" eaLnBrk="1" fontAlgn="auto" latinLnBrk="0" hangingPunct="1">
                <a:lnSpc>
                  <a:spcPct val="90000"/>
                </a:lnSpc>
                <a:spcBef>
                  <a:spcPct val="0"/>
                </a:spcBef>
                <a:spcAft>
                  <a:spcPts val="0"/>
                </a:spcAft>
                <a:buClrTx/>
                <a:buSzTx/>
                <a:buFontTx/>
                <a:buNone/>
                <a:tabLst/>
                <a:defRPr/>
              </a:pPr>
              <a:r>
                <a:rPr kumimoji="0" lang="en-US" sz="2745" b="0" i="0" u="none" strike="noStrike" kern="0" cap="none" spc="0" normalizeH="0" baseline="0" noProof="0">
                  <a:ln w="3175">
                    <a:noFill/>
                  </a:ln>
                  <a:gradFill>
                    <a:gsLst>
                      <a:gs pos="78761">
                        <a:srgbClr val="FFFFFF"/>
                      </a:gs>
                      <a:gs pos="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Azure</a:t>
              </a:r>
              <a:br>
                <a:rPr kumimoji="0" lang="en-US" sz="2745" b="0" i="0" u="none" strike="noStrike" kern="0" cap="none" spc="0" normalizeH="0" baseline="0" noProof="0">
                  <a:ln w="3175">
                    <a:noFill/>
                  </a:ln>
                  <a:gradFill>
                    <a:gsLst>
                      <a:gs pos="78761">
                        <a:srgbClr val="FFFFFF"/>
                      </a:gs>
                      <a:gs pos="0">
                        <a:srgbClr val="FFFFFF"/>
                      </a:gs>
                    </a:gsLst>
                    <a:lin ang="5400000" scaled="0"/>
                  </a:gradFill>
                  <a:effectLst/>
                  <a:uLnTx/>
                  <a:uFillTx/>
                  <a:latin typeface="Segoe UI Semibold" panose="020B0702040204020203" pitchFamily="34" charset="0"/>
                  <a:ea typeface="+mn-ea"/>
                  <a:cs typeface="Segoe UI Semibold" panose="020B0702040204020203" pitchFamily="34" charset="0"/>
                </a:rPr>
              </a:br>
              <a:r>
                <a:rPr kumimoji="0" lang="en-US" sz="2745" b="0" i="0" u="none" strike="noStrike" kern="0" cap="none" spc="0" normalizeH="0" baseline="0" noProof="0">
                  <a:ln w="3175">
                    <a:noFill/>
                  </a:ln>
                  <a:gradFill>
                    <a:gsLst>
                      <a:gs pos="78761">
                        <a:srgbClr val="FFFFFF"/>
                      </a:gs>
                      <a:gs pos="0">
                        <a:srgbClr val="FFFFFF"/>
                      </a:gs>
                    </a:gsLst>
                    <a:lin ang="5400000" scaled="0"/>
                  </a:gradFill>
                  <a:effectLst/>
                  <a:uLnTx/>
                  <a:uFillTx/>
                  <a:latin typeface="Segoe UI Semibold" panose="020B0702040204020203" pitchFamily="34" charset="0"/>
                  <a:ea typeface="+mn-ea"/>
                  <a:cs typeface="Segoe UI Semibold" panose="020B0702040204020203" pitchFamily="34" charset="0"/>
                </a:rPr>
                <a:t>portal</a:t>
              </a:r>
            </a:p>
          </p:txBody>
        </p:sp>
      </p:grpSp>
      <p:sp>
        <p:nvSpPr>
          <p:cNvPr id="76" name="Freeform: Shape 75">
            <a:extLst>
              <a:ext uri="{FF2B5EF4-FFF2-40B4-BE49-F238E27FC236}">
                <a16:creationId xmlns:a16="http://schemas.microsoft.com/office/drawing/2014/main" id="{1019EFD2-8FFB-4767-8C30-5FC46E5F131D}"/>
              </a:ext>
              <a:ext uri="{C183D7F6-B498-43B3-948B-1728B52AA6E4}">
                <adec:decorative xmlns:adec="http://schemas.microsoft.com/office/drawing/2017/decorative" val="1"/>
              </a:ext>
            </a:extLst>
          </p:cNvPr>
          <p:cNvSpPr/>
          <p:nvPr/>
        </p:nvSpPr>
        <p:spPr bwMode="auto">
          <a:xfrm>
            <a:off x="2190751" y="1907532"/>
            <a:ext cx="2629708" cy="0"/>
          </a:xfrm>
          <a:custGeom>
            <a:avLst/>
            <a:gdLst>
              <a:gd name="connsiteX0" fmla="*/ 2466975 w 2466975"/>
              <a:gd name="connsiteY0" fmla="*/ 0 h 0"/>
              <a:gd name="connsiteX1" fmla="*/ 0 w 2466975"/>
              <a:gd name="connsiteY1" fmla="*/ 0 h 0"/>
            </a:gdLst>
            <a:ahLst/>
            <a:cxnLst>
              <a:cxn ang="0">
                <a:pos x="connsiteX0" y="connsiteY0"/>
              </a:cxn>
              <a:cxn ang="0">
                <a:pos x="connsiteX1" y="connsiteY1"/>
              </a:cxn>
            </a:cxnLst>
            <a:rect l="l" t="t" r="r" b="b"/>
            <a:pathLst>
              <a:path w="2466975">
                <a:moveTo>
                  <a:pt x="2466975" y="0"/>
                </a:moveTo>
                <a:lnTo>
                  <a:pt x="0" y="0"/>
                </a:lnTo>
              </a:path>
            </a:pathLst>
          </a:cu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7" name="Freeform: Shape 76">
            <a:extLst>
              <a:ext uri="{FF2B5EF4-FFF2-40B4-BE49-F238E27FC236}">
                <a16:creationId xmlns:a16="http://schemas.microsoft.com/office/drawing/2014/main" id="{5AA304B6-5D28-4E1C-9587-8893A22FD362}"/>
              </a:ext>
              <a:ext uri="{C183D7F6-B498-43B3-948B-1728B52AA6E4}">
                <adec:decorative xmlns:adec="http://schemas.microsoft.com/office/drawing/2017/decorative" val="1"/>
              </a:ext>
            </a:extLst>
          </p:cNvPr>
          <p:cNvSpPr/>
          <p:nvPr/>
        </p:nvSpPr>
        <p:spPr bwMode="auto">
          <a:xfrm>
            <a:off x="2453469" y="3602982"/>
            <a:ext cx="1920240" cy="0"/>
          </a:xfrm>
          <a:custGeom>
            <a:avLst/>
            <a:gdLst>
              <a:gd name="connsiteX0" fmla="*/ 2466975 w 2466975"/>
              <a:gd name="connsiteY0" fmla="*/ 0 h 0"/>
              <a:gd name="connsiteX1" fmla="*/ 0 w 2466975"/>
              <a:gd name="connsiteY1" fmla="*/ 0 h 0"/>
            </a:gdLst>
            <a:ahLst/>
            <a:cxnLst>
              <a:cxn ang="0">
                <a:pos x="connsiteX0" y="connsiteY0"/>
              </a:cxn>
              <a:cxn ang="0">
                <a:pos x="connsiteX1" y="connsiteY1"/>
              </a:cxn>
            </a:cxnLst>
            <a:rect l="l" t="t" r="r" b="b"/>
            <a:pathLst>
              <a:path w="2466975">
                <a:moveTo>
                  <a:pt x="2466975" y="0"/>
                </a:moveTo>
                <a:lnTo>
                  <a:pt x="0" y="0"/>
                </a:lnTo>
              </a:path>
            </a:pathLst>
          </a:cu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8" name="Freeform: Shape 77">
            <a:extLst>
              <a:ext uri="{FF2B5EF4-FFF2-40B4-BE49-F238E27FC236}">
                <a16:creationId xmlns:a16="http://schemas.microsoft.com/office/drawing/2014/main" id="{4A639720-FAEC-49C0-A013-9FA10833D696}"/>
              </a:ext>
              <a:ext uri="{C183D7F6-B498-43B3-948B-1728B52AA6E4}">
                <adec:decorative xmlns:adec="http://schemas.microsoft.com/office/drawing/2017/decorative" val="1"/>
              </a:ext>
            </a:extLst>
          </p:cNvPr>
          <p:cNvSpPr/>
          <p:nvPr/>
        </p:nvSpPr>
        <p:spPr bwMode="auto">
          <a:xfrm rot="16200000">
            <a:off x="5821680" y="5087323"/>
            <a:ext cx="548640" cy="0"/>
          </a:xfrm>
          <a:custGeom>
            <a:avLst/>
            <a:gdLst>
              <a:gd name="connsiteX0" fmla="*/ 2466975 w 2466975"/>
              <a:gd name="connsiteY0" fmla="*/ 0 h 0"/>
              <a:gd name="connsiteX1" fmla="*/ 0 w 2466975"/>
              <a:gd name="connsiteY1" fmla="*/ 0 h 0"/>
            </a:gdLst>
            <a:ahLst/>
            <a:cxnLst>
              <a:cxn ang="0">
                <a:pos x="connsiteX0" y="connsiteY0"/>
              </a:cxn>
              <a:cxn ang="0">
                <a:pos x="connsiteX1" y="connsiteY1"/>
              </a:cxn>
            </a:cxnLst>
            <a:rect l="l" t="t" r="r" b="b"/>
            <a:pathLst>
              <a:path w="2466975">
                <a:moveTo>
                  <a:pt x="2466975" y="0"/>
                </a:moveTo>
                <a:lnTo>
                  <a:pt x="0" y="0"/>
                </a:lnTo>
              </a:path>
            </a:pathLst>
          </a:cu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79" name="Freeform: Shape 78">
            <a:extLst>
              <a:ext uri="{FF2B5EF4-FFF2-40B4-BE49-F238E27FC236}">
                <a16:creationId xmlns:a16="http://schemas.microsoft.com/office/drawing/2014/main" id="{83F93CBE-2546-4466-8A94-FBE4D6CE6ACA}"/>
              </a:ext>
              <a:ext uri="{C183D7F6-B498-43B3-948B-1728B52AA6E4}">
                <adec:decorative xmlns:adec="http://schemas.microsoft.com/office/drawing/2017/decorative" val="1"/>
              </a:ext>
            </a:extLst>
          </p:cNvPr>
          <p:cNvSpPr/>
          <p:nvPr/>
        </p:nvSpPr>
        <p:spPr bwMode="auto">
          <a:xfrm>
            <a:off x="7304735" y="1907532"/>
            <a:ext cx="2696513" cy="0"/>
          </a:xfrm>
          <a:custGeom>
            <a:avLst/>
            <a:gdLst>
              <a:gd name="connsiteX0" fmla="*/ 2466975 w 2466975"/>
              <a:gd name="connsiteY0" fmla="*/ 0 h 0"/>
              <a:gd name="connsiteX1" fmla="*/ 0 w 2466975"/>
              <a:gd name="connsiteY1" fmla="*/ 0 h 0"/>
            </a:gdLst>
            <a:ahLst/>
            <a:cxnLst>
              <a:cxn ang="0">
                <a:pos x="connsiteX0" y="connsiteY0"/>
              </a:cxn>
              <a:cxn ang="0">
                <a:pos x="connsiteX1" y="connsiteY1"/>
              </a:cxn>
            </a:cxnLst>
            <a:rect l="l" t="t" r="r" b="b"/>
            <a:pathLst>
              <a:path w="2466975">
                <a:moveTo>
                  <a:pt x="2466975" y="0"/>
                </a:moveTo>
                <a:lnTo>
                  <a:pt x="0" y="0"/>
                </a:lnTo>
              </a:path>
            </a:pathLst>
          </a:cu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80" name="Freeform: Shape 79">
            <a:extLst>
              <a:ext uri="{FF2B5EF4-FFF2-40B4-BE49-F238E27FC236}">
                <a16:creationId xmlns:a16="http://schemas.microsoft.com/office/drawing/2014/main" id="{0145C2EA-AD6B-4E82-B1D5-85327F6813C6}"/>
              </a:ext>
              <a:ext uri="{C183D7F6-B498-43B3-948B-1728B52AA6E4}">
                <adec:decorative xmlns:adec="http://schemas.microsoft.com/office/drawing/2017/decorative" val="1"/>
              </a:ext>
            </a:extLst>
          </p:cNvPr>
          <p:cNvSpPr/>
          <p:nvPr/>
        </p:nvSpPr>
        <p:spPr bwMode="auto">
          <a:xfrm>
            <a:off x="7811634" y="3602982"/>
            <a:ext cx="2103120" cy="0"/>
          </a:xfrm>
          <a:custGeom>
            <a:avLst/>
            <a:gdLst>
              <a:gd name="connsiteX0" fmla="*/ 2466975 w 2466975"/>
              <a:gd name="connsiteY0" fmla="*/ 0 h 0"/>
              <a:gd name="connsiteX1" fmla="*/ 0 w 2466975"/>
              <a:gd name="connsiteY1" fmla="*/ 0 h 0"/>
            </a:gdLst>
            <a:ahLst/>
            <a:cxnLst>
              <a:cxn ang="0">
                <a:pos x="connsiteX0" y="connsiteY0"/>
              </a:cxn>
              <a:cxn ang="0">
                <a:pos x="connsiteX1" y="connsiteY1"/>
              </a:cxn>
            </a:cxnLst>
            <a:rect l="l" t="t" r="r" b="b"/>
            <a:pathLst>
              <a:path w="2466975">
                <a:moveTo>
                  <a:pt x="2466975" y="0"/>
                </a:moveTo>
                <a:lnTo>
                  <a:pt x="0" y="0"/>
                </a:lnTo>
              </a:path>
            </a:pathLst>
          </a:custGeom>
          <a:noFill/>
          <a:ln w="12700">
            <a:solidFill>
              <a:schemeClr val="bg1">
                <a:lumMod val="7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grpSp>
        <p:nvGrpSpPr>
          <p:cNvPr id="81" name="Group 80" descr="Govern">
            <a:extLst>
              <a:ext uri="{FF2B5EF4-FFF2-40B4-BE49-F238E27FC236}">
                <a16:creationId xmlns:a16="http://schemas.microsoft.com/office/drawing/2014/main" id="{41AC464F-AFC2-4620-8596-7EDD170FEF1A}"/>
              </a:ext>
            </a:extLst>
          </p:cNvPr>
          <p:cNvGrpSpPr/>
          <p:nvPr/>
        </p:nvGrpSpPr>
        <p:grpSpPr>
          <a:xfrm>
            <a:off x="4893385" y="1663801"/>
            <a:ext cx="500896" cy="504497"/>
            <a:chOff x="4893385" y="1663801"/>
            <a:chExt cx="500896" cy="504497"/>
          </a:xfrm>
        </p:grpSpPr>
        <p:sp>
          <p:nvSpPr>
            <p:cNvPr id="82" name="Oval 81">
              <a:extLst>
                <a:ext uri="{FF2B5EF4-FFF2-40B4-BE49-F238E27FC236}">
                  <a16:creationId xmlns:a16="http://schemas.microsoft.com/office/drawing/2014/main" id="{7CAC8785-D487-44F5-84B9-C4079FB32D87}"/>
                </a:ext>
              </a:extLst>
            </p:cNvPr>
            <p:cNvSpPr/>
            <p:nvPr/>
          </p:nvSpPr>
          <p:spPr bwMode="auto">
            <a:xfrm>
              <a:off x="4893385" y="1667402"/>
              <a:ext cx="500896" cy="50089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pic>
          <p:nvPicPr>
            <p:cNvPr id="83" name="Graphic 82" descr="scales, legal">
              <a:extLst>
                <a:ext uri="{FF2B5EF4-FFF2-40B4-BE49-F238E27FC236}">
                  <a16:creationId xmlns:a16="http://schemas.microsoft.com/office/drawing/2014/main" id="{9F42CCAB-4F0A-476B-8923-19AC1754E77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955944" y="1663801"/>
              <a:ext cx="387070" cy="393982"/>
            </a:xfrm>
            <a:prstGeom prst="rect">
              <a:avLst/>
            </a:prstGeom>
          </p:spPr>
        </p:pic>
      </p:grpSp>
      <p:grpSp>
        <p:nvGrpSpPr>
          <p:cNvPr id="84" name="Group 83" descr="Monitor">
            <a:extLst>
              <a:ext uri="{FF2B5EF4-FFF2-40B4-BE49-F238E27FC236}">
                <a16:creationId xmlns:a16="http://schemas.microsoft.com/office/drawing/2014/main" id="{39995230-03CF-4A80-88D4-6205B3D7155A}"/>
              </a:ext>
            </a:extLst>
          </p:cNvPr>
          <p:cNvGrpSpPr/>
          <p:nvPr/>
        </p:nvGrpSpPr>
        <p:grpSpPr>
          <a:xfrm>
            <a:off x="5840502" y="4367763"/>
            <a:ext cx="548270" cy="413847"/>
            <a:chOff x="5840502" y="4367763"/>
            <a:chExt cx="548270" cy="413847"/>
          </a:xfrm>
        </p:grpSpPr>
        <p:sp>
          <p:nvSpPr>
            <p:cNvPr id="85" name="Oval 84">
              <a:extLst>
                <a:ext uri="{FF2B5EF4-FFF2-40B4-BE49-F238E27FC236}">
                  <a16:creationId xmlns:a16="http://schemas.microsoft.com/office/drawing/2014/main" id="{C36BCA45-90FF-44DA-981E-9CB6CD36B5C9}"/>
                </a:ext>
              </a:extLst>
            </p:cNvPr>
            <p:cNvSpPr/>
            <p:nvPr/>
          </p:nvSpPr>
          <p:spPr bwMode="auto">
            <a:xfrm>
              <a:off x="5840502" y="4367763"/>
              <a:ext cx="548270" cy="40592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86" name="magnifying glass" descr="magnifying glass, search">
              <a:extLst>
                <a:ext uri="{FF2B5EF4-FFF2-40B4-BE49-F238E27FC236}">
                  <a16:creationId xmlns:a16="http://schemas.microsoft.com/office/drawing/2014/main" id="{EC9BFE55-C854-4F94-BDA6-B5EC8339B4D2}"/>
                </a:ext>
              </a:extLst>
            </p:cNvPr>
            <p:cNvGrpSpPr/>
            <p:nvPr/>
          </p:nvGrpSpPr>
          <p:grpSpPr>
            <a:xfrm>
              <a:off x="5946442" y="4402562"/>
              <a:ext cx="379048" cy="379048"/>
              <a:chOff x="4450109" y="3923503"/>
              <a:chExt cx="443854" cy="443854"/>
            </a:xfrm>
          </p:grpSpPr>
          <p:sp>
            <p:nvSpPr>
              <p:cNvPr id="87" name="Freeform: Shape 86">
                <a:extLst>
                  <a:ext uri="{FF2B5EF4-FFF2-40B4-BE49-F238E27FC236}">
                    <a16:creationId xmlns:a16="http://schemas.microsoft.com/office/drawing/2014/main" id="{E2805EC7-9C92-493B-A987-DA647BAFD843}"/>
                  </a:ext>
                </a:extLst>
              </p:cNvPr>
              <p:cNvSpPr/>
              <p:nvPr/>
            </p:nvSpPr>
            <p:spPr>
              <a:xfrm>
                <a:off x="4468715" y="3942771"/>
                <a:ext cx="292852" cy="292852"/>
              </a:xfrm>
              <a:custGeom>
                <a:avLst/>
                <a:gdLst>
                  <a:gd name="connsiteX0" fmla="*/ 147270 w 292852"/>
                  <a:gd name="connsiteY0" fmla="*/ 292913 h 292852"/>
                  <a:gd name="connsiteX1" fmla="*/ 292913 w 292852"/>
                  <a:gd name="connsiteY1" fmla="*/ 147270 h 292852"/>
                  <a:gd name="connsiteX2" fmla="*/ 147270 w 292852"/>
                  <a:gd name="connsiteY2" fmla="*/ 1627 h 292852"/>
                  <a:gd name="connsiteX3" fmla="*/ 1627 w 292852"/>
                  <a:gd name="connsiteY3" fmla="*/ 147270 h 292852"/>
                  <a:gd name="connsiteX4" fmla="*/ 147270 w 292852"/>
                  <a:gd name="connsiteY4" fmla="*/ 292913 h 2928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852" h="292852">
                    <a:moveTo>
                      <a:pt x="147270" y="292913"/>
                    </a:moveTo>
                    <a:cubicBezTo>
                      <a:pt x="227707" y="292913"/>
                      <a:pt x="292913" y="227707"/>
                      <a:pt x="292913" y="147270"/>
                    </a:cubicBezTo>
                    <a:cubicBezTo>
                      <a:pt x="292913" y="66834"/>
                      <a:pt x="227707" y="1627"/>
                      <a:pt x="147270" y="1627"/>
                    </a:cubicBezTo>
                    <a:cubicBezTo>
                      <a:pt x="66834" y="1627"/>
                      <a:pt x="1627" y="66834"/>
                      <a:pt x="1627" y="147270"/>
                    </a:cubicBezTo>
                    <a:cubicBezTo>
                      <a:pt x="1627" y="227707"/>
                      <a:pt x="66834" y="292913"/>
                      <a:pt x="147270" y="292913"/>
                    </a:cubicBezTo>
                    <a:close/>
                  </a:path>
                </a:pathLst>
              </a:custGeom>
              <a:solidFill>
                <a:srgbClr val="F8F7F6"/>
              </a:solidFill>
              <a:ln w="451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8" name="Freeform: Shape 87">
                <a:extLst>
                  <a:ext uri="{FF2B5EF4-FFF2-40B4-BE49-F238E27FC236}">
                    <a16:creationId xmlns:a16="http://schemas.microsoft.com/office/drawing/2014/main" id="{C47F2EF1-C957-48C4-A62D-A3BC59C67592}"/>
                  </a:ext>
                </a:extLst>
              </p:cNvPr>
              <p:cNvSpPr/>
              <p:nvPr/>
            </p:nvSpPr>
            <p:spPr>
              <a:xfrm>
                <a:off x="4453473" y="3928006"/>
                <a:ext cx="434702" cy="434702"/>
              </a:xfrm>
              <a:custGeom>
                <a:avLst/>
                <a:gdLst>
                  <a:gd name="connsiteX0" fmla="*/ 433343 w 434702"/>
                  <a:gd name="connsiteY0" fmla="*/ 403478 h 434702"/>
                  <a:gd name="connsiteX1" fmla="*/ 289717 w 434702"/>
                  <a:gd name="connsiteY1" fmla="*/ 259878 h 434702"/>
                  <a:gd name="connsiteX2" fmla="*/ 322873 w 434702"/>
                  <a:gd name="connsiteY2" fmla="*/ 162184 h 434702"/>
                  <a:gd name="connsiteX3" fmla="*/ 162212 w 434702"/>
                  <a:gd name="connsiteY3" fmla="*/ 1627 h 434702"/>
                  <a:gd name="connsiteX4" fmla="*/ 1627 w 434702"/>
                  <a:gd name="connsiteY4" fmla="*/ 162184 h 434702"/>
                  <a:gd name="connsiteX5" fmla="*/ 162212 w 434702"/>
                  <a:gd name="connsiteY5" fmla="*/ 322741 h 434702"/>
                  <a:gd name="connsiteX6" fmla="*/ 257326 w 434702"/>
                  <a:gd name="connsiteY6" fmla="*/ 291577 h 434702"/>
                  <a:gd name="connsiteX7" fmla="*/ 401256 w 434702"/>
                  <a:gd name="connsiteY7" fmla="*/ 435482 h 434702"/>
                  <a:gd name="connsiteX8" fmla="*/ 433343 w 434702"/>
                  <a:gd name="connsiteY8" fmla="*/ 403478 h 434702"/>
                  <a:gd name="connsiteX9" fmla="*/ 47771 w 434702"/>
                  <a:gd name="connsiteY9" fmla="*/ 162184 h 434702"/>
                  <a:gd name="connsiteX10" fmla="*/ 162289 w 434702"/>
                  <a:gd name="connsiteY10" fmla="*/ 47687 h 434702"/>
                  <a:gd name="connsiteX11" fmla="*/ 276807 w 434702"/>
                  <a:gd name="connsiteY11" fmla="*/ 162184 h 434702"/>
                  <a:gd name="connsiteX12" fmla="*/ 162212 w 434702"/>
                  <a:gd name="connsiteY12" fmla="*/ 276682 h 434702"/>
                  <a:gd name="connsiteX13" fmla="*/ 47771 w 434702"/>
                  <a:gd name="connsiteY13" fmla="*/ 162184 h 4347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34702" h="434702">
                    <a:moveTo>
                      <a:pt x="433343" y="403478"/>
                    </a:moveTo>
                    <a:lnTo>
                      <a:pt x="289717" y="259878"/>
                    </a:lnTo>
                    <a:cubicBezTo>
                      <a:pt x="310497" y="232839"/>
                      <a:pt x="322873" y="198925"/>
                      <a:pt x="322873" y="162184"/>
                    </a:cubicBezTo>
                    <a:cubicBezTo>
                      <a:pt x="322873" y="73504"/>
                      <a:pt x="250908" y="1627"/>
                      <a:pt x="162212" y="1627"/>
                    </a:cubicBezTo>
                    <a:cubicBezTo>
                      <a:pt x="73516" y="1627"/>
                      <a:pt x="1627" y="73504"/>
                      <a:pt x="1627" y="162184"/>
                    </a:cubicBezTo>
                    <a:cubicBezTo>
                      <a:pt x="1627" y="250865"/>
                      <a:pt x="73516" y="322741"/>
                      <a:pt x="162212" y="322741"/>
                    </a:cubicBezTo>
                    <a:cubicBezTo>
                      <a:pt x="197813" y="322741"/>
                      <a:pt x="230663" y="311131"/>
                      <a:pt x="257326" y="291577"/>
                    </a:cubicBezTo>
                    <a:lnTo>
                      <a:pt x="401256" y="435482"/>
                    </a:lnTo>
                    <a:lnTo>
                      <a:pt x="433343" y="403478"/>
                    </a:lnTo>
                    <a:close/>
                    <a:moveTo>
                      <a:pt x="47771" y="162184"/>
                    </a:moveTo>
                    <a:cubicBezTo>
                      <a:pt x="47771" y="98939"/>
                      <a:pt x="99033" y="47687"/>
                      <a:pt x="162289" y="47687"/>
                    </a:cubicBezTo>
                    <a:cubicBezTo>
                      <a:pt x="225545" y="47687"/>
                      <a:pt x="276807" y="98939"/>
                      <a:pt x="276807" y="162184"/>
                    </a:cubicBezTo>
                    <a:cubicBezTo>
                      <a:pt x="276807" y="225429"/>
                      <a:pt x="225468" y="276682"/>
                      <a:pt x="162212" y="276682"/>
                    </a:cubicBezTo>
                    <a:cubicBezTo>
                      <a:pt x="99033" y="276682"/>
                      <a:pt x="47771" y="225429"/>
                      <a:pt x="47771" y="162184"/>
                    </a:cubicBezTo>
                    <a:close/>
                  </a:path>
                </a:pathLst>
              </a:custGeom>
              <a:solidFill>
                <a:srgbClr val="0078D4"/>
              </a:solidFill>
              <a:ln w="451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89" name="Freeform: Shape 88">
                <a:extLst>
                  <a:ext uri="{FF2B5EF4-FFF2-40B4-BE49-F238E27FC236}">
                    <a16:creationId xmlns:a16="http://schemas.microsoft.com/office/drawing/2014/main" id="{F1128BBF-3164-430D-AEC3-DAE283E79EFF}"/>
                  </a:ext>
                </a:extLst>
              </p:cNvPr>
              <p:cNvSpPr/>
              <p:nvPr/>
            </p:nvSpPr>
            <p:spPr>
              <a:xfrm>
                <a:off x="4557448" y="4019826"/>
                <a:ext cx="22879" cy="137274"/>
              </a:xfrm>
              <a:custGeom>
                <a:avLst/>
                <a:gdLst>
                  <a:gd name="connsiteX0" fmla="*/ 23782 w 22879"/>
                  <a:gd name="connsiteY0" fmla="*/ 1627 h 137274"/>
                  <a:gd name="connsiteX1" fmla="*/ 1627 w 22879"/>
                  <a:gd name="connsiteY1" fmla="*/ 1627 h 137274"/>
                  <a:gd name="connsiteX2" fmla="*/ 1627 w 22879"/>
                  <a:gd name="connsiteY2" fmla="*/ 138811 h 137274"/>
                  <a:gd name="connsiteX3" fmla="*/ 23782 w 22879"/>
                  <a:gd name="connsiteY3" fmla="*/ 138811 h 137274"/>
                  <a:gd name="connsiteX4" fmla="*/ 23782 w 22879"/>
                  <a:gd name="connsiteY4" fmla="*/ 1627 h 13727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9" h="137274">
                    <a:moveTo>
                      <a:pt x="23782" y="1627"/>
                    </a:moveTo>
                    <a:lnTo>
                      <a:pt x="1627" y="1627"/>
                    </a:lnTo>
                    <a:lnTo>
                      <a:pt x="1627" y="138811"/>
                    </a:lnTo>
                    <a:lnTo>
                      <a:pt x="23782" y="138811"/>
                    </a:lnTo>
                    <a:lnTo>
                      <a:pt x="23782" y="1627"/>
                    </a:lnTo>
                    <a:close/>
                  </a:path>
                </a:pathLst>
              </a:custGeom>
              <a:solidFill>
                <a:srgbClr val="0078D4"/>
              </a:solidFill>
              <a:ln w="451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0" name="Freeform: Shape 89">
                <a:extLst>
                  <a:ext uri="{FF2B5EF4-FFF2-40B4-BE49-F238E27FC236}">
                    <a16:creationId xmlns:a16="http://schemas.microsoft.com/office/drawing/2014/main" id="{4596018C-D2B9-4E1D-B79A-3C957521380E}"/>
                  </a:ext>
                </a:extLst>
              </p:cNvPr>
              <p:cNvSpPr/>
              <p:nvPr/>
            </p:nvSpPr>
            <p:spPr>
              <a:xfrm>
                <a:off x="4603282" y="4066407"/>
                <a:ext cx="22879" cy="91516"/>
              </a:xfrm>
              <a:custGeom>
                <a:avLst/>
                <a:gdLst>
                  <a:gd name="connsiteX0" fmla="*/ 23782 w 22879"/>
                  <a:gd name="connsiteY0" fmla="*/ 1627 h 91516"/>
                  <a:gd name="connsiteX1" fmla="*/ 1627 w 22879"/>
                  <a:gd name="connsiteY1" fmla="*/ 1627 h 91516"/>
                  <a:gd name="connsiteX2" fmla="*/ 1627 w 22879"/>
                  <a:gd name="connsiteY2" fmla="*/ 92218 h 91516"/>
                  <a:gd name="connsiteX3" fmla="*/ 23782 w 22879"/>
                  <a:gd name="connsiteY3" fmla="*/ 92218 h 91516"/>
                  <a:gd name="connsiteX4" fmla="*/ 23782 w 22879"/>
                  <a:gd name="connsiteY4" fmla="*/ 1627 h 915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9" h="91516">
                    <a:moveTo>
                      <a:pt x="23782" y="1627"/>
                    </a:moveTo>
                    <a:lnTo>
                      <a:pt x="1627" y="1627"/>
                    </a:lnTo>
                    <a:lnTo>
                      <a:pt x="1627" y="92218"/>
                    </a:lnTo>
                    <a:lnTo>
                      <a:pt x="23782" y="92218"/>
                    </a:lnTo>
                    <a:lnTo>
                      <a:pt x="23782" y="1627"/>
                    </a:lnTo>
                    <a:close/>
                  </a:path>
                </a:pathLst>
              </a:custGeom>
              <a:solidFill>
                <a:srgbClr val="50E6FF"/>
              </a:solidFill>
              <a:ln w="451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1" name="Freeform: Shape 90">
                <a:extLst>
                  <a:ext uri="{FF2B5EF4-FFF2-40B4-BE49-F238E27FC236}">
                    <a16:creationId xmlns:a16="http://schemas.microsoft.com/office/drawing/2014/main" id="{86FA169E-7801-4F17-B28E-40E1E5AE4BBB}"/>
                  </a:ext>
                </a:extLst>
              </p:cNvPr>
              <p:cNvSpPr/>
              <p:nvPr/>
            </p:nvSpPr>
            <p:spPr>
              <a:xfrm>
                <a:off x="4649732" y="4112469"/>
                <a:ext cx="22879" cy="45758"/>
              </a:xfrm>
              <a:custGeom>
                <a:avLst/>
                <a:gdLst>
                  <a:gd name="connsiteX0" fmla="*/ 23783 w 22879"/>
                  <a:gd name="connsiteY0" fmla="*/ 1627 h 45758"/>
                  <a:gd name="connsiteX1" fmla="*/ 1627 w 22879"/>
                  <a:gd name="connsiteY1" fmla="*/ 1627 h 45758"/>
                  <a:gd name="connsiteX2" fmla="*/ 1627 w 22879"/>
                  <a:gd name="connsiteY2" fmla="*/ 46159 h 45758"/>
                  <a:gd name="connsiteX3" fmla="*/ 23783 w 22879"/>
                  <a:gd name="connsiteY3" fmla="*/ 46159 h 45758"/>
                  <a:gd name="connsiteX4" fmla="*/ 23783 w 22879"/>
                  <a:gd name="connsiteY4" fmla="*/ 1627 h 4575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79" h="45758">
                    <a:moveTo>
                      <a:pt x="23783" y="1627"/>
                    </a:moveTo>
                    <a:lnTo>
                      <a:pt x="1627" y="1627"/>
                    </a:lnTo>
                    <a:lnTo>
                      <a:pt x="1627" y="46159"/>
                    </a:lnTo>
                    <a:lnTo>
                      <a:pt x="23783" y="46159"/>
                    </a:lnTo>
                    <a:lnTo>
                      <a:pt x="23783" y="1627"/>
                    </a:lnTo>
                    <a:close/>
                  </a:path>
                </a:pathLst>
              </a:custGeom>
              <a:solidFill>
                <a:srgbClr val="50E6FF"/>
              </a:solidFill>
              <a:ln w="4517"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92" name="Group 91" descr="Configure">
            <a:extLst>
              <a:ext uri="{FF2B5EF4-FFF2-40B4-BE49-F238E27FC236}">
                <a16:creationId xmlns:a16="http://schemas.microsoft.com/office/drawing/2014/main" id="{85B6EABD-9F88-4593-98D2-183C89DB41F6}"/>
              </a:ext>
            </a:extLst>
          </p:cNvPr>
          <p:cNvGrpSpPr/>
          <p:nvPr/>
        </p:nvGrpSpPr>
        <p:grpSpPr>
          <a:xfrm>
            <a:off x="4467225" y="3348706"/>
            <a:ext cx="470854" cy="470854"/>
            <a:chOff x="4467225" y="3348706"/>
            <a:chExt cx="470854" cy="470854"/>
          </a:xfrm>
        </p:grpSpPr>
        <p:sp>
          <p:nvSpPr>
            <p:cNvPr id="93" name="Oval 92">
              <a:extLst>
                <a:ext uri="{FF2B5EF4-FFF2-40B4-BE49-F238E27FC236}">
                  <a16:creationId xmlns:a16="http://schemas.microsoft.com/office/drawing/2014/main" id="{944CFAFE-F6BF-4087-A749-03DA842FA03F}"/>
                </a:ext>
              </a:extLst>
            </p:cNvPr>
            <p:cNvSpPr/>
            <p:nvPr/>
          </p:nvSpPr>
          <p:spPr bwMode="auto">
            <a:xfrm>
              <a:off x="4467225" y="3348706"/>
              <a:ext cx="470854" cy="470854"/>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4" name="gear" descr="gear, wrench, engineer">
              <a:extLst>
                <a:ext uri="{FF2B5EF4-FFF2-40B4-BE49-F238E27FC236}">
                  <a16:creationId xmlns:a16="http://schemas.microsoft.com/office/drawing/2014/main" id="{DDC6E88E-4372-4BDE-945F-C11E7E8DC398}"/>
                </a:ext>
              </a:extLst>
            </p:cNvPr>
            <p:cNvGrpSpPr/>
            <p:nvPr/>
          </p:nvGrpSpPr>
          <p:grpSpPr>
            <a:xfrm>
              <a:off x="4497390" y="3382252"/>
              <a:ext cx="391648" cy="391646"/>
              <a:chOff x="3513079" y="2994448"/>
              <a:chExt cx="498751" cy="498751"/>
            </a:xfrm>
          </p:grpSpPr>
          <p:sp>
            <p:nvSpPr>
              <p:cNvPr id="95" name="Freeform: Shape 94">
                <a:extLst>
                  <a:ext uri="{FF2B5EF4-FFF2-40B4-BE49-F238E27FC236}">
                    <a16:creationId xmlns:a16="http://schemas.microsoft.com/office/drawing/2014/main" id="{3278B6BE-D9A9-4721-B84F-D18C74A7D776}"/>
                  </a:ext>
                </a:extLst>
              </p:cNvPr>
              <p:cNvSpPr/>
              <p:nvPr/>
            </p:nvSpPr>
            <p:spPr>
              <a:xfrm>
                <a:off x="3510968" y="2992337"/>
                <a:ext cx="498751" cy="498751"/>
              </a:xfrm>
              <a:custGeom>
                <a:avLst/>
                <a:gdLst>
                  <a:gd name="connsiteX0" fmla="*/ 499635 w 498751"/>
                  <a:gd name="connsiteY0" fmla="*/ 277035 h 498751"/>
                  <a:gd name="connsiteX1" fmla="*/ 499635 w 498751"/>
                  <a:gd name="connsiteY1" fmla="*/ 224623 h 498751"/>
                  <a:gd name="connsiteX2" fmla="*/ 445560 w 498751"/>
                  <a:gd name="connsiteY2" fmla="*/ 224623 h 498751"/>
                  <a:gd name="connsiteX3" fmla="*/ 407060 w 498751"/>
                  <a:gd name="connsiteY3" fmla="*/ 131698 h 498751"/>
                  <a:gd name="connsiteX4" fmla="*/ 445298 w 498751"/>
                  <a:gd name="connsiteY4" fmla="*/ 93460 h 498751"/>
                  <a:gd name="connsiteX5" fmla="*/ 408285 w 498751"/>
                  <a:gd name="connsiteY5" fmla="*/ 56448 h 498751"/>
                  <a:gd name="connsiteX6" fmla="*/ 370048 w 498751"/>
                  <a:gd name="connsiteY6" fmla="*/ 94686 h 498751"/>
                  <a:gd name="connsiteX7" fmla="*/ 277123 w 498751"/>
                  <a:gd name="connsiteY7" fmla="*/ 56186 h 498751"/>
                  <a:gd name="connsiteX8" fmla="*/ 277123 w 498751"/>
                  <a:gd name="connsiteY8" fmla="*/ 2111 h 498751"/>
                  <a:gd name="connsiteX9" fmla="*/ 224710 w 498751"/>
                  <a:gd name="connsiteY9" fmla="*/ 2111 h 498751"/>
                  <a:gd name="connsiteX10" fmla="*/ 224710 w 498751"/>
                  <a:gd name="connsiteY10" fmla="*/ 56186 h 498751"/>
                  <a:gd name="connsiteX11" fmla="*/ 131785 w 498751"/>
                  <a:gd name="connsiteY11" fmla="*/ 94686 h 498751"/>
                  <a:gd name="connsiteX12" fmla="*/ 93548 w 498751"/>
                  <a:gd name="connsiteY12" fmla="*/ 56448 h 498751"/>
                  <a:gd name="connsiteX13" fmla="*/ 56536 w 498751"/>
                  <a:gd name="connsiteY13" fmla="*/ 93460 h 498751"/>
                  <a:gd name="connsiteX14" fmla="*/ 94773 w 498751"/>
                  <a:gd name="connsiteY14" fmla="*/ 131698 h 498751"/>
                  <a:gd name="connsiteX15" fmla="*/ 56273 w 498751"/>
                  <a:gd name="connsiteY15" fmla="*/ 224623 h 498751"/>
                  <a:gd name="connsiteX16" fmla="*/ 2111 w 498751"/>
                  <a:gd name="connsiteY16" fmla="*/ 224623 h 498751"/>
                  <a:gd name="connsiteX17" fmla="*/ 2111 w 498751"/>
                  <a:gd name="connsiteY17" fmla="*/ 277035 h 498751"/>
                  <a:gd name="connsiteX18" fmla="*/ 56186 w 498751"/>
                  <a:gd name="connsiteY18" fmla="*/ 277035 h 498751"/>
                  <a:gd name="connsiteX19" fmla="*/ 112010 w 498751"/>
                  <a:gd name="connsiteY19" fmla="*/ 389735 h 498751"/>
                  <a:gd name="connsiteX20" fmla="*/ 224710 w 498751"/>
                  <a:gd name="connsiteY20" fmla="*/ 445560 h 498751"/>
                  <a:gd name="connsiteX21" fmla="*/ 224710 w 498751"/>
                  <a:gd name="connsiteY21" fmla="*/ 499635 h 498751"/>
                  <a:gd name="connsiteX22" fmla="*/ 277123 w 498751"/>
                  <a:gd name="connsiteY22" fmla="*/ 499635 h 498751"/>
                  <a:gd name="connsiteX23" fmla="*/ 277123 w 498751"/>
                  <a:gd name="connsiteY23" fmla="*/ 445560 h 498751"/>
                  <a:gd name="connsiteX24" fmla="*/ 370048 w 498751"/>
                  <a:gd name="connsiteY24" fmla="*/ 407060 h 498751"/>
                  <a:gd name="connsiteX25" fmla="*/ 408285 w 498751"/>
                  <a:gd name="connsiteY25" fmla="*/ 445298 h 498751"/>
                  <a:gd name="connsiteX26" fmla="*/ 445298 w 498751"/>
                  <a:gd name="connsiteY26" fmla="*/ 408285 h 498751"/>
                  <a:gd name="connsiteX27" fmla="*/ 407060 w 498751"/>
                  <a:gd name="connsiteY27" fmla="*/ 370048 h 498751"/>
                  <a:gd name="connsiteX28" fmla="*/ 445560 w 498751"/>
                  <a:gd name="connsiteY28" fmla="*/ 277123 h 498751"/>
                  <a:gd name="connsiteX29" fmla="*/ 499635 w 498751"/>
                  <a:gd name="connsiteY29" fmla="*/ 277123 h 498751"/>
                  <a:gd name="connsiteX30" fmla="*/ 499635 w 498751"/>
                  <a:gd name="connsiteY30" fmla="*/ 277035 h 498751"/>
                  <a:gd name="connsiteX31" fmla="*/ 106848 w 498751"/>
                  <a:gd name="connsiteY31" fmla="*/ 250873 h 498751"/>
                  <a:gd name="connsiteX32" fmla="*/ 139573 w 498751"/>
                  <a:gd name="connsiteY32" fmla="*/ 159523 h 498751"/>
                  <a:gd name="connsiteX33" fmla="*/ 222786 w 498751"/>
                  <a:gd name="connsiteY33" fmla="*/ 109648 h 498751"/>
                  <a:gd name="connsiteX34" fmla="*/ 318773 w 498751"/>
                  <a:gd name="connsiteY34" fmla="*/ 123910 h 498751"/>
                  <a:gd name="connsiteX35" fmla="*/ 383960 w 498751"/>
                  <a:gd name="connsiteY35" fmla="*/ 195835 h 498751"/>
                  <a:gd name="connsiteX36" fmla="*/ 388685 w 498751"/>
                  <a:gd name="connsiteY36" fmla="*/ 292785 h 498751"/>
                  <a:gd name="connsiteX37" fmla="*/ 330848 w 498751"/>
                  <a:gd name="connsiteY37" fmla="*/ 370748 h 498751"/>
                  <a:gd name="connsiteX38" fmla="*/ 236698 w 498751"/>
                  <a:gd name="connsiteY38" fmla="*/ 394285 h 498751"/>
                  <a:gd name="connsiteX39" fmla="*/ 148936 w 498751"/>
                  <a:gd name="connsiteY39" fmla="*/ 352810 h 498751"/>
                  <a:gd name="connsiteX40" fmla="*/ 117610 w 498751"/>
                  <a:gd name="connsiteY40" fmla="*/ 306085 h 498751"/>
                  <a:gd name="connsiteX41" fmla="*/ 106848 w 498751"/>
                  <a:gd name="connsiteY41" fmla="*/ 250873 h 4987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98751" h="498751">
                    <a:moveTo>
                      <a:pt x="499635" y="277035"/>
                    </a:moveTo>
                    <a:lnTo>
                      <a:pt x="499635" y="224623"/>
                    </a:lnTo>
                    <a:lnTo>
                      <a:pt x="445560" y="224623"/>
                    </a:lnTo>
                    <a:cubicBezTo>
                      <a:pt x="441098" y="190848"/>
                      <a:pt x="427798" y="158823"/>
                      <a:pt x="407060" y="131698"/>
                    </a:cubicBezTo>
                    <a:lnTo>
                      <a:pt x="445298" y="93460"/>
                    </a:lnTo>
                    <a:lnTo>
                      <a:pt x="408285" y="56448"/>
                    </a:lnTo>
                    <a:lnTo>
                      <a:pt x="370048" y="94686"/>
                    </a:lnTo>
                    <a:cubicBezTo>
                      <a:pt x="342923" y="73948"/>
                      <a:pt x="310898" y="60648"/>
                      <a:pt x="277123" y="56186"/>
                    </a:cubicBezTo>
                    <a:lnTo>
                      <a:pt x="277123" y="2111"/>
                    </a:lnTo>
                    <a:lnTo>
                      <a:pt x="224710" y="2111"/>
                    </a:lnTo>
                    <a:lnTo>
                      <a:pt x="224710" y="56186"/>
                    </a:lnTo>
                    <a:cubicBezTo>
                      <a:pt x="190935" y="60648"/>
                      <a:pt x="158911" y="73948"/>
                      <a:pt x="131785" y="94686"/>
                    </a:cubicBezTo>
                    <a:lnTo>
                      <a:pt x="93548" y="56448"/>
                    </a:lnTo>
                    <a:lnTo>
                      <a:pt x="56536" y="93460"/>
                    </a:lnTo>
                    <a:lnTo>
                      <a:pt x="94773" y="131698"/>
                    </a:lnTo>
                    <a:cubicBezTo>
                      <a:pt x="74036" y="158823"/>
                      <a:pt x="60736" y="190848"/>
                      <a:pt x="56273" y="224623"/>
                    </a:cubicBezTo>
                    <a:lnTo>
                      <a:pt x="2111" y="224623"/>
                    </a:lnTo>
                    <a:lnTo>
                      <a:pt x="2111" y="277035"/>
                    </a:lnTo>
                    <a:lnTo>
                      <a:pt x="56186" y="277035"/>
                    </a:lnTo>
                    <a:cubicBezTo>
                      <a:pt x="61961" y="319648"/>
                      <a:pt x="81561" y="359285"/>
                      <a:pt x="112010" y="389735"/>
                    </a:cubicBezTo>
                    <a:cubicBezTo>
                      <a:pt x="142461" y="420185"/>
                      <a:pt x="182011" y="439785"/>
                      <a:pt x="224710" y="445560"/>
                    </a:cubicBezTo>
                    <a:lnTo>
                      <a:pt x="224710" y="499635"/>
                    </a:lnTo>
                    <a:lnTo>
                      <a:pt x="277123" y="499635"/>
                    </a:lnTo>
                    <a:lnTo>
                      <a:pt x="277123" y="445560"/>
                    </a:lnTo>
                    <a:cubicBezTo>
                      <a:pt x="310898" y="441098"/>
                      <a:pt x="342923" y="427798"/>
                      <a:pt x="370048" y="407060"/>
                    </a:cubicBezTo>
                    <a:lnTo>
                      <a:pt x="408285" y="445298"/>
                    </a:lnTo>
                    <a:lnTo>
                      <a:pt x="445298" y="408285"/>
                    </a:lnTo>
                    <a:lnTo>
                      <a:pt x="407060" y="370048"/>
                    </a:lnTo>
                    <a:cubicBezTo>
                      <a:pt x="427798" y="342923"/>
                      <a:pt x="441098" y="310898"/>
                      <a:pt x="445560" y="277123"/>
                    </a:cubicBezTo>
                    <a:lnTo>
                      <a:pt x="499635" y="277123"/>
                    </a:lnTo>
                    <a:lnTo>
                      <a:pt x="499635" y="277035"/>
                    </a:lnTo>
                    <a:close/>
                    <a:moveTo>
                      <a:pt x="106848" y="250873"/>
                    </a:moveTo>
                    <a:cubicBezTo>
                      <a:pt x="106848" y="217535"/>
                      <a:pt x="118398" y="185248"/>
                      <a:pt x="139573" y="159523"/>
                    </a:cubicBezTo>
                    <a:cubicBezTo>
                      <a:pt x="160748" y="133798"/>
                      <a:pt x="190148" y="116123"/>
                      <a:pt x="222786" y="109648"/>
                    </a:cubicBezTo>
                    <a:cubicBezTo>
                      <a:pt x="255423" y="103173"/>
                      <a:pt x="289373" y="108161"/>
                      <a:pt x="318773" y="123910"/>
                    </a:cubicBezTo>
                    <a:cubicBezTo>
                      <a:pt x="348173" y="139573"/>
                      <a:pt x="371185" y="165035"/>
                      <a:pt x="383960" y="195835"/>
                    </a:cubicBezTo>
                    <a:cubicBezTo>
                      <a:pt x="396735" y="226635"/>
                      <a:pt x="398397" y="260848"/>
                      <a:pt x="388685" y="292785"/>
                    </a:cubicBezTo>
                    <a:cubicBezTo>
                      <a:pt x="378973" y="324635"/>
                      <a:pt x="358585" y="352197"/>
                      <a:pt x="330848" y="370748"/>
                    </a:cubicBezTo>
                    <a:cubicBezTo>
                      <a:pt x="303110" y="389298"/>
                      <a:pt x="269860" y="397610"/>
                      <a:pt x="236698" y="394285"/>
                    </a:cubicBezTo>
                    <a:cubicBezTo>
                      <a:pt x="203535" y="391048"/>
                      <a:pt x="172560" y="376347"/>
                      <a:pt x="148936" y="352810"/>
                    </a:cubicBezTo>
                    <a:cubicBezTo>
                      <a:pt x="135548" y="339510"/>
                      <a:pt x="124873" y="323585"/>
                      <a:pt x="117610" y="306085"/>
                    </a:cubicBezTo>
                    <a:cubicBezTo>
                      <a:pt x="110523" y="288498"/>
                      <a:pt x="106761" y="269773"/>
                      <a:pt x="106848" y="250873"/>
                    </a:cubicBezTo>
                    <a:close/>
                  </a:path>
                </a:pathLst>
              </a:custGeom>
              <a:solidFill>
                <a:srgbClr val="50E6FF"/>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96" name="Freeform: Shape 95">
                <a:extLst>
                  <a:ext uri="{FF2B5EF4-FFF2-40B4-BE49-F238E27FC236}">
                    <a16:creationId xmlns:a16="http://schemas.microsoft.com/office/drawing/2014/main" id="{2F14E5E2-8A9E-43C3-B486-678D7314970B}"/>
                  </a:ext>
                </a:extLst>
              </p:cNvPr>
              <p:cNvSpPr/>
              <p:nvPr/>
            </p:nvSpPr>
            <p:spPr>
              <a:xfrm>
                <a:off x="3525494" y="3127375"/>
                <a:ext cx="348087" cy="348087"/>
              </a:xfrm>
              <a:custGeom>
                <a:avLst/>
                <a:gdLst>
                  <a:gd name="connsiteX0" fmla="*/ 286398 w 348086"/>
                  <a:gd name="connsiteY0" fmla="*/ 124333 h 348086"/>
                  <a:gd name="connsiteX1" fmla="*/ 226548 w 348086"/>
                  <a:gd name="connsiteY1" fmla="*/ 64483 h 348086"/>
                  <a:gd name="connsiteX2" fmla="*/ 280448 w 348086"/>
                  <a:gd name="connsiteY2" fmla="*/ 10583 h 348086"/>
                  <a:gd name="connsiteX3" fmla="*/ 216923 w 348086"/>
                  <a:gd name="connsiteY3" fmla="*/ 4108 h 348086"/>
                  <a:gd name="connsiteX4" fmla="*/ 160310 w 348086"/>
                  <a:gd name="connsiteY4" fmla="*/ 33683 h 348086"/>
                  <a:gd name="connsiteX5" fmla="*/ 129335 w 348086"/>
                  <a:gd name="connsiteY5" fmla="*/ 89508 h 348086"/>
                  <a:gd name="connsiteX6" fmla="*/ 134235 w 348086"/>
                  <a:gd name="connsiteY6" fmla="*/ 153121 h 348086"/>
                  <a:gd name="connsiteX7" fmla="*/ 15236 w 348086"/>
                  <a:gd name="connsiteY7" fmla="*/ 272121 h 348086"/>
                  <a:gd name="connsiteX8" fmla="*/ 2111 w 348086"/>
                  <a:gd name="connsiteY8" fmla="*/ 303883 h 348086"/>
                  <a:gd name="connsiteX9" fmla="*/ 15236 w 348086"/>
                  <a:gd name="connsiteY9" fmla="*/ 335645 h 348086"/>
                  <a:gd name="connsiteX10" fmla="*/ 46998 w 348086"/>
                  <a:gd name="connsiteY10" fmla="*/ 348770 h 348086"/>
                  <a:gd name="connsiteX11" fmla="*/ 78760 w 348086"/>
                  <a:gd name="connsiteY11" fmla="*/ 335645 h 348086"/>
                  <a:gd name="connsiteX12" fmla="*/ 197760 w 348086"/>
                  <a:gd name="connsiteY12" fmla="*/ 216645 h 348086"/>
                  <a:gd name="connsiteX13" fmla="*/ 261373 w 348086"/>
                  <a:gd name="connsiteY13" fmla="*/ 221546 h 348086"/>
                  <a:gd name="connsiteX14" fmla="*/ 317198 w 348086"/>
                  <a:gd name="connsiteY14" fmla="*/ 190571 h 348086"/>
                  <a:gd name="connsiteX15" fmla="*/ 346773 w 348086"/>
                  <a:gd name="connsiteY15" fmla="*/ 134045 h 348086"/>
                  <a:gd name="connsiteX16" fmla="*/ 340298 w 348086"/>
                  <a:gd name="connsiteY16" fmla="*/ 70521 h 348086"/>
                  <a:gd name="connsiteX17" fmla="*/ 286398 w 348086"/>
                  <a:gd name="connsiteY17" fmla="*/ 124333 h 348086"/>
                  <a:gd name="connsiteX18" fmla="*/ 63011 w 348086"/>
                  <a:gd name="connsiteY18" fmla="*/ 319633 h 348086"/>
                  <a:gd name="connsiteX19" fmla="*/ 51548 w 348086"/>
                  <a:gd name="connsiteY19" fmla="*/ 325758 h 348086"/>
                  <a:gd name="connsiteX20" fmla="*/ 38598 w 348086"/>
                  <a:gd name="connsiteY20" fmla="*/ 324445 h 348086"/>
                  <a:gd name="connsiteX21" fmla="*/ 28536 w 348086"/>
                  <a:gd name="connsiteY21" fmla="*/ 316220 h 348086"/>
                  <a:gd name="connsiteX22" fmla="*/ 24773 w 348086"/>
                  <a:gd name="connsiteY22" fmla="*/ 303795 h 348086"/>
                  <a:gd name="connsiteX23" fmla="*/ 28536 w 348086"/>
                  <a:gd name="connsiteY23" fmla="*/ 291371 h 348086"/>
                  <a:gd name="connsiteX24" fmla="*/ 38598 w 348086"/>
                  <a:gd name="connsiteY24" fmla="*/ 283146 h 348086"/>
                  <a:gd name="connsiteX25" fmla="*/ 51548 w 348086"/>
                  <a:gd name="connsiteY25" fmla="*/ 281833 h 348086"/>
                  <a:gd name="connsiteX26" fmla="*/ 63011 w 348086"/>
                  <a:gd name="connsiteY26" fmla="*/ 287958 h 348086"/>
                  <a:gd name="connsiteX27" fmla="*/ 69573 w 348086"/>
                  <a:gd name="connsiteY27" fmla="*/ 303795 h 348086"/>
                  <a:gd name="connsiteX28" fmla="*/ 63011 w 348086"/>
                  <a:gd name="connsiteY28" fmla="*/ 319633 h 3480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48086" h="348086">
                    <a:moveTo>
                      <a:pt x="286398" y="124333"/>
                    </a:moveTo>
                    <a:lnTo>
                      <a:pt x="226548" y="64483"/>
                    </a:lnTo>
                    <a:lnTo>
                      <a:pt x="280448" y="10583"/>
                    </a:lnTo>
                    <a:cubicBezTo>
                      <a:pt x="260410" y="2271"/>
                      <a:pt x="238273" y="-4"/>
                      <a:pt x="216923" y="4108"/>
                    </a:cubicBezTo>
                    <a:cubicBezTo>
                      <a:pt x="195573" y="8221"/>
                      <a:pt x="175885" y="18458"/>
                      <a:pt x="160310" y="33683"/>
                    </a:cubicBezTo>
                    <a:cubicBezTo>
                      <a:pt x="144735" y="48821"/>
                      <a:pt x="133973" y="68246"/>
                      <a:pt x="129335" y="89508"/>
                    </a:cubicBezTo>
                    <a:cubicBezTo>
                      <a:pt x="124698" y="110771"/>
                      <a:pt x="126448" y="132908"/>
                      <a:pt x="134235" y="153121"/>
                    </a:cubicBezTo>
                    <a:lnTo>
                      <a:pt x="15236" y="272121"/>
                    </a:lnTo>
                    <a:cubicBezTo>
                      <a:pt x="6836" y="280520"/>
                      <a:pt x="2111" y="291983"/>
                      <a:pt x="2111" y="303883"/>
                    </a:cubicBezTo>
                    <a:cubicBezTo>
                      <a:pt x="2111" y="315783"/>
                      <a:pt x="6836" y="327158"/>
                      <a:pt x="15236" y="335645"/>
                    </a:cubicBezTo>
                    <a:cubicBezTo>
                      <a:pt x="23636" y="344046"/>
                      <a:pt x="35098" y="348770"/>
                      <a:pt x="46998" y="348770"/>
                    </a:cubicBezTo>
                    <a:cubicBezTo>
                      <a:pt x="58898" y="348770"/>
                      <a:pt x="70273" y="344046"/>
                      <a:pt x="78760" y="335645"/>
                    </a:cubicBezTo>
                    <a:lnTo>
                      <a:pt x="197760" y="216645"/>
                    </a:lnTo>
                    <a:cubicBezTo>
                      <a:pt x="218060" y="224520"/>
                      <a:pt x="240110" y="226183"/>
                      <a:pt x="261373" y="221546"/>
                    </a:cubicBezTo>
                    <a:cubicBezTo>
                      <a:pt x="282635" y="216908"/>
                      <a:pt x="301973" y="206146"/>
                      <a:pt x="317198" y="190571"/>
                    </a:cubicBezTo>
                    <a:cubicBezTo>
                      <a:pt x="332335" y="174996"/>
                      <a:pt x="342660" y="155308"/>
                      <a:pt x="346773" y="134045"/>
                    </a:cubicBezTo>
                    <a:cubicBezTo>
                      <a:pt x="350885" y="112696"/>
                      <a:pt x="348610" y="90646"/>
                      <a:pt x="340298" y="70521"/>
                    </a:cubicBezTo>
                    <a:lnTo>
                      <a:pt x="286398" y="124333"/>
                    </a:lnTo>
                    <a:close/>
                    <a:moveTo>
                      <a:pt x="63011" y="319633"/>
                    </a:moveTo>
                    <a:cubicBezTo>
                      <a:pt x="59861" y="322783"/>
                      <a:pt x="55835" y="324883"/>
                      <a:pt x="51548" y="325758"/>
                    </a:cubicBezTo>
                    <a:cubicBezTo>
                      <a:pt x="47173" y="326633"/>
                      <a:pt x="42710" y="326196"/>
                      <a:pt x="38598" y="324445"/>
                    </a:cubicBezTo>
                    <a:cubicBezTo>
                      <a:pt x="34486" y="322783"/>
                      <a:pt x="30986" y="319896"/>
                      <a:pt x="28536" y="316220"/>
                    </a:cubicBezTo>
                    <a:cubicBezTo>
                      <a:pt x="26086" y="312545"/>
                      <a:pt x="24773" y="308170"/>
                      <a:pt x="24773" y="303795"/>
                    </a:cubicBezTo>
                    <a:cubicBezTo>
                      <a:pt x="24773" y="299333"/>
                      <a:pt x="26086" y="295045"/>
                      <a:pt x="28536" y="291371"/>
                    </a:cubicBezTo>
                    <a:cubicBezTo>
                      <a:pt x="30986" y="287696"/>
                      <a:pt x="34486" y="284808"/>
                      <a:pt x="38598" y="283146"/>
                    </a:cubicBezTo>
                    <a:cubicBezTo>
                      <a:pt x="42710" y="281483"/>
                      <a:pt x="47173" y="281046"/>
                      <a:pt x="51548" y="281833"/>
                    </a:cubicBezTo>
                    <a:cubicBezTo>
                      <a:pt x="55923" y="282708"/>
                      <a:pt x="59861" y="284808"/>
                      <a:pt x="63011" y="287958"/>
                    </a:cubicBezTo>
                    <a:cubicBezTo>
                      <a:pt x="67211" y="292158"/>
                      <a:pt x="69573" y="297846"/>
                      <a:pt x="69573" y="303795"/>
                    </a:cubicBezTo>
                    <a:cubicBezTo>
                      <a:pt x="69573" y="309746"/>
                      <a:pt x="67211" y="315433"/>
                      <a:pt x="63011" y="319633"/>
                    </a:cubicBezTo>
                    <a:close/>
                  </a:path>
                </a:pathLst>
              </a:custGeom>
              <a:solidFill>
                <a:srgbClr val="0078D4"/>
              </a:solidFill>
              <a:ln w="5159"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97" name="Group 96" descr="Secure">
            <a:extLst>
              <a:ext uri="{FF2B5EF4-FFF2-40B4-BE49-F238E27FC236}">
                <a16:creationId xmlns:a16="http://schemas.microsoft.com/office/drawing/2014/main" id="{E81095C8-D0E7-445F-949D-02BB4A9AF240}"/>
              </a:ext>
            </a:extLst>
          </p:cNvPr>
          <p:cNvGrpSpPr/>
          <p:nvPr/>
        </p:nvGrpSpPr>
        <p:grpSpPr>
          <a:xfrm>
            <a:off x="6747872" y="1648200"/>
            <a:ext cx="498466" cy="518884"/>
            <a:chOff x="6747872" y="1648200"/>
            <a:chExt cx="498466" cy="518884"/>
          </a:xfrm>
        </p:grpSpPr>
        <p:sp>
          <p:nvSpPr>
            <p:cNvPr id="98" name="Oval 97">
              <a:extLst>
                <a:ext uri="{FF2B5EF4-FFF2-40B4-BE49-F238E27FC236}">
                  <a16:creationId xmlns:a16="http://schemas.microsoft.com/office/drawing/2014/main" id="{B3C26B11-3A04-45B4-95BC-39600554C33A}"/>
                </a:ext>
              </a:extLst>
            </p:cNvPr>
            <p:cNvSpPr/>
            <p:nvPr/>
          </p:nvSpPr>
          <p:spPr bwMode="auto">
            <a:xfrm>
              <a:off x="6747872" y="1668618"/>
              <a:ext cx="498466" cy="498466"/>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99" name="shield 4" descr="shield, lock">
              <a:extLst>
                <a:ext uri="{FF2B5EF4-FFF2-40B4-BE49-F238E27FC236}">
                  <a16:creationId xmlns:a16="http://schemas.microsoft.com/office/drawing/2014/main" id="{806480CB-6363-422E-B5FC-E8D265E671D7}"/>
                </a:ext>
              </a:extLst>
            </p:cNvPr>
            <p:cNvGrpSpPr>
              <a:grpSpLocks noChangeAspect="1"/>
            </p:cNvGrpSpPr>
            <p:nvPr/>
          </p:nvGrpSpPr>
          <p:grpSpPr bwMode="auto">
            <a:xfrm>
              <a:off x="6773233" y="1648200"/>
              <a:ext cx="471488" cy="469900"/>
              <a:chOff x="2224" y="3045"/>
              <a:chExt cx="297" cy="296"/>
            </a:xfrm>
          </p:grpSpPr>
          <p:sp>
            <p:nvSpPr>
              <p:cNvPr id="100" name="AutoShape 124">
                <a:extLst>
                  <a:ext uri="{FF2B5EF4-FFF2-40B4-BE49-F238E27FC236}">
                    <a16:creationId xmlns:a16="http://schemas.microsoft.com/office/drawing/2014/main" id="{99AEA5E1-9039-4E77-987B-7A3C1DB8DE56}"/>
                  </a:ext>
                </a:extLst>
              </p:cNvPr>
              <p:cNvSpPr>
                <a:spLocks noChangeAspect="1" noChangeArrowheads="1" noTextEdit="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1" name="Rectangle 127">
                <a:extLst>
                  <a:ext uri="{FF2B5EF4-FFF2-40B4-BE49-F238E27FC236}">
                    <a16:creationId xmlns:a16="http://schemas.microsoft.com/office/drawing/2014/main" id="{FAE99968-4B95-4330-A0B3-6D975115761B}"/>
                  </a:ext>
                </a:extLst>
              </p:cNvPr>
              <p:cNvSpPr>
                <a:spLocks noChangeArrowheads="1"/>
              </p:cNvSpPr>
              <p:nvPr/>
            </p:nvSpPr>
            <p:spPr bwMode="auto">
              <a:xfrm>
                <a:off x="2224" y="3045"/>
                <a:ext cx="297" cy="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2" name="Freeform 128">
                <a:extLst>
                  <a:ext uri="{FF2B5EF4-FFF2-40B4-BE49-F238E27FC236}">
                    <a16:creationId xmlns:a16="http://schemas.microsoft.com/office/drawing/2014/main" id="{B6744F16-8D4C-4126-A46E-9C5008B3B40E}"/>
                  </a:ext>
                </a:extLst>
              </p:cNvPr>
              <p:cNvSpPr>
                <a:spLocks/>
              </p:cNvSpPr>
              <p:nvPr/>
            </p:nvSpPr>
            <p:spPr bwMode="auto">
              <a:xfrm>
                <a:off x="2266" y="3059"/>
                <a:ext cx="213" cy="267"/>
              </a:xfrm>
              <a:custGeom>
                <a:avLst/>
                <a:gdLst>
                  <a:gd name="T0" fmla="*/ 69 w 138"/>
                  <a:gd name="T1" fmla="*/ 173 h 173"/>
                  <a:gd name="T2" fmla="*/ 69 w 138"/>
                  <a:gd name="T3" fmla="*/ 173 h 173"/>
                  <a:gd name="T4" fmla="*/ 0 w 138"/>
                  <a:gd name="T5" fmla="*/ 77 h 173"/>
                  <a:gd name="T6" fmla="*/ 0 w 138"/>
                  <a:gd name="T7" fmla="*/ 29 h 173"/>
                  <a:gd name="T8" fmla="*/ 4 w 138"/>
                  <a:gd name="T9" fmla="*/ 29 h 173"/>
                  <a:gd name="T10" fmla="*/ 67 w 138"/>
                  <a:gd name="T11" fmla="*/ 2 h 173"/>
                  <a:gd name="T12" fmla="*/ 69 w 138"/>
                  <a:gd name="T13" fmla="*/ 0 h 173"/>
                  <a:gd name="T14" fmla="*/ 72 w 138"/>
                  <a:gd name="T15" fmla="*/ 2 h 173"/>
                  <a:gd name="T16" fmla="*/ 135 w 138"/>
                  <a:gd name="T17" fmla="*/ 29 h 173"/>
                  <a:gd name="T18" fmla="*/ 138 w 138"/>
                  <a:gd name="T19" fmla="*/ 29 h 173"/>
                  <a:gd name="T20" fmla="*/ 138 w 138"/>
                  <a:gd name="T21" fmla="*/ 78 h 173"/>
                  <a:gd name="T22" fmla="*/ 69 w 138"/>
                  <a:gd name="T23" fmla="*/ 173 h 1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73">
                    <a:moveTo>
                      <a:pt x="69" y="173"/>
                    </a:moveTo>
                    <a:cubicBezTo>
                      <a:pt x="69" y="173"/>
                      <a:pt x="69" y="173"/>
                      <a:pt x="69" y="173"/>
                    </a:cubicBezTo>
                    <a:cubicBezTo>
                      <a:pt x="50" y="173"/>
                      <a:pt x="0" y="140"/>
                      <a:pt x="0" y="77"/>
                    </a:cubicBezTo>
                    <a:cubicBezTo>
                      <a:pt x="0" y="29"/>
                      <a:pt x="0" y="29"/>
                      <a:pt x="0" y="29"/>
                    </a:cubicBezTo>
                    <a:cubicBezTo>
                      <a:pt x="4" y="29"/>
                      <a:pt x="4" y="29"/>
                      <a:pt x="4" y="29"/>
                    </a:cubicBezTo>
                    <a:cubicBezTo>
                      <a:pt x="4" y="29"/>
                      <a:pt x="35" y="32"/>
                      <a:pt x="67" y="2"/>
                    </a:cubicBezTo>
                    <a:cubicBezTo>
                      <a:pt x="69" y="0"/>
                      <a:pt x="69" y="0"/>
                      <a:pt x="69" y="0"/>
                    </a:cubicBezTo>
                    <a:cubicBezTo>
                      <a:pt x="72" y="2"/>
                      <a:pt x="72" y="2"/>
                      <a:pt x="72" y="2"/>
                    </a:cubicBezTo>
                    <a:cubicBezTo>
                      <a:pt x="106" y="29"/>
                      <a:pt x="135" y="29"/>
                      <a:pt x="135" y="29"/>
                    </a:cubicBezTo>
                    <a:cubicBezTo>
                      <a:pt x="138" y="29"/>
                      <a:pt x="138" y="29"/>
                      <a:pt x="138" y="29"/>
                    </a:cubicBezTo>
                    <a:cubicBezTo>
                      <a:pt x="138" y="78"/>
                      <a:pt x="138" y="78"/>
                      <a:pt x="138" y="78"/>
                    </a:cubicBezTo>
                    <a:cubicBezTo>
                      <a:pt x="138" y="140"/>
                      <a:pt x="88" y="173"/>
                      <a:pt x="69" y="17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3" name="Freeform 129">
                <a:extLst>
                  <a:ext uri="{FF2B5EF4-FFF2-40B4-BE49-F238E27FC236}">
                    <a16:creationId xmlns:a16="http://schemas.microsoft.com/office/drawing/2014/main" id="{D389B188-57AE-4DF0-BA05-BC3B6E183F1B}"/>
                  </a:ext>
                </a:extLst>
              </p:cNvPr>
              <p:cNvSpPr>
                <a:spLocks/>
              </p:cNvSpPr>
              <p:nvPr/>
            </p:nvSpPr>
            <p:spPr bwMode="auto">
              <a:xfrm>
                <a:off x="2356" y="3164"/>
                <a:ext cx="34" cy="68"/>
              </a:xfrm>
              <a:custGeom>
                <a:avLst/>
                <a:gdLst>
                  <a:gd name="T0" fmla="*/ 16 w 22"/>
                  <a:gd name="T1" fmla="*/ 22 h 44"/>
                  <a:gd name="T2" fmla="*/ 16 w 22"/>
                  <a:gd name="T3" fmla="*/ 44 h 44"/>
                  <a:gd name="T4" fmla="*/ 7 w 22"/>
                  <a:gd name="T5" fmla="*/ 44 h 44"/>
                  <a:gd name="T6" fmla="*/ 7 w 22"/>
                  <a:gd name="T7" fmla="*/ 22 h 44"/>
                  <a:gd name="T8" fmla="*/ 0 w 22"/>
                  <a:gd name="T9" fmla="*/ 11 h 44"/>
                  <a:gd name="T10" fmla="*/ 11 w 22"/>
                  <a:gd name="T11" fmla="*/ 0 h 44"/>
                  <a:gd name="T12" fmla="*/ 22 w 22"/>
                  <a:gd name="T13" fmla="*/ 11 h 44"/>
                  <a:gd name="T14" fmla="*/ 16 w 22"/>
                  <a:gd name="T15" fmla="*/ 22 h 4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44">
                    <a:moveTo>
                      <a:pt x="16" y="22"/>
                    </a:moveTo>
                    <a:cubicBezTo>
                      <a:pt x="16" y="44"/>
                      <a:pt x="16" y="44"/>
                      <a:pt x="16" y="44"/>
                    </a:cubicBezTo>
                    <a:cubicBezTo>
                      <a:pt x="7" y="44"/>
                      <a:pt x="7" y="44"/>
                      <a:pt x="7" y="44"/>
                    </a:cubicBezTo>
                    <a:cubicBezTo>
                      <a:pt x="7" y="22"/>
                      <a:pt x="7" y="22"/>
                      <a:pt x="7" y="22"/>
                    </a:cubicBezTo>
                    <a:cubicBezTo>
                      <a:pt x="2" y="20"/>
                      <a:pt x="0" y="16"/>
                      <a:pt x="0" y="11"/>
                    </a:cubicBezTo>
                    <a:cubicBezTo>
                      <a:pt x="0" y="5"/>
                      <a:pt x="5" y="0"/>
                      <a:pt x="11" y="0"/>
                    </a:cubicBezTo>
                    <a:cubicBezTo>
                      <a:pt x="17" y="0"/>
                      <a:pt x="22" y="5"/>
                      <a:pt x="22" y="11"/>
                    </a:cubicBezTo>
                    <a:cubicBezTo>
                      <a:pt x="22" y="16"/>
                      <a:pt x="20" y="20"/>
                      <a:pt x="16" y="2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grpSp>
        <p:nvGrpSpPr>
          <p:cNvPr id="104" name="Group 103" descr="Protect">
            <a:extLst>
              <a:ext uri="{FF2B5EF4-FFF2-40B4-BE49-F238E27FC236}">
                <a16:creationId xmlns:a16="http://schemas.microsoft.com/office/drawing/2014/main" id="{D1248810-7947-4271-B761-08A6EF127B72}"/>
              </a:ext>
            </a:extLst>
          </p:cNvPr>
          <p:cNvGrpSpPr/>
          <p:nvPr/>
        </p:nvGrpSpPr>
        <p:grpSpPr>
          <a:xfrm>
            <a:off x="7255069" y="3326542"/>
            <a:ext cx="525103" cy="506358"/>
            <a:chOff x="7255069" y="3326542"/>
            <a:chExt cx="525103" cy="506358"/>
          </a:xfrm>
        </p:grpSpPr>
        <p:sp>
          <p:nvSpPr>
            <p:cNvPr id="105" name="Oval 104">
              <a:extLst>
                <a:ext uri="{FF2B5EF4-FFF2-40B4-BE49-F238E27FC236}">
                  <a16:creationId xmlns:a16="http://schemas.microsoft.com/office/drawing/2014/main" id="{044B63A6-9448-44EA-9E3D-CB50949867B0}"/>
                </a:ext>
              </a:extLst>
            </p:cNvPr>
            <p:cNvSpPr/>
            <p:nvPr/>
          </p:nvSpPr>
          <p:spPr bwMode="auto">
            <a:xfrm>
              <a:off x="7277032" y="3326542"/>
              <a:ext cx="503140" cy="506358"/>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grpSp>
          <p:nvGrpSpPr>
            <p:cNvPr id="106" name="protect" descr="protect">
              <a:extLst>
                <a:ext uri="{FF2B5EF4-FFF2-40B4-BE49-F238E27FC236}">
                  <a16:creationId xmlns:a16="http://schemas.microsoft.com/office/drawing/2014/main" id="{12E84984-7387-4EAB-887B-DF8B22AE4A27}"/>
                </a:ext>
              </a:extLst>
            </p:cNvPr>
            <p:cNvGrpSpPr/>
            <p:nvPr/>
          </p:nvGrpSpPr>
          <p:grpSpPr>
            <a:xfrm>
              <a:off x="7255069" y="3326542"/>
              <a:ext cx="461014" cy="461010"/>
              <a:chOff x="10092687" y="4845435"/>
              <a:chExt cx="461014" cy="461010"/>
            </a:xfrm>
          </p:grpSpPr>
          <p:sp>
            <p:nvSpPr>
              <p:cNvPr id="107" name="Freeform: Shape 106">
                <a:extLst>
                  <a:ext uri="{FF2B5EF4-FFF2-40B4-BE49-F238E27FC236}">
                    <a16:creationId xmlns:a16="http://schemas.microsoft.com/office/drawing/2014/main" id="{919930B6-74F8-4E5C-8E5E-7A00CAB819E1}"/>
                  </a:ext>
                </a:extLst>
              </p:cNvPr>
              <p:cNvSpPr/>
              <p:nvPr/>
            </p:nvSpPr>
            <p:spPr>
              <a:xfrm>
                <a:off x="10236634" y="5111093"/>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8" name="Freeform: Shape 107">
                <a:extLst>
                  <a:ext uri="{FF2B5EF4-FFF2-40B4-BE49-F238E27FC236}">
                    <a16:creationId xmlns:a16="http://schemas.microsoft.com/office/drawing/2014/main" id="{F9D6A0C8-DAB4-41EB-B737-27D77A0B9080}"/>
                  </a:ext>
                </a:extLst>
              </p:cNvPr>
              <p:cNvSpPr/>
              <p:nvPr/>
            </p:nvSpPr>
            <p:spPr>
              <a:xfrm>
                <a:off x="10236634" y="508618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50E6FF"/>
              </a:solid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09" name="Freeform: Shape 108">
                <a:extLst>
                  <a:ext uri="{FF2B5EF4-FFF2-40B4-BE49-F238E27FC236}">
                    <a16:creationId xmlns:a16="http://schemas.microsoft.com/office/drawing/2014/main" id="{8B3EE300-D1A1-4536-BEC3-C754A75A26F4}"/>
                  </a:ext>
                </a:extLst>
              </p:cNvPr>
              <p:cNvSpPr/>
              <p:nvPr/>
            </p:nvSpPr>
            <p:spPr>
              <a:xfrm>
                <a:off x="10236634" y="5060952"/>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1"/>
                      <a:pt x="219690" y="37954"/>
                    </a:cubicBezTo>
                    <a:cubicBezTo>
                      <a:pt x="219690" y="17987"/>
                      <a:pt x="170914" y="1801"/>
                      <a:pt x="110746" y="1801"/>
                    </a:cubicBezTo>
                    <a:cubicBezTo>
                      <a:pt x="50577" y="1801"/>
                      <a:pt x="1801" y="17987"/>
                      <a:pt x="1801" y="37954"/>
                    </a:cubicBezTo>
                    <a:cubicBezTo>
                      <a:pt x="1801" y="57921"/>
                      <a:pt x="50577" y="74106"/>
                      <a:pt x="110746" y="74106"/>
                    </a:cubicBezTo>
                    <a:close/>
                  </a:path>
                </a:pathLst>
              </a:custGeom>
              <a:solidFill>
                <a:srgbClr val="0078D4"/>
              </a:solid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0" name="Freeform: Shape 109">
                <a:extLst>
                  <a:ext uri="{FF2B5EF4-FFF2-40B4-BE49-F238E27FC236}">
                    <a16:creationId xmlns:a16="http://schemas.microsoft.com/office/drawing/2014/main" id="{5496B585-62E3-4ECC-8B77-0AA364128226}"/>
                  </a:ext>
                </a:extLst>
              </p:cNvPr>
              <p:cNvSpPr/>
              <p:nvPr/>
            </p:nvSpPr>
            <p:spPr>
              <a:xfrm>
                <a:off x="10236634" y="5035234"/>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1" name="Freeform: Shape 110">
                <a:extLst>
                  <a:ext uri="{FF2B5EF4-FFF2-40B4-BE49-F238E27FC236}">
                    <a16:creationId xmlns:a16="http://schemas.microsoft.com/office/drawing/2014/main" id="{619C4B36-3893-4A49-B330-FD48BA1634B8}"/>
                  </a:ext>
                </a:extLst>
              </p:cNvPr>
              <p:cNvSpPr/>
              <p:nvPr/>
            </p:nvSpPr>
            <p:spPr>
              <a:xfrm>
                <a:off x="10236634" y="5011542"/>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0078D4"/>
              </a:solid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2" name="Freeform: Shape 111">
                <a:extLst>
                  <a:ext uri="{FF2B5EF4-FFF2-40B4-BE49-F238E27FC236}">
                    <a16:creationId xmlns:a16="http://schemas.microsoft.com/office/drawing/2014/main" id="{8C5E910F-F8C6-458B-A3F8-0C70C010F927}"/>
                  </a:ext>
                </a:extLst>
              </p:cNvPr>
              <p:cNvSpPr/>
              <p:nvPr/>
            </p:nvSpPr>
            <p:spPr>
              <a:xfrm>
                <a:off x="10236634" y="4986555"/>
                <a:ext cx="220903" cy="72033"/>
              </a:xfrm>
              <a:custGeom>
                <a:avLst/>
                <a:gdLst>
                  <a:gd name="connsiteX0" fmla="*/ 110746 w 220902"/>
                  <a:gd name="connsiteY0" fmla="*/ 74107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7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7"/>
                    </a:moveTo>
                    <a:cubicBezTo>
                      <a:pt x="170914" y="74107"/>
                      <a:pt x="219690" y="57921"/>
                      <a:pt x="219690" y="37954"/>
                    </a:cubicBezTo>
                    <a:cubicBezTo>
                      <a:pt x="219690" y="17987"/>
                      <a:pt x="170914" y="1801"/>
                      <a:pt x="110746" y="1801"/>
                    </a:cubicBezTo>
                    <a:cubicBezTo>
                      <a:pt x="50577" y="1801"/>
                      <a:pt x="1801" y="17987"/>
                      <a:pt x="1801" y="37954"/>
                    </a:cubicBezTo>
                    <a:cubicBezTo>
                      <a:pt x="1801" y="57921"/>
                      <a:pt x="50577" y="74107"/>
                      <a:pt x="110746" y="74107"/>
                    </a:cubicBezTo>
                    <a:close/>
                  </a:path>
                </a:pathLst>
              </a:custGeom>
              <a:solidFill>
                <a:srgbClr val="50E6FF"/>
              </a:solid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3" name="Freeform: Shape 112">
                <a:extLst>
                  <a:ext uri="{FF2B5EF4-FFF2-40B4-BE49-F238E27FC236}">
                    <a16:creationId xmlns:a16="http://schemas.microsoft.com/office/drawing/2014/main" id="{269AEE54-0332-47A5-9D59-BA3BE80922A3}"/>
                  </a:ext>
                </a:extLst>
              </p:cNvPr>
              <p:cNvSpPr/>
              <p:nvPr/>
            </p:nvSpPr>
            <p:spPr>
              <a:xfrm>
                <a:off x="10236634" y="4964871"/>
                <a:ext cx="220903" cy="72033"/>
              </a:xfrm>
              <a:custGeom>
                <a:avLst/>
                <a:gdLst>
                  <a:gd name="connsiteX0" fmla="*/ 110746 w 220902"/>
                  <a:gd name="connsiteY0" fmla="*/ 74106 h 72032"/>
                  <a:gd name="connsiteX1" fmla="*/ 219690 w 220902"/>
                  <a:gd name="connsiteY1" fmla="*/ 37954 h 72032"/>
                  <a:gd name="connsiteX2" fmla="*/ 110746 w 220902"/>
                  <a:gd name="connsiteY2" fmla="*/ 1801 h 72032"/>
                  <a:gd name="connsiteX3" fmla="*/ 1801 w 220902"/>
                  <a:gd name="connsiteY3" fmla="*/ 37954 h 72032"/>
                  <a:gd name="connsiteX4" fmla="*/ 110746 w 220902"/>
                  <a:gd name="connsiteY4" fmla="*/ 74106 h 720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0902" h="72032">
                    <a:moveTo>
                      <a:pt x="110746" y="74106"/>
                    </a:moveTo>
                    <a:cubicBezTo>
                      <a:pt x="170914" y="74106"/>
                      <a:pt x="219690" y="57920"/>
                      <a:pt x="219690" y="37954"/>
                    </a:cubicBezTo>
                    <a:cubicBezTo>
                      <a:pt x="219690" y="17987"/>
                      <a:pt x="170914" y="1801"/>
                      <a:pt x="110746" y="1801"/>
                    </a:cubicBezTo>
                    <a:cubicBezTo>
                      <a:pt x="50577" y="1801"/>
                      <a:pt x="1801" y="17987"/>
                      <a:pt x="1801" y="37954"/>
                    </a:cubicBezTo>
                    <a:cubicBezTo>
                      <a:pt x="1801" y="57920"/>
                      <a:pt x="50577" y="74106"/>
                      <a:pt x="110746" y="74106"/>
                    </a:cubicBezTo>
                    <a:close/>
                  </a:path>
                </a:pathLst>
              </a:custGeom>
              <a:solidFill>
                <a:srgbClr val="0078D4"/>
              </a:solid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4" name="Freeform: Shape 113">
                <a:extLst>
                  <a:ext uri="{FF2B5EF4-FFF2-40B4-BE49-F238E27FC236}">
                    <a16:creationId xmlns:a16="http://schemas.microsoft.com/office/drawing/2014/main" id="{A43ACCBB-26ED-430F-BD81-45D3BAEEB08B}"/>
                  </a:ext>
                </a:extLst>
              </p:cNvPr>
              <p:cNvSpPr/>
              <p:nvPr/>
            </p:nvSpPr>
            <p:spPr>
              <a:xfrm>
                <a:off x="10118386" y="4843634"/>
                <a:ext cx="437003" cy="461010"/>
              </a:xfrm>
              <a:custGeom>
                <a:avLst/>
                <a:gdLst>
                  <a:gd name="connsiteX0" fmla="*/ 204809 w 437002"/>
                  <a:gd name="connsiteY0" fmla="*/ 1801 h 461010"/>
                  <a:gd name="connsiteX1" fmla="*/ 1801 w 437002"/>
                  <a:gd name="connsiteY1" fmla="*/ 123119 h 461010"/>
                  <a:gd name="connsiteX2" fmla="*/ 25660 w 437002"/>
                  <a:gd name="connsiteY2" fmla="*/ 123119 h 461010"/>
                  <a:gd name="connsiteX3" fmla="*/ 204809 w 437002"/>
                  <a:gd name="connsiteY3" fmla="*/ 22506 h 461010"/>
                  <a:gd name="connsiteX4" fmla="*/ 414610 w 437002"/>
                  <a:gd name="connsiteY4" fmla="*/ 232306 h 461010"/>
                  <a:gd name="connsiteX5" fmla="*/ 204809 w 437002"/>
                  <a:gd name="connsiteY5" fmla="*/ 442106 h 461010"/>
                  <a:gd name="connsiteX6" fmla="*/ 25660 w 437002"/>
                  <a:gd name="connsiteY6" fmla="*/ 341492 h 461010"/>
                  <a:gd name="connsiteX7" fmla="*/ 1801 w 437002"/>
                  <a:gd name="connsiteY7" fmla="*/ 341492 h 461010"/>
                  <a:gd name="connsiteX8" fmla="*/ 204809 w 437002"/>
                  <a:gd name="connsiteY8" fmla="*/ 462811 h 461010"/>
                  <a:gd name="connsiteX9" fmla="*/ 435316 w 437002"/>
                  <a:gd name="connsiteY9" fmla="*/ 232306 h 461010"/>
                  <a:gd name="connsiteX10" fmla="*/ 204809 w 437002"/>
                  <a:gd name="connsiteY10" fmla="*/ 1801 h 46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37002" h="461010">
                    <a:moveTo>
                      <a:pt x="204809" y="1801"/>
                    </a:moveTo>
                    <a:cubicBezTo>
                      <a:pt x="116973" y="1801"/>
                      <a:pt x="40704" y="50895"/>
                      <a:pt x="1801" y="123119"/>
                    </a:cubicBezTo>
                    <a:lnTo>
                      <a:pt x="25660" y="123119"/>
                    </a:lnTo>
                    <a:cubicBezTo>
                      <a:pt x="62542" y="62783"/>
                      <a:pt x="128943" y="22506"/>
                      <a:pt x="204809" y="22506"/>
                    </a:cubicBezTo>
                    <a:cubicBezTo>
                      <a:pt x="320628" y="22506"/>
                      <a:pt x="414610" y="116406"/>
                      <a:pt x="414610" y="232306"/>
                    </a:cubicBezTo>
                    <a:cubicBezTo>
                      <a:pt x="414610" y="348205"/>
                      <a:pt x="320628" y="442106"/>
                      <a:pt x="204809" y="442106"/>
                    </a:cubicBezTo>
                    <a:cubicBezTo>
                      <a:pt x="128943" y="442106"/>
                      <a:pt x="62542" y="401828"/>
                      <a:pt x="25660" y="341492"/>
                    </a:cubicBezTo>
                    <a:lnTo>
                      <a:pt x="1801" y="341492"/>
                    </a:lnTo>
                    <a:cubicBezTo>
                      <a:pt x="40704" y="413717"/>
                      <a:pt x="117055" y="462811"/>
                      <a:pt x="204809" y="462811"/>
                    </a:cubicBezTo>
                    <a:cubicBezTo>
                      <a:pt x="332113" y="462811"/>
                      <a:pt x="435316" y="359609"/>
                      <a:pt x="435316" y="232306"/>
                    </a:cubicBezTo>
                    <a:cubicBezTo>
                      <a:pt x="435316" y="105002"/>
                      <a:pt x="332113" y="1801"/>
                      <a:pt x="204809" y="1801"/>
                    </a:cubicBezTo>
                    <a:close/>
                  </a:path>
                </a:pathLst>
              </a:custGeom>
              <a:solidFill>
                <a:srgbClr val="0078D4"/>
              </a:solid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sp>
            <p:nvSpPr>
              <p:cNvPr id="115" name="Freeform: Shape 114">
                <a:extLst>
                  <a:ext uri="{FF2B5EF4-FFF2-40B4-BE49-F238E27FC236}">
                    <a16:creationId xmlns:a16="http://schemas.microsoft.com/office/drawing/2014/main" id="{652CC832-0CB9-4308-A7CD-030DA15A22C0}"/>
                  </a:ext>
                </a:extLst>
              </p:cNvPr>
              <p:cNvSpPr/>
              <p:nvPr/>
            </p:nvSpPr>
            <p:spPr>
              <a:xfrm>
                <a:off x="10090886" y="5001356"/>
                <a:ext cx="96045" cy="148868"/>
              </a:xfrm>
              <a:custGeom>
                <a:avLst/>
                <a:gdLst>
                  <a:gd name="connsiteX0" fmla="*/ 50329 w 96044"/>
                  <a:gd name="connsiteY0" fmla="*/ 1801 h 148867"/>
                  <a:gd name="connsiteX1" fmla="*/ 1801 w 96044"/>
                  <a:gd name="connsiteY1" fmla="*/ 50328 h 148867"/>
                  <a:gd name="connsiteX2" fmla="*/ 1801 w 96044"/>
                  <a:gd name="connsiteY2" fmla="*/ 147383 h 148867"/>
                  <a:gd name="connsiteX3" fmla="*/ 98856 w 96044"/>
                  <a:gd name="connsiteY3" fmla="*/ 147383 h 148867"/>
                  <a:gd name="connsiteX4" fmla="*/ 98856 w 96044"/>
                  <a:gd name="connsiteY4" fmla="*/ 50328 h 148867"/>
                  <a:gd name="connsiteX5" fmla="*/ 50329 w 96044"/>
                  <a:gd name="connsiteY5" fmla="*/ 1801 h 148867"/>
                  <a:gd name="connsiteX6" fmla="*/ 33182 w 96044"/>
                  <a:gd name="connsiteY6" fmla="*/ 33182 h 148867"/>
                  <a:gd name="connsiteX7" fmla="*/ 50329 w 96044"/>
                  <a:gd name="connsiteY7" fmla="*/ 26064 h 148867"/>
                  <a:gd name="connsiteX8" fmla="*/ 67475 w 96044"/>
                  <a:gd name="connsiteY8" fmla="*/ 33182 h 148867"/>
                  <a:gd name="connsiteX9" fmla="*/ 74593 w 96044"/>
                  <a:gd name="connsiteY9" fmla="*/ 50328 h 148867"/>
                  <a:gd name="connsiteX10" fmla="*/ 26065 w 96044"/>
                  <a:gd name="connsiteY10" fmla="*/ 50328 h 148867"/>
                  <a:gd name="connsiteX11" fmla="*/ 33182 w 96044"/>
                  <a:gd name="connsiteY11" fmla="*/ 33182 h 148867"/>
                  <a:gd name="connsiteX12" fmla="*/ 50329 w 96044"/>
                  <a:gd name="connsiteY12" fmla="*/ 110987 h 148867"/>
                  <a:gd name="connsiteX13" fmla="*/ 38197 w 96044"/>
                  <a:gd name="connsiteY13" fmla="*/ 98855 h 148867"/>
                  <a:gd name="connsiteX14" fmla="*/ 50329 w 96044"/>
                  <a:gd name="connsiteY14" fmla="*/ 86724 h 148867"/>
                  <a:gd name="connsiteX15" fmla="*/ 62461 w 96044"/>
                  <a:gd name="connsiteY15" fmla="*/ 98855 h 148867"/>
                  <a:gd name="connsiteX16" fmla="*/ 50329 w 96044"/>
                  <a:gd name="connsiteY16" fmla="*/ 110987 h 148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96044" h="148867">
                    <a:moveTo>
                      <a:pt x="50329" y="1801"/>
                    </a:moveTo>
                    <a:cubicBezTo>
                      <a:pt x="23638" y="1801"/>
                      <a:pt x="1801" y="23638"/>
                      <a:pt x="1801" y="50328"/>
                    </a:cubicBezTo>
                    <a:lnTo>
                      <a:pt x="1801" y="147383"/>
                    </a:lnTo>
                    <a:lnTo>
                      <a:pt x="98856" y="147383"/>
                    </a:lnTo>
                    <a:lnTo>
                      <a:pt x="98856" y="50328"/>
                    </a:lnTo>
                    <a:cubicBezTo>
                      <a:pt x="98856" y="23638"/>
                      <a:pt x="77019" y="1801"/>
                      <a:pt x="50329" y="1801"/>
                    </a:cubicBezTo>
                    <a:close/>
                    <a:moveTo>
                      <a:pt x="33182" y="33182"/>
                    </a:moveTo>
                    <a:cubicBezTo>
                      <a:pt x="37792" y="28572"/>
                      <a:pt x="43858" y="26064"/>
                      <a:pt x="50329" y="26064"/>
                    </a:cubicBezTo>
                    <a:cubicBezTo>
                      <a:pt x="56718" y="26064"/>
                      <a:pt x="62865" y="28572"/>
                      <a:pt x="67475" y="33182"/>
                    </a:cubicBezTo>
                    <a:cubicBezTo>
                      <a:pt x="72085" y="37792"/>
                      <a:pt x="74593" y="43857"/>
                      <a:pt x="74593" y="50328"/>
                    </a:cubicBezTo>
                    <a:lnTo>
                      <a:pt x="26065" y="50328"/>
                    </a:lnTo>
                    <a:cubicBezTo>
                      <a:pt x="26065" y="43939"/>
                      <a:pt x="28572" y="37792"/>
                      <a:pt x="33182" y="33182"/>
                    </a:cubicBezTo>
                    <a:close/>
                    <a:moveTo>
                      <a:pt x="50329" y="110987"/>
                    </a:moveTo>
                    <a:cubicBezTo>
                      <a:pt x="43616" y="110987"/>
                      <a:pt x="38197" y="105568"/>
                      <a:pt x="38197" y="98855"/>
                    </a:cubicBezTo>
                    <a:cubicBezTo>
                      <a:pt x="38197" y="92142"/>
                      <a:pt x="43616" y="86724"/>
                      <a:pt x="50329" y="86724"/>
                    </a:cubicBezTo>
                    <a:cubicBezTo>
                      <a:pt x="57042" y="86724"/>
                      <a:pt x="62461" y="92142"/>
                      <a:pt x="62461" y="98855"/>
                    </a:cubicBezTo>
                    <a:cubicBezTo>
                      <a:pt x="62461" y="105568"/>
                      <a:pt x="57042" y="110987"/>
                      <a:pt x="50329" y="110987"/>
                    </a:cubicBezTo>
                    <a:close/>
                  </a:path>
                </a:pathLst>
              </a:custGeom>
              <a:solidFill>
                <a:srgbClr val="0078D4"/>
              </a:solidFill>
              <a:ln w="4763" cap="flat">
                <a:noFill/>
                <a:prstDash val="solid"/>
                <a:miter/>
              </a:ln>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000000"/>
                  </a:solidFill>
                  <a:effectLst/>
                  <a:uLnTx/>
                  <a:uFillTx/>
                </a:endParaRPr>
              </a:p>
            </p:txBody>
          </p:sp>
        </p:grpSp>
      </p:grpSp>
    </p:spTree>
    <p:extLst>
      <p:ext uri="{BB962C8B-B14F-4D97-AF65-F5344CB8AC3E}">
        <p14:creationId xmlns:p14="http://schemas.microsoft.com/office/powerpoint/2010/main" val="3171934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150"/>
                                  </p:stCondLst>
                                  <p:childTnLst>
                                    <p:set>
                                      <p:cBhvr>
                                        <p:cTn id="6" dur="1" fill="hold">
                                          <p:stCondLst>
                                            <p:cond delay="0"/>
                                          </p:stCondLst>
                                        </p:cTn>
                                        <p:tgtEl>
                                          <p:spTgt spid="55"/>
                                        </p:tgtEl>
                                        <p:attrNameLst>
                                          <p:attrName>style.visibility</p:attrName>
                                        </p:attrNameLst>
                                      </p:cBhvr>
                                      <p:to>
                                        <p:strVal val="visible"/>
                                      </p:to>
                                    </p:set>
                                    <p:animEffect transition="in" filter="fade">
                                      <p:cBhvr>
                                        <p:cTn id="7" dur="500"/>
                                        <p:tgtEl>
                                          <p:spTgt spid="55"/>
                                        </p:tgtEl>
                                      </p:cBhvr>
                                    </p:animEffect>
                                  </p:childTnLst>
                                </p:cTn>
                              </p:par>
                              <p:par>
                                <p:cTn id="8" presetID="42" presetClass="path" presetSubtype="0" decel="100000" fill="hold" grpId="1" nodeType="withEffect">
                                  <p:stCondLst>
                                    <p:cond delay="0"/>
                                  </p:stCondLst>
                                  <p:childTnLst>
                                    <p:animMotion origin="layout" path="M -4.375E-6 2.59259E-6 L -4.375E-6 0.04051 " pathEditMode="relative" rAng="0" ptsTypes="AA">
                                      <p:cBhvr>
                                        <p:cTn id="9" dur="750" spd="-100000" fill="hold"/>
                                        <p:tgtEl>
                                          <p:spTgt spid="55"/>
                                        </p:tgtEl>
                                        <p:attrNameLst>
                                          <p:attrName>ppt_x</p:attrName>
                                          <p:attrName>ppt_y</p:attrName>
                                        </p:attrNameLst>
                                      </p:cBhvr>
                                      <p:rCtr x="0" y="2014"/>
                                    </p:animMotion>
                                  </p:childTnLst>
                                </p:cTn>
                              </p:par>
                            </p:childTnLst>
                          </p:cTn>
                        </p:par>
                        <p:par>
                          <p:cTn id="10" fill="hold">
                            <p:stCondLst>
                              <p:cond delay="750"/>
                            </p:stCondLst>
                            <p:childTnLst>
                              <p:par>
                                <p:cTn id="11" presetID="10" presetClass="entr" presetSubtype="0" fill="hold" nodeType="afterEffect">
                                  <p:stCondLst>
                                    <p:cond delay="0"/>
                                  </p:stCondLst>
                                  <p:childTnLst>
                                    <p:set>
                                      <p:cBhvr>
                                        <p:cTn id="12" dur="1" fill="hold">
                                          <p:stCondLst>
                                            <p:cond delay="0"/>
                                          </p:stCondLst>
                                        </p:cTn>
                                        <p:tgtEl>
                                          <p:spTgt spid="72"/>
                                        </p:tgtEl>
                                        <p:attrNameLst>
                                          <p:attrName>style.visibility</p:attrName>
                                        </p:attrNameLst>
                                      </p:cBhvr>
                                      <p:to>
                                        <p:strVal val="visible"/>
                                      </p:to>
                                    </p:set>
                                    <p:animEffect transition="in" filter="fade">
                                      <p:cBhvr>
                                        <p:cTn id="13" dur="500"/>
                                        <p:tgtEl>
                                          <p:spTgt spid="72"/>
                                        </p:tgtEl>
                                      </p:cBhvr>
                                    </p:animEffect>
                                  </p:childTnLst>
                                </p:cTn>
                              </p:par>
                              <p:par>
                                <p:cTn id="14" presetID="21" presetClass="entr" presetSubtype="8" fill="hold" grpId="0" nodeType="withEffect">
                                  <p:stCondLst>
                                    <p:cond delay="500"/>
                                  </p:stCondLst>
                                  <p:childTnLst>
                                    <p:set>
                                      <p:cBhvr>
                                        <p:cTn id="15" dur="1" fill="hold">
                                          <p:stCondLst>
                                            <p:cond delay="0"/>
                                          </p:stCondLst>
                                        </p:cTn>
                                        <p:tgtEl>
                                          <p:spTgt spid="56"/>
                                        </p:tgtEl>
                                        <p:attrNameLst>
                                          <p:attrName>style.visibility</p:attrName>
                                        </p:attrNameLst>
                                      </p:cBhvr>
                                      <p:to>
                                        <p:strVal val="visible"/>
                                      </p:to>
                                    </p:set>
                                    <p:animEffect transition="in" filter="wheel(8)">
                                      <p:cBhvr>
                                        <p:cTn id="16" dur="500"/>
                                        <p:tgtEl>
                                          <p:spTgt spid="56"/>
                                        </p:tgtEl>
                                      </p:cBhvr>
                                    </p:animEffect>
                                  </p:childTnLst>
                                </p:cTn>
                              </p:par>
                              <p:par>
                                <p:cTn id="17" presetID="1" presetClass="entr" presetSubtype="0" fill="hold" nodeType="withEffect">
                                  <p:stCondLst>
                                    <p:cond delay="500"/>
                                  </p:stCondLst>
                                  <p:childTnLst>
                                    <p:set>
                                      <p:cBhvr>
                                        <p:cTn id="18" dur="1" fill="hold">
                                          <p:stCondLst>
                                            <p:cond delay="0"/>
                                          </p:stCondLst>
                                        </p:cTn>
                                        <p:tgtEl>
                                          <p:spTgt spid="81"/>
                                        </p:tgtEl>
                                        <p:attrNameLst>
                                          <p:attrName>style.visibility</p:attrName>
                                        </p:attrNameLst>
                                      </p:cBhvr>
                                      <p:to>
                                        <p:strVal val="visible"/>
                                      </p:to>
                                    </p:set>
                                  </p:childTnLst>
                                </p:cTn>
                              </p:par>
                              <p:par>
                                <p:cTn id="19" presetID="1" presetClass="entr" presetSubtype="0" fill="hold" nodeType="withEffect">
                                  <p:stCondLst>
                                    <p:cond delay="500"/>
                                  </p:stCondLst>
                                  <p:childTnLst>
                                    <p:set>
                                      <p:cBhvr>
                                        <p:cTn id="20" dur="1" fill="hold">
                                          <p:stCondLst>
                                            <p:cond delay="0"/>
                                          </p:stCondLst>
                                        </p:cTn>
                                        <p:tgtEl>
                                          <p:spTgt spid="97"/>
                                        </p:tgtEl>
                                        <p:attrNameLst>
                                          <p:attrName>style.visibility</p:attrName>
                                        </p:attrNameLst>
                                      </p:cBhvr>
                                      <p:to>
                                        <p:strVal val="visible"/>
                                      </p:to>
                                    </p:set>
                                  </p:childTnLst>
                                </p:cTn>
                              </p:par>
                              <p:par>
                                <p:cTn id="21" presetID="1" presetClass="entr" presetSubtype="0" fill="hold" nodeType="withEffect">
                                  <p:stCondLst>
                                    <p:cond delay="500"/>
                                  </p:stCondLst>
                                  <p:childTnLst>
                                    <p:set>
                                      <p:cBhvr>
                                        <p:cTn id="22" dur="1" fill="hold">
                                          <p:stCondLst>
                                            <p:cond delay="0"/>
                                          </p:stCondLst>
                                        </p:cTn>
                                        <p:tgtEl>
                                          <p:spTgt spid="104"/>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84"/>
                                        </p:tgtEl>
                                        <p:attrNameLst>
                                          <p:attrName>style.visibility</p:attrName>
                                        </p:attrNameLst>
                                      </p:cBhvr>
                                      <p:to>
                                        <p:strVal val="visible"/>
                                      </p:to>
                                    </p:set>
                                  </p:childTnLst>
                                </p:cTn>
                              </p:par>
                              <p:par>
                                <p:cTn id="25" presetID="1" presetClass="entr" presetSubtype="0" fill="hold" nodeType="withEffect">
                                  <p:stCondLst>
                                    <p:cond delay="500"/>
                                  </p:stCondLst>
                                  <p:childTnLst>
                                    <p:set>
                                      <p:cBhvr>
                                        <p:cTn id="26" dur="1" fill="hold">
                                          <p:stCondLst>
                                            <p:cond delay="0"/>
                                          </p:stCondLst>
                                        </p:cTn>
                                        <p:tgtEl>
                                          <p:spTgt spid="92"/>
                                        </p:tgtEl>
                                        <p:attrNameLst>
                                          <p:attrName>style.visibility</p:attrName>
                                        </p:attrNameLst>
                                      </p:cBhvr>
                                      <p:to>
                                        <p:strVal val="visible"/>
                                      </p:to>
                                    </p:set>
                                  </p:childTnLst>
                                </p:cTn>
                              </p:par>
                              <p:par>
                                <p:cTn id="27" presetID="6" presetClass="emph" presetSubtype="0" accel="100000" autoRev="1" fill="hold" nodeType="withEffect">
                                  <p:stCondLst>
                                    <p:cond delay="0"/>
                                  </p:stCondLst>
                                  <p:childTnLst>
                                    <p:animScale>
                                      <p:cBhvr>
                                        <p:cTn id="28" dur="500" fill="hold"/>
                                        <p:tgtEl>
                                          <p:spTgt spid="92"/>
                                        </p:tgtEl>
                                      </p:cBhvr>
                                      <p:by x="0" y="0"/>
                                    </p:animScale>
                                  </p:childTnLst>
                                </p:cTn>
                              </p:par>
                              <p:par>
                                <p:cTn id="29" presetID="6" presetClass="emph" presetSubtype="0" accel="100000" autoRev="1" fill="hold" nodeType="withEffect">
                                  <p:stCondLst>
                                    <p:cond delay="0"/>
                                  </p:stCondLst>
                                  <p:childTnLst>
                                    <p:animScale>
                                      <p:cBhvr>
                                        <p:cTn id="30" dur="500" fill="hold"/>
                                        <p:tgtEl>
                                          <p:spTgt spid="84"/>
                                        </p:tgtEl>
                                      </p:cBhvr>
                                      <p:by x="0" y="0"/>
                                    </p:animScale>
                                  </p:childTnLst>
                                </p:cTn>
                              </p:par>
                              <p:par>
                                <p:cTn id="31" presetID="6" presetClass="emph" presetSubtype="0" accel="100000" autoRev="1" fill="hold" nodeType="withEffect">
                                  <p:stCondLst>
                                    <p:cond delay="0"/>
                                  </p:stCondLst>
                                  <p:childTnLst>
                                    <p:animScale>
                                      <p:cBhvr>
                                        <p:cTn id="32" dur="500" fill="hold"/>
                                        <p:tgtEl>
                                          <p:spTgt spid="104"/>
                                        </p:tgtEl>
                                      </p:cBhvr>
                                      <p:by x="0" y="0"/>
                                    </p:animScale>
                                  </p:childTnLst>
                                </p:cTn>
                              </p:par>
                              <p:par>
                                <p:cTn id="33" presetID="6" presetClass="emph" presetSubtype="0" accel="100000" autoRev="1" fill="hold" nodeType="withEffect">
                                  <p:stCondLst>
                                    <p:cond delay="0"/>
                                  </p:stCondLst>
                                  <p:childTnLst>
                                    <p:animScale>
                                      <p:cBhvr>
                                        <p:cTn id="34" dur="500" fill="hold"/>
                                        <p:tgtEl>
                                          <p:spTgt spid="97"/>
                                        </p:tgtEl>
                                      </p:cBhvr>
                                      <p:by x="0" y="0"/>
                                    </p:animScale>
                                  </p:childTnLst>
                                </p:cTn>
                              </p:par>
                              <p:par>
                                <p:cTn id="35" presetID="6" presetClass="emph" presetSubtype="0" accel="100000" autoRev="1" fill="hold" nodeType="withEffect">
                                  <p:stCondLst>
                                    <p:cond delay="0"/>
                                  </p:stCondLst>
                                  <p:childTnLst>
                                    <p:animScale>
                                      <p:cBhvr>
                                        <p:cTn id="36" dur="500" fill="hold"/>
                                        <p:tgtEl>
                                          <p:spTgt spid="81"/>
                                        </p:tgtEl>
                                      </p:cBhvr>
                                      <p:by x="0" y="0"/>
                                    </p:animScale>
                                  </p:childTnLst>
                                </p:cTn>
                              </p:par>
                            </p:childTnLst>
                          </p:cTn>
                        </p:par>
                        <p:par>
                          <p:cTn id="37" fill="hold">
                            <p:stCondLst>
                              <p:cond delay="1750"/>
                            </p:stCondLst>
                            <p:childTnLst>
                              <p:par>
                                <p:cTn id="38" presetID="22" presetClass="entr" presetSubtype="8" fill="hold" grpId="0" nodeType="afterEffect">
                                  <p:stCondLst>
                                    <p:cond delay="0"/>
                                  </p:stCondLst>
                                  <p:childTnLst>
                                    <p:set>
                                      <p:cBhvr>
                                        <p:cTn id="39" dur="1" fill="hold">
                                          <p:stCondLst>
                                            <p:cond delay="0"/>
                                          </p:stCondLst>
                                        </p:cTn>
                                        <p:tgtEl>
                                          <p:spTgt spid="79"/>
                                        </p:tgtEl>
                                        <p:attrNameLst>
                                          <p:attrName>style.visibility</p:attrName>
                                        </p:attrNameLst>
                                      </p:cBhvr>
                                      <p:to>
                                        <p:strVal val="visible"/>
                                      </p:to>
                                    </p:set>
                                    <p:animEffect transition="in" filter="wipe(left)">
                                      <p:cBhvr>
                                        <p:cTn id="40" dur="500"/>
                                        <p:tgtEl>
                                          <p:spTgt spid="79"/>
                                        </p:tgtEl>
                                      </p:cBhvr>
                                    </p:animEffect>
                                  </p:childTnLst>
                                </p:cTn>
                              </p:par>
                              <p:par>
                                <p:cTn id="41" presetID="22" presetClass="entr" presetSubtype="8" fill="hold" grpId="0" nodeType="withEffect">
                                  <p:stCondLst>
                                    <p:cond delay="0"/>
                                  </p:stCondLst>
                                  <p:childTnLst>
                                    <p:set>
                                      <p:cBhvr>
                                        <p:cTn id="42" dur="1" fill="hold">
                                          <p:stCondLst>
                                            <p:cond delay="0"/>
                                          </p:stCondLst>
                                        </p:cTn>
                                        <p:tgtEl>
                                          <p:spTgt spid="80"/>
                                        </p:tgtEl>
                                        <p:attrNameLst>
                                          <p:attrName>style.visibility</p:attrName>
                                        </p:attrNameLst>
                                      </p:cBhvr>
                                      <p:to>
                                        <p:strVal val="visible"/>
                                      </p:to>
                                    </p:set>
                                    <p:animEffect transition="in" filter="wipe(left)">
                                      <p:cBhvr>
                                        <p:cTn id="43" dur="500"/>
                                        <p:tgtEl>
                                          <p:spTgt spid="80"/>
                                        </p:tgtEl>
                                      </p:cBhvr>
                                    </p:animEffect>
                                  </p:childTnLst>
                                </p:cTn>
                              </p:par>
                              <p:par>
                                <p:cTn id="44" presetID="22" presetClass="entr" presetSubtype="2" fill="hold" grpId="0" nodeType="withEffect">
                                  <p:stCondLst>
                                    <p:cond delay="0"/>
                                  </p:stCondLst>
                                  <p:childTnLst>
                                    <p:set>
                                      <p:cBhvr>
                                        <p:cTn id="45" dur="1" fill="hold">
                                          <p:stCondLst>
                                            <p:cond delay="0"/>
                                          </p:stCondLst>
                                        </p:cTn>
                                        <p:tgtEl>
                                          <p:spTgt spid="76"/>
                                        </p:tgtEl>
                                        <p:attrNameLst>
                                          <p:attrName>style.visibility</p:attrName>
                                        </p:attrNameLst>
                                      </p:cBhvr>
                                      <p:to>
                                        <p:strVal val="visible"/>
                                      </p:to>
                                    </p:set>
                                    <p:animEffect transition="in" filter="wipe(right)">
                                      <p:cBhvr>
                                        <p:cTn id="46" dur="500"/>
                                        <p:tgtEl>
                                          <p:spTgt spid="76"/>
                                        </p:tgtEl>
                                      </p:cBhvr>
                                    </p:animEffect>
                                  </p:childTnLst>
                                </p:cTn>
                              </p:par>
                              <p:par>
                                <p:cTn id="47" presetID="22" presetClass="entr" presetSubtype="2" fill="hold" grpId="0" nodeType="withEffect">
                                  <p:stCondLst>
                                    <p:cond delay="0"/>
                                  </p:stCondLst>
                                  <p:childTnLst>
                                    <p:set>
                                      <p:cBhvr>
                                        <p:cTn id="48" dur="1" fill="hold">
                                          <p:stCondLst>
                                            <p:cond delay="0"/>
                                          </p:stCondLst>
                                        </p:cTn>
                                        <p:tgtEl>
                                          <p:spTgt spid="77"/>
                                        </p:tgtEl>
                                        <p:attrNameLst>
                                          <p:attrName>style.visibility</p:attrName>
                                        </p:attrNameLst>
                                      </p:cBhvr>
                                      <p:to>
                                        <p:strVal val="visible"/>
                                      </p:to>
                                    </p:set>
                                    <p:animEffect transition="in" filter="wipe(right)">
                                      <p:cBhvr>
                                        <p:cTn id="49" dur="500"/>
                                        <p:tgtEl>
                                          <p:spTgt spid="77"/>
                                        </p:tgtEl>
                                      </p:cBhvr>
                                    </p:animEffect>
                                  </p:childTnLst>
                                </p:cTn>
                              </p:par>
                              <p:par>
                                <p:cTn id="50" presetID="22" presetClass="entr" presetSubtype="1" fill="hold" grpId="0" nodeType="withEffect">
                                  <p:stCondLst>
                                    <p:cond delay="0"/>
                                  </p:stCondLst>
                                  <p:childTnLst>
                                    <p:set>
                                      <p:cBhvr>
                                        <p:cTn id="51" dur="1" fill="hold">
                                          <p:stCondLst>
                                            <p:cond delay="0"/>
                                          </p:stCondLst>
                                        </p:cTn>
                                        <p:tgtEl>
                                          <p:spTgt spid="78"/>
                                        </p:tgtEl>
                                        <p:attrNameLst>
                                          <p:attrName>style.visibility</p:attrName>
                                        </p:attrNameLst>
                                      </p:cBhvr>
                                      <p:to>
                                        <p:strVal val="visible"/>
                                      </p:to>
                                    </p:set>
                                    <p:animEffect transition="in" filter="wipe(up)">
                                      <p:cBhvr>
                                        <p:cTn id="52" dur="500"/>
                                        <p:tgtEl>
                                          <p:spTgt spid="78"/>
                                        </p:tgtEl>
                                      </p:cBhvr>
                                    </p:animEffect>
                                  </p:childTnLst>
                                </p:cTn>
                              </p:par>
                            </p:childTnLst>
                          </p:cTn>
                        </p:par>
                        <p:par>
                          <p:cTn id="53" fill="hold">
                            <p:stCondLst>
                              <p:cond delay="2250"/>
                            </p:stCondLst>
                            <p:childTnLst>
                              <p:par>
                                <p:cTn id="54" presetID="10" presetClass="entr" presetSubtype="0" fill="hold" nodeType="afterEffect">
                                  <p:stCondLst>
                                    <p:cond delay="0"/>
                                  </p:stCondLst>
                                  <p:childTnLst>
                                    <p:set>
                                      <p:cBhvr>
                                        <p:cTn id="55" dur="1" fill="hold">
                                          <p:stCondLst>
                                            <p:cond delay="0"/>
                                          </p:stCondLst>
                                        </p:cTn>
                                        <p:tgtEl>
                                          <p:spTgt spid="63"/>
                                        </p:tgtEl>
                                        <p:attrNameLst>
                                          <p:attrName>style.visibility</p:attrName>
                                        </p:attrNameLst>
                                      </p:cBhvr>
                                      <p:to>
                                        <p:strVal val="visible"/>
                                      </p:to>
                                    </p:set>
                                    <p:animEffect transition="in" filter="fade">
                                      <p:cBhvr>
                                        <p:cTn id="56" dur="500"/>
                                        <p:tgtEl>
                                          <p:spTgt spid="63"/>
                                        </p:tgtEl>
                                      </p:cBhvr>
                                    </p:animEffect>
                                  </p:childTnLst>
                                </p:cTn>
                              </p:par>
                              <p:par>
                                <p:cTn id="57" presetID="10" presetClass="entr" presetSubtype="0" fill="hold" nodeType="withEffect">
                                  <p:stCondLst>
                                    <p:cond delay="0"/>
                                  </p:stCondLst>
                                  <p:childTnLst>
                                    <p:set>
                                      <p:cBhvr>
                                        <p:cTn id="58" dur="1" fill="hold">
                                          <p:stCondLst>
                                            <p:cond delay="0"/>
                                          </p:stCondLst>
                                        </p:cTn>
                                        <p:tgtEl>
                                          <p:spTgt spid="60"/>
                                        </p:tgtEl>
                                        <p:attrNameLst>
                                          <p:attrName>style.visibility</p:attrName>
                                        </p:attrNameLst>
                                      </p:cBhvr>
                                      <p:to>
                                        <p:strVal val="visible"/>
                                      </p:to>
                                    </p:set>
                                    <p:animEffect transition="in" filter="fade">
                                      <p:cBhvr>
                                        <p:cTn id="59" dur="500"/>
                                        <p:tgtEl>
                                          <p:spTgt spid="60"/>
                                        </p:tgtEl>
                                      </p:cBhvr>
                                    </p:animEffect>
                                  </p:childTnLst>
                                </p:cTn>
                              </p:par>
                              <p:par>
                                <p:cTn id="60" presetID="10" presetClass="entr" presetSubtype="0" fill="hold" nodeType="withEffect">
                                  <p:stCondLst>
                                    <p:cond delay="0"/>
                                  </p:stCondLst>
                                  <p:childTnLst>
                                    <p:set>
                                      <p:cBhvr>
                                        <p:cTn id="61" dur="1" fill="hold">
                                          <p:stCondLst>
                                            <p:cond delay="0"/>
                                          </p:stCondLst>
                                        </p:cTn>
                                        <p:tgtEl>
                                          <p:spTgt spid="57"/>
                                        </p:tgtEl>
                                        <p:attrNameLst>
                                          <p:attrName>style.visibility</p:attrName>
                                        </p:attrNameLst>
                                      </p:cBhvr>
                                      <p:to>
                                        <p:strVal val="visible"/>
                                      </p:to>
                                    </p:set>
                                    <p:animEffect transition="in" filter="fade">
                                      <p:cBhvr>
                                        <p:cTn id="62" dur="500"/>
                                        <p:tgtEl>
                                          <p:spTgt spid="57"/>
                                        </p:tgtEl>
                                      </p:cBhvr>
                                    </p:animEffect>
                                  </p:childTnLst>
                                </p:cTn>
                              </p:par>
                              <p:par>
                                <p:cTn id="63" presetID="10" presetClass="entr" presetSubtype="0" fill="hold" nodeType="withEffect">
                                  <p:stCondLst>
                                    <p:cond delay="0"/>
                                  </p:stCondLst>
                                  <p:childTnLst>
                                    <p:set>
                                      <p:cBhvr>
                                        <p:cTn id="64" dur="1" fill="hold">
                                          <p:stCondLst>
                                            <p:cond delay="0"/>
                                          </p:stCondLst>
                                        </p:cTn>
                                        <p:tgtEl>
                                          <p:spTgt spid="69"/>
                                        </p:tgtEl>
                                        <p:attrNameLst>
                                          <p:attrName>style.visibility</p:attrName>
                                        </p:attrNameLst>
                                      </p:cBhvr>
                                      <p:to>
                                        <p:strVal val="visible"/>
                                      </p:to>
                                    </p:set>
                                    <p:animEffect transition="in" filter="fade">
                                      <p:cBhvr>
                                        <p:cTn id="65" dur="500"/>
                                        <p:tgtEl>
                                          <p:spTgt spid="69"/>
                                        </p:tgtEl>
                                      </p:cBhvr>
                                    </p:animEffect>
                                  </p:childTnLst>
                                </p:cTn>
                              </p:par>
                              <p:par>
                                <p:cTn id="66" presetID="10" presetClass="entr" presetSubtype="0" fill="hold" nodeType="withEffect">
                                  <p:stCondLst>
                                    <p:cond delay="0"/>
                                  </p:stCondLst>
                                  <p:childTnLst>
                                    <p:set>
                                      <p:cBhvr>
                                        <p:cTn id="67" dur="1" fill="hold">
                                          <p:stCondLst>
                                            <p:cond delay="0"/>
                                          </p:stCondLst>
                                        </p:cTn>
                                        <p:tgtEl>
                                          <p:spTgt spid="66"/>
                                        </p:tgtEl>
                                        <p:attrNameLst>
                                          <p:attrName>style.visibility</p:attrName>
                                        </p:attrNameLst>
                                      </p:cBhvr>
                                      <p:to>
                                        <p:strVal val="visible"/>
                                      </p:to>
                                    </p:set>
                                    <p:animEffect transition="in" filter="fade">
                                      <p:cBhvr>
                                        <p:cTn id="68" dur="5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p:bldP spid="55" grpId="1"/>
      <p:bldP spid="56" grpId="0" animBg="1"/>
      <p:bldP spid="76" grpId="0" animBg="1"/>
      <p:bldP spid="77" grpId="0" animBg="1"/>
      <p:bldP spid="78" grpId="0" animBg="1"/>
      <p:bldP spid="79" grpId="0" animBg="1"/>
      <p:bldP spid="8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3B028F37-301D-456A-99C1-151F50F0D599}"/>
              </a:ext>
            </a:extLst>
          </p:cNvPr>
          <p:cNvSpPr/>
          <p:nvPr/>
        </p:nvSpPr>
        <p:spPr bwMode="auto">
          <a:xfrm>
            <a:off x="910840" y="1982233"/>
            <a:ext cx="2646687"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dirty="0">
                <a:ln>
                  <a:noFill/>
                </a:ln>
                <a:solidFill>
                  <a:schemeClr val="tx1"/>
                </a:solidFill>
                <a:effectLst/>
                <a:uLnTx/>
                <a:uFillTx/>
                <a:latin typeface="Segoe UI Semibold"/>
                <a:ea typeface="+mn-ea"/>
                <a:cs typeface="Segoe UI Semibold" panose="020B0702040204020203" pitchFamily="34" charset="0"/>
              </a:rPr>
              <a:t>Create portal dashboards</a:t>
            </a:r>
          </a:p>
        </p:txBody>
      </p:sp>
      <p:sp>
        <p:nvSpPr>
          <p:cNvPr id="7" name="Rectangle: Rounded Corners 6">
            <a:extLst>
              <a:ext uri="{FF2B5EF4-FFF2-40B4-BE49-F238E27FC236}">
                <a16:creationId xmlns:a16="http://schemas.microsoft.com/office/drawing/2014/main" id="{CFF0331A-C8A5-42C5-B333-BBECE096554D}"/>
              </a:ext>
              <a:ext uri="{C183D7F6-B498-43B3-948B-1728B52AA6E4}">
                <adec:decorative xmlns:adec="http://schemas.microsoft.com/office/drawing/2017/decorative" val="1"/>
              </a:ext>
            </a:extLst>
          </p:cNvPr>
          <p:cNvSpPr/>
          <p:nvPr/>
        </p:nvSpPr>
        <p:spPr bwMode="auto">
          <a:xfrm>
            <a:off x="590279" y="2411953"/>
            <a:ext cx="3287808" cy="1465932"/>
          </a:xfrm>
          <a:prstGeom prst="roundRect">
            <a:avLst>
              <a:gd name="adj" fmla="val 696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8" name="Title 3">
            <a:extLst>
              <a:ext uri="{FF2B5EF4-FFF2-40B4-BE49-F238E27FC236}">
                <a16:creationId xmlns:a16="http://schemas.microsoft.com/office/drawing/2014/main" id="{03AE9F8C-DF58-43D7-8264-C1656D2D5BFC}"/>
              </a:ext>
            </a:extLst>
          </p:cNvPr>
          <p:cNvSpPr>
            <a:spLocks noGrp="1"/>
          </p:cNvSpPr>
          <p:nvPr>
            <p:ph type="title" idx="4294967295"/>
          </p:nvPr>
        </p:nvSpPr>
        <p:spPr>
          <a:xfrm>
            <a:off x="1174750" y="457200"/>
            <a:ext cx="11017250" cy="554038"/>
          </a:xfrm>
        </p:spPr>
        <p:txBody>
          <a:bodyPr>
            <a:normAutofit fontScale="90000"/>
          </a:bodyPr>
          <a:lstStyle/>
          <a:p>
            <a:r>
              <a:rPr lang="en-US" dirty="0"/>
              <a:t>Azure portal is customizable—portal.azure.com</a:t>
            </a:r>
          </a:p>
        </p:txBody>
      </p:sp>
      <p:sp>
        <p:nvSpPr>
          <p:cNvPr id="9" name="Rectangle 8">
            <a:extLst>
              <a:ext uri="{FF2B5EF4-FFF2-40B4-BE49-F238E27FC236}">
                <a16:creationId xmlns:a16="http://schemas.microsoft.com/office/drawing/2014/main" id="{8217B576-F29C-4111-B378-DBDABF86B49B}"/>
              </a:ext>
            </a:extLst>
          </p:cNvPr>
          <p:cNvSpPr/>
          <p:nvPr/>
        </p:nvSpPr>
        <p:spPr>
          <a:xfrm>
            <a:off x="627702" y="4081926"/>
            <a:ext cx="3212962" cy="738664"/>
          </a:xfrm>
          <a:prstGeom prst="rect">
            <a:avLst/>
          </a:prstGeom>
        </p:spPr>
        <p:txBody>
          <a:bodyPr wrap="square">
            <a:spAutoFit/>
          </a:bodyPr>
          <a:lstStyle/>
          <a:p>
            <a:pPr lvl="0" algn="ctr" defTabSz="914400" fontAlgn="base">
              <a:defRPr/>
            </a:pPr>
            <a:r>
              <a:rPr lang="en-US" sz="1400" dirty="0"/>
              <a:t>By key roles, (e.g., operations, finance, development), key projects, and key service KPIs</a:t>
            </a:r>
          </a:p>
        </p:txBody>
      </p:sp>
      <p:grpSp>
        <p:nvGrpSpPr>
          <p:cNvPr id="10" name="Group 9" descr="Azure portal-- Azure Services screenshot">
            <a:extLst>
              <a:ext uri="{FF2B5EF4-FFF2-40B4-BE49-F238E27FC236}">
                <a16:creationId xmlns:a16="http://schemas.microsoft.com/office/drawing/2014/main" id="{4F7B8702-62ED-4F01-A6A6-F6602FBA4F22}"/>
              </a:ext>
            </a:extLst>
          </p:cNvPr>
          <p:cNvGrpSpPr/>
          <p:nvPr/>
        </p:nvGrpSpPr>
        <p:grpSpPr>
          <a:xfrm>
            <a:off x="4852800" y="1583619"/>
            <a:ext cx="6748921" cy="4352694"/>
            <a:chOff x="4405674" y="1436688"/>
            <a:chExt cx="7492635" cy="4832350"/>
          </a:xfrm>
        </p:grpSpPr>
        <p:sp>
          <p:nvSpPr>
            <p:cNvPr id="11" name="Rectangle 10" descr="White square">
              <a:extLst>
                <a:ext uri="{FF2B5EF4-FFF2-40B4-BE49-F238E27FC236}">
                  <a16:creationId xmlns:a16="http://schemas.microsoft.com/office/drawing/2014/main" id="{4D6AE42B-8F3C-4306-BA37-D68F72D3715B}"/>
                </a:ext>
              </a:extLst>
            </p:cNvPr>
            <p:cNvSpPr/>
            <p:nvPr/>
          </p:nvSpPr>
          <p:spPr bwMode="auto">
            <a:xfrm>
              <a:off x="4405674" y="1436688"/>
              <a:ext cx="7492635" cy="4832350"/>
            </a:xfrm>
            <a:prstGeom prst="rect">
              <a:avLst/>
            </a:prstGeom>
            <a:solidFill>
              <a:schemeClr val="bg1"/>
            </a:solidFill>
            <a:ln>
              <a:solidFill>
                <a:schemeClr val="bg1">
                  <a:lumMod val="85000"/>
                </a:schemeClr>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2" name="Picture 11" descr="Azure Services screenshot">
              <a:extLst>
                <a:ext uri="{FF2B5EF4-FFF2-40B4-BE49-F238E27FC236}">
                  <a16:creationId xmlns:a16="http://schemas.microsoft.com/office/drawing/2014/main" id="{F14E1318-8472-4626-9513-50B668CE7008}"/>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5104786" y="1482496"/>
              <a:ext cx="6094409" cy="4740735"/>
            </a:xfrm>
            <a:prstGeom prst="rect">
              <a:avLst/>
            </a:prstGeom>
            <a:ln>
              <a:noFill/>
            </a:ln>
          </p:spPr>
        </p:pic>
      </p:grpSp>
      <p:grpSp>
        <p:nvGrpSpPr>
          <p:cNvPr id="13" name="server" descr="server, data">
            <a:extLst>
              <a:ext uri="{FF2B5EF4-FFF2-40B4-BE49-F238E27FC236}">
                <a16:creationId xmlns:a16="http://schemas.microsoft.com/office/drawing/2014/main" id="{1488BABB-F0F5-4FE5-BE77-D0C37A20EE76}"/>
              </a:ext>
            </a:extLst>
          </p:cNvPr>
          <p:cNvGrpSpPr/>
          <p:nvPr/>
        </p:nvGrpSpPr>
        <p:grpSpPr>
          <a:xfrm>
            <a:off x="1762777" y="2764980"/>
            <a:ext cx="942813" cy="759879"/>
            <a:chOff x="2589870" y="1219200"/>
            <a:chExt cx="528742" cy="426150"/>
          </a:xfrm>
        </p:grpSpPr>
        <p:sp>
          <p:nvSpPr>
            <p:cNvPr id="14" name="Freeform 13">
              <a:extLst>
                <a:ext uri="{FF2B5EF4-FFF2-40B4-BE49-F238E27FC236}">
                  <a16:creationId xmlns:a16="http://schemas.microsoft.com/office/drawing/2014/main" id="{94C3CB65-BB77-4F80-AC1D-FA830A643A5F}"/>
                </a:ext>
              </a:extLst>
            </p:cNvPr>
            <p:cNvSpPr>
              <a:spLocks/>
            </p:cNvSpPr>
            <p:nvPr/>
          </p:nvSpPr>
          <p:spPr bwMode="auto">
            <a:xfrm>
              <a:off x="2589870" y="1219200"/>
              <a:ext cx="455086" cy="386692"/>
            </a:xfrm>
            <a:custGeom>
              <a:avLst/>
              <a:gdLst>
                <a:gd name="T0" fmla="*/ 452 w 466"/>
                <a:gd name="T1" fmla="*/ 396 h 396"/>
                <a:gd name="T2" fmla="*/ 14 w 466"/>
                <a:gd name="T3" fmla="*/ 396 h 396"/>
                <a:gd name="T4" fmla="*/ 0 w 466"/>
                <a:gd name="T5" fmla="*/ 382 h 396"/>
                <a:gd name="T6" fmla="*/ 0 w 466"/>
                <a:gd name="T7" fmla="*/ 14 h 396"/>
                <a:gd name="T8" fmla="*/ 14 w 466"/>
                <a:gd name="T9" fmla="*/ 0 h 396"/>
                <a:gd name="T10" fmla="*/ 452 w 466"/>
                <a:gd name="T11" fmla="*/ 0 h 396"/>
                <a:gd name="T12" fmla="*/ 466 w 466"/>
                <a:gd name="T13" fmla="*/ 14 h 396"/>
                <a:gd name="T14" fmla="*/ 466 w 466"/>
                <a:gd name="T15" fmla="*/ 382 h 396"/>
                <a:gd name="T16" fmla="*/ 452 w 466"/>
                <a:gd name="T17" fmla="*/ 396 h 3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6" h="396">
                  <a:moveTo>
                    <a:pt x="452" y="396"/>
                  </a:moveTo>
                  <a:cubicBezTo>
                    <a:pt x="14" y="396"/>
                    <a:pt x="14" y="396"/>
                    <a:pt x="14" y="396"/>
                  </a:cubicBezTo>
                  <a:cubicBezTo>
                    <a:pt x="6" y="396"/>
                    <a:pt x="0" y="390"/>
                    <a:pt x="0" y="382"/>
                  </a:cubicBezTo>
                  <a:cubicBezTo>
                    <a:pt x="0" y="14"/>
                    <a:pt x="0" y="14"/>
                    <a:pt x="0" y="14"/>
                  </a:cubicBezTo>
                  <a:cubicBezTo>
                    <a:pt x="0" y="6"/>
                    <a:pt x="6" y="0"/>
                    <a:pt x="14" y="0"/>
                  </a:cubicBezTo>
                  <a:cubicBezTo>
                    <a:pt x="452" y="0"/>
                    <a:pt x="452" y="0"/>
                    <a:pt x="452" y="0"/>
                  </a:cubicBezTo>
                  <a:cubicBezTo>
                    <a:pt x="460" y="0"/>
                    <a:pt x="466" y="6"/>
                    <a:pt x="466" y="14"/>
                  </a:cubicBezTo>
                  <a:cubicBezTo>
                    <a:pt x="466" y="382"/>
                    <a:pt x="466" y="382"/>
                    <a:pt x="466" y="382"/>
                  </a:cubicBezTo>
                  <a:cubicBezTo>
                    <a:pt x="466" y="390"/>
                    <a:pt x="460" y="396"/>
                    <a:pt x="452" y="396"/>
                  </a:cubicBez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5" name="Rectangle 14">
              <a:extLst>
                <a:ext uri="{FF2B5EF4-FFF2-40B4-BE49-F238E27FC236}">
                  <a16:creationId xmlns:a16="http://schemas.microsoft.com/office/drawing/2014/main" id="{06DE6BDB-9548-4C8E-86A4-2258715EE6F0}"/>
                </a:ext>
              </a:extLst>
            </p:cNvPr>
            <p:cNvSpPr>
              <a:spLocks noChangeArrowheads="1"/>
            </p:cNvSpPr>
            <p:nvPr/>
          </p:nvSpPr>
          <p:spPr bwMode="auto">
            <a:xfrm>
              <a:off x="2968670" y="1379664"/>
              <a:ext cx="30251" cy="18940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6" name="Rectangle 15">
              <a:extLst>
                <a:ext uri="{FF2B5EF4-FFF2-40B4-BE49-F238E27FC236}">
                  <a16:creationId xmlns:a16="http://schemas.microsoft.com/office/drawing/2014/main" id="{0E143E08-F2A9-4BB0-9D14-C5C65BD26C05}"/>
                </a:ext>
              </a:extLst>
            </p:cNvPr>
            <p:cNvSpPr>
              <a:spLocks noChangeArrowheads="1"/>
            </p:cNvSpPr>
            <p:nvPr/>
          </p:nvSpPr>
          <p:spPr bwMode="auto">
            <a:xfrm>
              <a:off x="2926581" y="1424383"/>
              <a:ext cx="30251" cy="144681"/>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7" name="Rectangle 16">
              <a:extLst>
                <a:ext uri="{FF2B5EF4-FFF2-40B4-BE49-F238E27FC236}">
                  <a16:creationId xmlns:a16="http://schemas.microsoft.com/office/drawing/2014/main" id="{02214C02-CFEF-4528-B961-748D384B3965}"/>
                </a:ext>
              </a:extLst>
            </p:cNvPr>
            <p:cNvSpPr>
              <a:spLocks noChangeArrowheads="1"/>
            </p:cNvSpPr>
            <p:nvPr/>
          </p:nvSpPr>
          <p:spPr bwMode="auto">
            <a:xfrm>
              <a:off x="2884492" y="1476994"/>
              <a:ext cx="30251" cy="9206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8" name="Rectangle 17">
              <a:extLst>
                <a:ext uri="{FF2B5EF4-FFF2-40B4-BE49-F238E27FC236}">
                  <a16:creationId xmlns:a16="http://schemas.microsoft.com/office/drawing/2014/main" id="{B2FC1F95-620E-4BAC-8994-F6773990BF02}"/>
                </a:ext>
              </a:extLst>
            </p:cNvPr>
            <p:cNvSpPr>
              <a:spLocks noChangeArrowheads="1"/>
            </p:cNvSpPr>
            <p:nvPr/>
          </p:nvSpPr>
          <p:spPr bwMode="auto">
            <a:xfrm>
              <a:off x="2842403" y="1461211"/>
              <a:ext cx="30251" cy="10785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19" name="Rectangle 18">
              <a:extLst>
                <a:ext uri="{FF2B5EF4-FFF2-40B4-BE49-F238E27FC236}">
                  <a16:creationId xmlns:a16="http://schemas.microsoft.com/office/drawing/2014/main" id="{F12733CE-44C3-400E-B012-F35A2A4539DB}"/>
                </a:ext>
              </a:extLst>
            </p:cNvPr>
            <p:cNvSpPr>
              <a:spLocks noChangeArrowheads="1"/>
            </p:cNvSpPr>
            <p:nvPr/>
          </p:nvSpPr>
          <p:spPr bwMode="auto">
            <a:xfrm>
              <a:off x="2800315" y="1496724"/>
              <a:ext cx="30251" cy="7234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0" name="Rectangle 19">
              <a:extLst>
                <a:ext uri="{FF2B5EF4-FFF2-40B4-BE49-F238E27FC236}">
                  <a16:creationId xmlns:a16="http://schemas.microsoft.com/office/drawing/2014/main" id="{F62957C2-A6F7-41DB-80BB-FAA708733B7C}"/>
                </a:ext>
              </a:extLst>
            </p:cNvPr>
            <p:cNvSpPr>
              <a:spLocks noChangeArrowheads="1"/>
            </p:cNvSpPr>
            <p:nvPr/>
          </p:nvSpPr>
          <p:spPr bwMode="auto">
            <a:xfrm>
              <a:off x="2968670" y="1402024"/>
              <a:ext cx="30251" cy="1670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1" name="Rectangle 20">
              <a:extLst>
                <a:ext uri="{FF2B5EF4-FFF2-40B4-BE49-F238E27FC236}">
                  <a16:creationId xmlns:a16="http://schemas.microsoft.com/office/drawing/2014/main" id="{9B9715F3-CCCD-4C2D-871A-256A3C6F01EC}"/>
                </a:ext>
              </a:extLst>
            </p:cNvPr>
            <p:cNvSpPr>
              <a:spLocks noChangeArrowheads="1"/>
            </p:cNvSpPr>
            <p:nvPr/>
          </p:nvSpPr>
          <p:spPr bwMode="auto">
            <a:xfrm>
              <a:off x="2926581" y="1448058"/>
              <a:ext cx="30251" cy="121006"/>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2" name="Rectangle 21">
              <a:extLst>
                <a:ext uri="{FF2B5EF4-FFF2-40B4-BE49-F238E27FC236}">
                  <a16:creationId xmlns:a16="http://schemas.microsoft.com/office/drawing/2014/main" id="{EF4E786E-033F-4A44-805C-C79F143DD1CF}"/>
                </a:ext>
              </a:extLst>
            </p:cNvPr>
            <p:cNvSpPr>
              <a:spLocks noChangeArrowheads="1"/>
            </p:cNvSpPr>
            <p:nvPr/>
          </p:nvSpPr>
          <p:spPr bwMode="auto">
            <a:xfrm>
              <a:off x="2884492" y="1496724"/>
              <a:ext cx="30251" cy="7234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3" name="Rectangle 22">
              <a:extLst>
                <a:ext uri="{FF2B5EF4-FFF2-40B4-BE49-F238E27FC236}">
                  <a16:creationId xmlns:a16="http://schemas.microsoft.com/office/drawing/2014/main" id="{769DB723-80BF-4B97-ACA6-A46C5615349C}"/>
                </a:ext>
              </a:extLst>
            </p:cNvPr>
            <p:cNvSpPr>
              <a:spLocks noChangeArrowheads="1"/>
            </p:cNvSpPr>
            <p:nvPr/>
          </p:nvSpPr>
          <p:spPr bwMode="auto">
            <a:xfrm>
              <a:off x="2842403" y="1526975"/>
              <a:ext cx="30251" cy="4208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4" name="Rectangle 23">
              <a:extLst>
                <a:ext uri="{FF2B5EF4-FFF2-40B4-BE49-F238E27FC236}">
                  <a16:creationId xmlns:a16="http://schemas.microsoft.com/office/drawing/2014/main" id="{B4055E6F-F3A2-4E85-B6FB-DF5B6AEC3DA6}"/>
                </a:ext>
              </a:extLst>
            </p:cNvPr>
            <p:cNvSpPr>
              <a:spLocks noChangeArrowheads="1"/>
            </p:cNvSpPr>
            <p:nvPr/>
          </p:nvSpPr>
          <p:spPr bwMode="auto">
            <a:xfrm>
              <a:off x="2800315" y="1544074"/>
              <a:ext cx="30251" cy="249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5" name="Freeform 24">
              <a:extLst>
                <a:ext uri="{FF2B5EF4-FFF2-40B4-BE49-F238E27FC236}">
                  <a16:creationId xmlns:a16="http://schemas.microsoft.com/office/drawing/2014/main" id="{861D56A9-400D-4DBC-BBEB-97A3BED2AB86}"/>
                </a:ext>
              </a:extLst>
            </p:cNvPr>
            <p:cNvSpPr>
              <a:spLocks/>
            </p:cNvSpPr>
            <p:nvPr/>
          </p:nvSpPr>
          <p:spPr bwMode="auto">
            <a:xfrm>
              <a:off x="2798999" y="1309954"/>
              <a:ext cx="199922" cy="147311"/>
            </a:xfrm>
            <a:custGeom>
              <a:avLst/>
              <a:gdLst>
                <a:gd name="T0" fmla="*/ 170 w 205"/>
                <a:gd name="T1" fmla="*/ 0 h 152"/>
                <a:gd name="T2" fmla="*/ 164 w 205"/>
                <a:gd name="T3" fmla="*/ 6 h 152"/>
                <a:gd name="T4" fmla="*/ 170 w 205"/>
                <a:gd name="T5" fmla="*/ 12 h 152"/>
                <a:gd name="T6" fmla="*/ 185 w 205"/>
                <a:gd name="T7" fmla="*/ 12 h 152"/>
                <a:gd name="T8" fmla="*/ 99 w 205"/>
                <a:gd name="T9" fmla="*/ 98 h 152"/>
                <a:gd name="T10" fmla="*/ 77 w 205"/>
                <a:gd name="T11" fmla="*/ 75 h 152"/>
                <a:gd name="T12" fmla="*/ 73 w 205"/>
                <a:gd name="T13" fmla="*/ 73 h 152"/>
                <a:gd name="T14" fmla="*/ 73 w 205"/>
                <a:gd name="T15" fmla="*/ 73 h 152"/>
                <a:gd name="T16" fmla="*/ 68 w 205"/>
                <a:gd name="T17" fmla="*/ 75 h 152"/>
                <a:gd name="T18" fmla="*/ 3 w 205"/>
                <a:gd name="T19" fmla="*/ 142 h 152"/>
                <a:gd name="T20" fmla="*/ 3 w 205"/>
                <a:gd name="T21" fmla="*/ 150 h 152"/>
                <a:gd name="T22" fmla="*/ 7 w 205"/>
                <a:gd name="T23" fmla="*/ 152 h 152"/>
                <a:gd name="T24" fmla="*/ 11 w 205"/>
                <a:gd name="T25" fmla="*/ 150 h 152"/>
                <a:gd name="T26" fmla="*/ 73 w 205"/>
                <a:gd name="T27" fmla="*/ 88 h 152"/>
                <a:gd name="T28" fmla="*/ 95 w 205"/>
                <a:gd name="T29" fmla="*/ 111 h 152"/>
                <a:gd name="T30" fmla="*/ 99 w 205"/>
                <a:gd name="T31" fmla="*/ 113 h 152"/>
                <a:gd name="T32" fmla="*/ 104 w 205"/>
                <a:gd name="T33" fmla="*/ 111 h 152"/>
                <a:gd name="T34" fmla="*/ 193 w 205"/>
                <a:gd name="T35" fmla="*/ 21 h 152"/>
                <a:gd name="T36" fmla="*/ 193 w 205"/>
                <a:gd name="T37" fmla="*/ 35 h 152"/>
                <a:gd name="T38" fmla="*/ 199 w 205"/>
                <a:gd name="T39" fmla="*/ 41 h 152"/>
                <a:gd name="T40" fmla="*/ 205 w 205"/>
                <a:gd name="T41" fmla="*/ 35 h 152"/>
                <a:gd name="T42" fmla="*/ 205 w 205"/>
                <a:gd name="T43" fmla="*/ 0 h 152"/>
                <a:gd name="T44" fmla="*/ 170 w 205"/>
                <a:gd name="T4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05" h="152">
                  <a:moveTo>
                    <a:pt x="170" y="0"/>
                  </a:moveTo>
                  <a:cubicBezTo>
                    <a:pt x="167" y="0"/>
                    <a:pt x="164" y="3"/>
                    <a:pt x="164" y="6"/>
                  </a:cubicBezTo>
                  <a:cubicBezTo>
                    <a:pt x="164" y="9"/>
                    <a:pt x="167" y="12"/>
                    <a:pt x="170" y="12"/>
                  </a:cubicBezTo>
                  <a:cubicBezTo>
                    <a:pt x="185" y="12"/>
                    <a:pt x="185" y="12"/>
                    <a:pt x="185" y="12"/>
                  </a:cubicBezTo>
                  <a:cubicBezTo>
                    <a:pt x="99" y="98"/>
                    <a:pt x="99" y="98"/>
                    <a:pt x="99" y="98"/>
                  </a:cubicBezTo>
                  <a:cubicBezTo>
                    <a:pt x="77" y="75"/>
                    <a:pt x="77" y="75"/>
                    <a:pt x="77" y="75"/>
                  </a:cubicBezTo>
                  <a:cubicBezTo>
                    <a:pt x="76" y="74"/>
                    <a:pt x="74" y="73"/>
                    <a:pt x="73" y="73"/>
                  </a:cubicBezTo>
                  <a:cubicBezTo>
                    <a:pt x="73" y="73"/>
                    <a:pt x="73" y="73"/>
                    <a:pt x="73" y="73"/>
                  </a:cubicBezTo>
                  <a:cubicBezTo>
                    <a:pt x="71" y="73"/>
                    <a:pt x="70" y="74"/>
                    <a:pt x="68" y="75"/>
                  </a:cubicBezTo>
                  <a:cubicBezTo>
                    <a:pt x="3" y="142"/>
                    <a:pt x="3" y="142"/>
                    <a:pt x="3" y="142"/>
                  </a:cubicBezTo>
                  <a:cubicBezTo>
                    <a:pt x="0" y="144"/>
                    <a:pt x="0" y="148"/>
                    <a:pt x="3" y="150"/>
                  </a:cubicBezTo>
                  <a:cubicBezTo>
                    <a:pt x="4" y="151"/>
                    <a:pt x="5" y="152"/>
                    <a:pt x="7" y="152"/>
                  </a:cubicBezTo>
                  <a:cubicBezTo>
                    <a:pt x="9" y="152"/>
                    <a:pt x="10" y="151"/>
                    <a:pt x="11" y="150"/>
                  </a:cubicBezTo>
                  <a:cubicBezTo>
                    <a:pt x="73" y="88"/>
                    <a:pt x="73" y="88"/>
                    <a:pt x="73" y="88"/>
                  </a:cubicBezTo>
                  <a:cubicBezTo>
                    <a:pt x="95" y="111"/>
                    <a:pt x="95" y="111"/>
                    <a:pt x="95" y="111"/>
                  </a:cubicBezTo>
                  <a:cubicBezTo>
                    <a:pt x="96" y="112"/>
                    <a:pt x="98" y="113"/>
                    <a:pt x="99" y="113"/>
                  </a:cubicBezTo>
                  <a:cubicBezTo>
                    <a:pt x="101" y="113"/>
                    <a:pt x="103" y="112"/>
                    <a:pt x="104" y="111"/>
                  </a:cubicBezTo>
                  <a:cubicBezTo>
                    <a:pt x="193" y="21"/>
                    <a:pt x="193" y="21"/>
                    <a:pt x="193" y="21"/>
                  </a:cubicBezTo>
                  <a:cubicBezTo>
                    <a:pt x="193" y="35"/>
                    <a:pt x="193" y="35"/>
                    <a:pt x="193" y="35"/>
                  </a:cubicBezTo>
                  <a:cubicBezTo>
                    <a:pt x="193" y="38"/>
                    <a:pt x="196" y="41"/>
                    <a:pt x="199" y="41"/>
                  </a:cubicBezTo>
                  <a:cubicBezTo>
                    <a:pt x="202" y="41"/>
                    <a:pt x="205" y="38"/>
                    <a:pt x="205" y="35"/>
                  </a:cubicBezTo>
                  <a:cubicBezTo>
                    <a:pt x="205" y="0"/>
                    <a:pt x="205" y="0"/>
                    <a:pt x="205" y="0"/>
                  </a:cubicBezTo>
                  <a:lnTo>
                    <a:pt x="170" y="0"/>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6" name="Freeform 25">
              <a:extLst>
                <a:ext uri="{FF2B5EF4-FFF2-40B4-BE49-F238E27FC236}">
                  <a16:creationId xmlns:a16="http://schemas.microsoft.com/office/drawing/2014/main" id="{B4B2E305-98D4-446D-8C9C-F39BC912B2CC}"/>
                </a:ext>
              </a:extLst>
            </p:cNvPr>
            <p:cNvSpPr>
              <a:spLocks noEditPoints="1"/>
            </p:cNvSpPr>
            <p:nvPr/>
          </p:nvSpPr>
          <p:spPr bwMode="auto">
            <a:xfrm>
              <a:off x="2798999" y="1308639"/>
              <a:ext cx="201238" cy="149942"/>
            </a:xfrm>
            <a:custGeom>
              <a:avLst/>
              <a:gdLst>
                <a:gd name="T0" fmla="*/ 73 w 206"/>
                <a:gd name="T1" fmla="*/ 75 h 154"/>
                <a:gd name="T2" fmla="*/ 69 w 206"/>
                <a:gd name="T3" fmla="*/ 77 h 154"/>
                <a:gd name="T4" fmla="*/ 3 w 206"/>
                <a:gd name="T5" fmla="*/ 143 h 154"/>
                <a:gd name="T6" fmla="*/ 2 w 206"/>
                <a:gd name="T7" fmla="*/ 147 h 154"/>
                <a:gd name="T8" fmla="*/ 3 w 206"/>
                <a:gd name="T9" fmla="*/ 150 h 154"/>
                <a:gd name="T10" fmla="*/ 11 w 206"/>
                <a:gd name="T11" fmla="*/ 150 h 154"/>
                <a:gd name="T12" fmla="*/ 73 w 206"/>
                <a:gd name="T13" fmla="*/ 88 h 154"/>
                <a:gd name="T14" fmla="*/ 96 w 206"/>
                <a:gd name="T15" fmla="*/ 111 h 154"/>
                <a:gd name="T16" fmla="*/ 100 w 206"/>
                <a:gd name="T17" fmla="*/ 113 h 154"/>
                <a:gd name="T18" fmla="*/ 103 w 206"/>
                <a:gd name="T19" fmla="*/ 111 h 154"/>
                <a:gd name="T20" fmla="*/ 194 w 206"/>
                <a:gd name="T21" fmla="*/ 19 h 154"/>
                <a:gd name="T22" fmla="*/ 194 w 206"/>
                <a:gd name="T23" fmla="*/ 36 h 154"/>
                <a:gd name="T24" fmla="*/ 199 w 206"/>
                <a:gd name="T25" fmla="*/ 41 h 154"/>
                <a:gd name="T26" fmla="*/ 204 w 206"/>
                <a:gd name="T27" fmla="*/ 36 h 154"/>
                <a:gd name="T28" fmla="*/ 204 w 206"/>
                <a:gd name="T29" fmla="*/ 2 h 154"/>
                <a:gd name="T30" fmla="*/ 170 w 206"/>
                <a:gd name="T31" fmla="*/ 2 h 154"/>
                <a:gd name="T32" fmla="*/ 165 w 206"/>
                <a:gd name="T33" fmla="*/ 7 h 154"/>
                <a:gd name="T34" fmla="*/ 170 w 206"/>
                <a:gd name="T35" fmla="*/ 12 h 154"/>
                <a:gd name="T36" fmla="*/ 187 w 206"/>
                <a:gd name="T37" fmla="*/ 12 h 154"/>
                <a:gd name="T38" fmla="*/ 99 w 206"/>
                <a:gd name="T39" fmla="*/ 101 h 154"/>
                <a:gd name="T40" fmla="*/ 76 w 206"/>
                <a:gd name="T41" fmla="*/ 77 h 154"/>
                <a:gd name="T42" fmla="*/ 73 w 206"/>
                <a:gd name="T43" fmla="*/ 75 h 154"/>
                <a:gd name="T44" fmla="*/ 7 w 206"/>
                <a:gd name="T45" fmla="*/ 154 h 154"/>
                <a:gd name="T46" fmla="*/ 2 w 206"/>
                <a:gd name="T47" fmla="*/ 152 h 154"/>
                <a:gd name="T48" fmla="*/ 0 w 206"/>
                <a:gd name="T49" fmla="*/ 147 h 154"/>
                <a:gd name="T50" fmla="*/ 2 w 206"/>
                <a:gd name="T51" fmla="*/ 142 h 154"/>
                <a:gd name="T52" fmla="*/ 68 w 206"/>
                <a:gd name="T53" fmla="*/ 75 h 154"/>
                <a:gd name="T54" fmla="*/ 78 w 206"/>
                <a:gd name="T55" fmla="*/ 76 h 154"/>
                <a:gd name="T56" fmla="*/ 99 w 206"/>
                <a:gd name="T57" fmla="*/ 98 h 154"/>
                <a:gd name="T58" fmla="*/ 182 w 206"/>
                <a:gd name="T59" fmla="*/ 14 h 154"/>
                <a:gd name="T60" fmla="*/ 170 w 206"/>
                <a:gd name="T61" fmla="*/ 14 h 154"/>
                <a:gd name="T62" fmla="*/ 163 w 206"/>
                <a:gd name="T63" fmla="*/ 7 h 154"/>
                <a:gd name="T64" fmla="*/ 170 w 206"/>
                <a:gd name="T65" fmla="*/ 0 h 154"/>
                <a:gd name="T66" fmla="*/ 206 w 206"/>
                <a:gd name="T67" fmla="*/ 0 h 154"/>
                <a:gd name="T68" fmla="*/ 206 w 206"/>
                <a:gd name="T69" fmla="*/ 36 h 154"/>
                <a:gd name="T70" fmla="*/ 199 w 206"/>
                <a:gd name="T71" fmla="*/ 43 h 154"/>
                <a:gd name="T72" fmla="*/ 192 w 206"/>
                <a:gd name="T73" fmla="*/ 36 h 154"/>
                <a:gd name="T74" fmla="*/ 192 w 206"/>
                <a:gd name="T75" fmla="*/ 24 h 154"/>
                <a:gd name="T76" fmla="*/ 104 w 206"/>
                <a:gd name="T77" fmla="*/ 113 h 154"/>
                <a:gd name="T78" fmla="*/ 99 w 206"/>
                <a:gd name="T79" fmla="*/ 115 h 154"/>
                <a:gd name="T80" fmla="*/ 94 w 206"/>
                <a:gd name="T81" fmla="*/ 113 h 154"/>
                <a:gd name="T82" fmla="*/ 73 w 206"/>
                <a:gd name="T83" fmla="*/ 90 h 154"/>
                <a:gd name="T84" fmla="*/ 12 w 206"/>
                <a:gd name="T85" fmla="*/ 152 h 154"/>
                <a:gd name="T86" fmla="*/ 7 w 206"/>
                <a:gd name="T87" fmla="*/ 154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06" h="154">
                  <a:moveTo>
                    <a:pt x="73" y="75"/>
                  </a:moveTo>
                  <a:cubicBezTo>
                    <a:pt x="71" y="75"/>
                    <a:pt x="70" y="76"/>
                    <a:pt x="69" y="77"/>
                  </a:cubicBezTo>
                  <a:cubicBezTo>
                    <a:pt x="3" y="143"/>
                    <a:pt x="3" y="143"/>
                    <a:pt x="3" y="143"/>
                  </a:cubicBezTo>
                  <a:cubicBezTo>
                    <a:pt x="2" y="144"/>
                    <a:pt x="2" y="145"/>
                    <a:pt x="2" y="147"/>
                  </a:cubicBezTo>
                  <a:cubicBezTo>
                    <a:pt x="2" y="148"/>
                    <a:pt x="2" y="149"/>
                    <a:pt x="3" y="150"/>
                  </a:cubicBezTo>
                  <a:cubicBezTo>
                    <a:pt x="5" y="152"/>
                    <a:pt x="9" y="152"/>
                    <a:pt x="11" y="150"/>
                  </a:cubicBezTo>
                  <a:cubicBezTo>
                    <a:pt x="73" y="88"/>
                    <a:pt x="73" y="88"/>
                    <a:pt x="73" y="88"/>
                  </a:cubicBezTo>
                  <a:cubicBezTo>
                    <a:pt x="96" y="111"/>
                    <a:pt x="96" y="111"/>
                    <a:pt x="96" y="111"/>
                  </a:cubicBezTo>
                  <a:cubicBezTo>
                    <a:pt x="97" y="112"/>
                    <a:pt x="98" y="113"/>
                    <a:pt x="100" y="113"/>
                  </a:cubicBezTo>
                  <a:cubicBezTo>
                    <a:pt x="101" y="113"/>
                    <a:pt x="102" y="112"/>
                    <a:pt x="103" y="111"/>
                  </a:cubicBezTo>
                  <a:cubicBezTo>
                    <a:pt x="194" y="19"/>
                    <a:pt x="194" y="19"/>
                    <a:pt x="194" y="19"/>
                  </a:cubicBezTo>
                  <a:cubicBezTo>
                    <a:pt x="194" y="36"/>
                    <a:pt x="194" y="36"/>
                    <a:pt x="194" y="36"/>
                  </a:cubicBezTo>
                  <a:cubicBezTo>
                    <a:pt x="194" y="38"/>
                    <a:pt x="196" y="41"/>
                    <a:pt x="199" y="41"/>
                  </a:cubicBezTo>
                  <a:cubicBezTo>
                    <a:pt x="202" y="41"/>
                    <a:pt x="204" y="38"/>
                    <a:pt x="204" y="36"/>
                  </a:cubicBezTo>
                  <a:cubicBezTo>
                    <a:pt x="204" y="2"/>
                    <a:pt x="204" y="2"/>
                    <a:pt x="204" y="2"/>
                  </a:cubicBezTo>
                  <a:cubicBezTo>
                    <a:pt x="170" y="2"/>
                    <a:pt x="170" y="2"/>
                    <a:pt x="170" y="2"/>
                  </a:cubicBezTo>
                  <a:cubicBezTo>
                    <a:pt x="168" y="2"/>
                    <a:pt x="165" y="4"/>
                    <a:pt x="165" y="7"/>
                  </a:cubicBezTo>
                  <a:cubicBezTo>
                    <a:pt x="165" y="10"/>
                    <a:pt x="168" y="12"/>
                    <a:pt x="170" y="12"/>
                  </a:cubicBezTo>
                  <a:cubicBezTo>
                    <a:pt x="187" y="12"/>
                    <a:pt x="187" y="12"/>
                    <a:pt x="187" y="12"/>
                  </a:cubicBezTo>
                  <a:cubicBezTo>
                    <a:pt x="99" y="101"/>
                    <a:pt x="99" y="101"/>
                    <a:pt x="99" y="101"/>
                  </a:cubicBezTo>
                  <a:cubicBezTo>
                    <a:pt x="76" y="77"/>
                    <a:pt x="76" y="77"/>
                    <a:pt x="76" y="77"/>
                  </a:cubicBezTo>
                  <a:cubicBezTo>
                    <a:pt x="75" y="76"/>
                    <a:pt x="74" y="75"/>
                    <a:pt x="73" y="75"/>
                  </a:cubicBezTo>
                  <a:close/>
                  <a:moveTo>
                    <a:pt x="7" y="154"/>
                  </a:moveTo>
                  <a:cubicBezTo>
                    <a:pt x="5" y="154"/>
                    <a:pt x="3" y="153"/>
                    <a:pt x="2" y="152"/>
                  </a:cubicBezTo>
                  <a:cubicBezTo>
                    <a:pt x="1" y="150"/>
                    <a:pt x="0" y="149"/>
                    <a:pt x="0" y="147"/>
                  </a:cubicBezTo>
                  <a:cubicBezTo>
                    <a:pt x="0" y="145"/>
                    <a:pt x="1" y="143"/>
                    <a:pt x="2" y="142"/>
                  </a:cubicBezTo>
                  <a:cubicBezTo>
                    <a:pt x="68" y="75"/>
                    <a:pt x="68" y="75"/>
                    <a:pt x="68" y="75"/>
                  </a:cubicBezTo>
                  <a:cubicBezTo>
                    <a:pt x="70" y="73"/>
                    <a:pt x="75" y="73"/>
                    <a:pt x="78" y="76"/>
                  </a:cubicBezTo>
                  <a:cubicBezTo>
                    <a:pt x="99" y="98"/>
                    <a:pt x="99" y="98"/>
                    <a:pt x="99" y="98"/>
                  </a:cubicBezTo>
                  <a:cubicBezTo>
                    <a:pt x="182" y="14"/>
                    <a:pt x="182" y="14"/>
                    <a:pt x="182" y="14"/>
                  </a:cubicBezTo>
                  <a:cubicBezTo>
                    <a:pt x="170" y="14"/>
                    <a:pt x="170" y="14"/>
                    <a:pt x="170" y="14"/>
                  </a:cubicBezTo>
                  <a:cubicBezTo>
                    <a:pt x="166" y="14"/>
                    <a:pt x="163" y="11"/>
                    <a:pt x="163" y="7"/>
                  </a:cubicBezTo>
                  <a:cubicBezTo>
                    <a:pt x="163" y="3"/>
                    <a:pt x="166" y="0"/>
                    <a:pt x="170" y="0"/>
                  </a:cubicBezTo>
                  <a:cubicBezTo>
                    <a:pt x="206" y="0"/>
                    <a:pt x="206" y="0"/>
                    <a:pt x="206" y="0"/>
                  </a:cubicBezTo>
                  <a:cubicBezTo>
                    <a:pt x="206" y="36"/>
                    <a:pt x="206" y="36"/>
                    <a:pt x="206" y="36"/>
                  </a:cubicBezTo>
                  <a:cubicBezTo>
                    <a:pt x="206" y="40"/>
                    <a:pt x="203" y="43"/>
                    <a:pt x="199" y="43"/>
                  </a:cubicBezTo>
                  <a:cubicBezTo>
                    <a:pt x="195" y="43"/>
                    <a:pt x="192" y="40"/>
                    <a:pt x="192" y="36"/>
                  </a:cubicBezTo>
                  <a:cubicBezTo>
                    <a:pt x="192" y="24"/>
                    <a:pt x="192" y="24"/>
                    <a:pt x="192" y="24"/>
                  </a:cubicBezTo>
                  <a:cubicBezTo>
                    <a:pt x="104" y="113"/>
                    <a:pt x="104" y="113"/>
                    <a:pt x="104" y="113"/>
                  </a:cubicBezTo>
                  <a:cubicBezTo>
                    <a:pt x="103" y="114"/>
                    <a:pt x="101" y="115"/>
                    <a:pt x="99" y="115"/>
                  </a:cubicBezTo>
                  <a:cubicBezTo>
                    <a:pt x="98" y="115"/>
                    <a:pt x="96" y="114"/>
                    <a:pt x="94" y="113"/>
                  </a:cubicBezTo>
                  <a:cubicBezTo>
                    <a:pt x="73" y="90"/>
                    <a:pt x="73" y="90"/>
                    <a:pt x="73" y="90"/>
                  </a:cubicBezTo>
                  <a:cubicBezTo>
                    <a:pt x="12" y="152"/>
                    <a:pt x="12" y="152"/>
                    <a:pt x="12" y="152"/>
                  </a:cubicBezTo>
                  <a:cubicBezTo>
                    <a:pt x="11" y="153"/>
                    <a:pt x="9" y="154"/>
                    <a:pt x="7" y="154"/>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7" name="Rectangle 26">
              <a:extLst>
                <a:ext uri="{FF2B5EF4-FFF2-40B4-BE49-F238E27FC236}">
                  <a16:creationId xmlns:a16="http://schemas.microsoft.com/office/drawing/2014/main" id="{727500EE-A970-4E39-9641-BAC8726A11B6}"/>
                </a:ext>
              </a:extLst>
            </p:cNvPr>
            <p:cNvSpPr>
              <a:spLocks noChangeArrowheads="1"/>
            </p:cNvSpPr>
            <p:nvPr/>
          </p:nvSpPr>
          <p:spPr bwMode="auto">
            <a:xfrm>
              <a:off x="2625383" y="1519083"/>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8" name="Rectangle 27">
              <a:extLst>
                <a:ext uri="{FF2B5EF4-FFF2-40B4-BE49-F238E27FC236}">
                  <a16:creationId xmlns:a16="http://schemas.microsoft.com/office/drawing/2014/main" id="{B3F4B360-ACAA-4907-93E5-167CEC094DCA}"/>
                </a:ext>
              </a:extLst>
            </p:cNvPr>
            <p:cNvSpPr>
              <a:spLocks noChangeArrowheads="1"/>
            </p:cNvSpPr>
            <p:nvPr/>
          </p:nvSpPr>
          <p:spPr bwMode="auto">
            <a:xfrm>
              <a:off x="2625383" y="1551965"/>
              <a:ext cx="142050" cy="1709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9" name="Freeform 28">
              <a:extLst>
                <a:ext uri="{FF2B5EF4-FFF2-40B4-BE49-F238E27FC236}">
                  <a16:creationId xmlns:a16="http://schemas.microsoft.com/office/drawing/2014/main" id="{F5ED9EFC-5640-430A-8F5D-F64D1FF1F7EA}"/>
                </a:ext>
              </a:extLst>
            </p:cNvPr>
            <p:cNvSpPr>
              <a:spLocks noEditPoints="1"/>
            </p:cNvSpPr>
            <p:nvPr/>
          </p:nvSpPr>
          <p:spPr bwMode="auto">
            <a:xfrm>
              <a:off x="2628013" y="1324422"/>
              <a:ext cx="138104" cy="139419"/>
            </a:xfrm>
            <a:custGeom>
              <a:avLst/>
              <a:gdLst>
                <a:gd name="T0" fmla="*/ 72 w 141"/>
                <a:gd name="T1" fmla="*/ 92 h 142"/>
                <a:gd name="T2" fmla="*/ 49 w 141"/>
                <a:gd name="T3" fmla="*/ 69 h 142"/>
                <a:gd name="T4" fmla="*/ 72 w 141"/>
                <a:gd name="T5" fmla="*/ 46 h 142"/>
                <a:gd name="T6" fmla="*/ 95 w 141"/>
                <a:gd name="T7" fmla="*/ 69 h 142"/>
                <a:gd name="T8" fmla="*/ 72 w 141"/>
                <a:gd name="T9" fmla="*/ 92 h 142"/>
                <a:gd name="T10" fmla="*/ 141 w 141"/>
                <a:gd name="T11" fmla="*/ 77 h 142"/>
                <a:gd name="T12" fmla="*/ 141 w 141"/>
                <a:gd name="T13" fmla="*/ 61 h 142"/>
                <a:gd name="T14" fmla="*/ 140 w 141"/>
                <a:gd name="T15" fmla="*/ 60 h 142"/>
                <a:gd name="T16" fmla="*/ 123 w 141"/>
                <a:gd name="T17" fmla="*/ 54 h 142"/>
                <a:gd name="T18" fmla="*/ 119 w 141"/>
                <a:gd name="T19" fmla="*/ 43 h 142"/>
                <a:gd name="T20" fmla="*/ 127 w 141"/>
                <a:gd name="T21" fmla="*/ 26 h 142"/>
                <a:gd name="T22" fmla="*/ 128 w 141"/>
                <a:gd name="T23" fmla="*/ 24 h 142"/>
                <a:gd name="T24" fmla="*/ 123 w 141"/>
                <a:gd name="T25" fmla="*/ 19 h 142"/>
                <a:gd name="T26" fmla="*/ 117 w 141"/>
                <a:gd name="T27" fmla="*/ 12 h 142"/>
                <a:gd name="T28" fmla="*/ 115 w 141"/>
                <a:gd name="T29" fmla="*/ 13 h 142"/>
                <a:gd name="T30" fmla="*/ 98 w 141"/>
                <a:gd name="T31" fmla="*/ 22 h 142"/>
                <a:gd name="T32" fmla="*/ 87 w 141"/>
                <a:gd name="T33" fmla="*/ 19 h 142"/>
                <a:gd name="T34" fmla="*/ 80 w 141"/>
                <a:gd name="T35" fmla="*/ 0 h 142"/>
                <a:gd name="T36" fmla="*/ 63 w 141"/>
                <a:gd name="T37" fmla="*/ 0 h 142"/>
                <a:gd name="T38" fmla="*/ 62 w 141"/>
                <a:gd name="T39" fmla="*/ 1 h 142"/>
                <a:gd name="T40" fmla="*/ 57 w 141"/>
                <a:gd name="T41" fmla="*/ 18 h 142"/>
                <a:gd name="T42" fmla="*/ 45 w 141"/>
                <a:gd name="T43" fmla="*/ 22 h 142"/>
                <a:gd name="T44" fmla="*/ 26 w 141"/>
                <a:gd name="T45" fmla="*/ 13 h 142"/>
                <a:gd name="T46" fmla="*/ 15 w 141"/>
                <a:gd name="T47" fmla="*/ 24 h 142"/>
                <a:gd name="T48" fmla="*/ 16 w 141"/>
                <a:gd name="T49" fmla="*/ 27 h 142"/>
                <a:gd name="T50" fmla="*/ 24 w 141"/>
                <a:gd name="T51" fmla="*/ 43 h 142"/>
                <a:gd name="T52" fmla="*/ 20 w 141"/>
                <a:gd name="T53" fmla="*/ 54 h 142"/>
                <a:gd name="T54" fmla="*/ 0 w 141"/>
                <a:gd name="T55" fmla="*/ 61 h 142"/>
                <a:gd name="T56" fmla="*/ 0 w 141"/>
                <a:gd name="T57" fmla="*/ 78 h 142"/>
                <a:gd name="T58" fmla="*/ 2 w 141"/>
                <a:gd name="T59" fmla="*/ 79 h 142"/>
                <a:gd name="T60" fmla="*/ 20 w 141"/>
                <a:gd name="T61" fmla="*/ 84 h 142"/>
                <a:gd name="T62" fmla="*/ 24 w 141"/>
                <a:gd name="T63" fmla="*/ 96 h 142"/>
                <a:gd name="T64" fmla="*/ 15 w 141"/>
                <a:gd name="T65" fmla="*/ 115 h 142"/>
                <a:gd name="T66" fmla="*/ 27 w 141"/>
                <a:gd name="T67" fmla="*/ 126 h 142"/>
                <a:gd name="T68" fmla="*/ 29 w 141"/>
                <a:gd name="T69" fmla="*/ 125 h 142"/>
                <a:gd name="T70" fmla="*/ 46 w 141"/>
                <a:gd name="T71" fmla="*/ 117 h 142"/>
                <a:gd name="T72" fmla="*/ 57 w 141"/>
                <a:gd name="T73" fmla="*/ 122 h 142"/>
                <a:gd name="T74" fmla="*/ 64 w 141"/>
                <a:gd name="T75" fmla="*/ 142 h 142"/>
                <a:gd name="T76" fmla="*/ 80 w 141"/>
                <a:gd name="T77" fmla="*/ 142 h 142"/>
                <a:gd name="T78" fmla="*/ 81 w 141"/>
                <a:gd name="T79" fmla="*/ 139 h 142"/>
                <a:gd name="T80" fmla="*/ 87 w 141"/>
                <a:gd name="T81" fmla="*/ 122 h 142"/>
                <a:gd name="T82" fmla="*/ 98 w 141"/>
                <a:gd name="T83" fmla="*/ 117 h 142"/>
                <a:gd name="T84" fmla="*/ 117 w 141"/>
                <a:gd name="T85" fmla="*/ 126 h 142"/>
                <a:gd name="T86" fmla="*/ 129 w 141"/>
                <a:gd name="T87" fmla="*/ 114 h 142"/>
                <a:gd name="T88" fmla="*/ 128 w 141"/>
                <a:gd name="T89" fmla="*/ 112 h 142"/>
                <a:gd name="T90" fmla="*/ 119 w 141"/>
                <a:gd name="T91" fmla="*/ 96 h 142"/>
                <a:gd name="T92" fmla="*/ 123 w 141"/>
                <a:gd name="T93" fmla="*/ 84 h 142"/>
                <a:gd name="T94" fmla="*/ 141 w 141"/>
                <a:gd name="T95" fmla="*/ 77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41" h="142">
                  <a:moveTo>
                    <a:pt x="72" y="92"/>
                  </a:moveTo>
                  <a:cubicBezTo>
                    <a:pt x="59" y="92"/>
                    <a:pt x="49" y="82"/>
                    <a:pt x="49" y="69"/>
                  </a:cubicBezTo>
                  <a:cubicBezTo>
                    <a:pt x="49" y="57"/>
                    <a:pt x="59" y="46"/>
                    <a:pt x="72" y="46"/>
                  </a:cubicBezTo>
                  <a:cubicBezTo>
                    <a:pt x="85" y="46"/>
                    <a:pt x="95" y="57"/>
                    <a:pt x="95" y="69"/>
                  </a:cubicBezTo>
                  <a:cubicBezTo>
                    <a:pt x="95" y="82"/>
                    <a:pt x="85" y="92"/>
                    <a:pt x="72" y="92"/>
                  </a:cubicBezTo>
                  <a:close/>
                  <a:moveTo>
                    <a:pt x="141" y="77"/>
                  </a:moveTo>
                  <a:cubicBezTo>
                    <a:pt x="141" y="61"/>
                    <a:pt x="141" y="61"/>
                    <a:pt x="141" y="61"/>
                  </a:cubicBezTo>
                  <a:cubicBezTo>
                    <a:pt x="140" y="60"/>
                    <a:pt x="140" y="60"/>
                    <a:pt x="140" y="60"/>
                  </a:cubicBezTo>
                  <a:cubicBezTo>
                    <a:pt x="123" y="54"/>
                    <a:pt x="123" y="54"/>
                    <a:pt x="123" y="54"/>
                  </a:cubicBezTo>
                  <a:cubicBezTo>
                    <a:pt x="119" y="43"/>
                    <a:pt x="119" y="43"/>
                    <a:pt x="119" y="43"/>
                  </a:cubicBezTo>
                  <a:cubicBezTo>
                    <a:pt x="127" y="26"/>
                    <a:pt x="127" y="26"/>
                    <a:pt x="127" y="26"/>
                  </a:cubicBezTo>
                  <a:cubicBezTo>
                    <a:pt x="128" y="24"/>
                    <a:pt x="128" y="24"/>
                    <a:pt x="128" y="24"/>
                  </a:cubicBezTo>
                  <a:cubicBezTo>
                    <a:pt x="123" y="19"/>
                    <a:pt x="123" y="19"/>
                    <a:pt x="123" y="19"/>
                  </a:cubicBezTo>
                  <a:cubicBezTo>
                    <a:pt x="117" y="12"/>
                    <a:pt x="117" y="12"/>
                    <a:pt x="117" y="12"/>
                  </a:cubicBezTo>
                  <a:cubicBezTo>
                    <a:pt x="115" y="13"/>
                    <a:pt x="115" y="13"/>
                    <a:pt x="115" y="13"/>
                  </a:cubicBezTo>
                  <a:cubicBezTo>
                    <a:pt x="98" y="22"/>
                    <a:pt x="98" y="22"/>
                    <a:pt x="98" y="22"/>
                  </a:cubicBezTo>
                  <a:cubicBezTo>
                    <a:pt x="87" y="19"/>
                    <a:pt x="87" y="19"/>
                    <a:pt x="87" y="19"/>
                  </a:cubicBezTo>
                  <a:cubicBezTo>
                    <a:pt x="80" y="0"/>
                    <a:pt x="80" y="0"/>
                    <a:pt x="80" y="0"/>
                  </a:cubicBezTo>
                  <a:cubicBezTo>
                    <a:pt x="63" y="0"/>
                    <a:pt x="63" y="0"/>
                    <a:pt x="63" y="0"/>
                  </a:cubicBezTo>
                  <a:cubicBezTo>
                    <a:pt x="62" y="1"/>
                    <a:pt x="62" y="1"/>
                    <a:pt x="62" y="1"/>
                  </a:cubicBezTo>
                  <a:cubicBezTo>
                    <a:pt x="57" y="18"/>
                    <a:pt x="57" y="18"/>
                    <a:pt x="57" y="18"/>
                  </a:cubicBezTo>
                  <a:cubicBezTo>
                    <a:pt x="45" y="22"/>
                    <a:pt x="45" y="22"/>
                    <a:pt x="45" y="22"/>
                  </a:cubicBezTo>
                  <a:cubicBezTo>
                    <a:pt x="26" y="13"/>
                    <a:pt x="26" y="13"/>
                    <a:pt x="26" y="13"/>
                  </a:cubicBezTo>
                  <a:cubicBezTo>
                    <a:pt x="15" y="24"/>
                    <a:pt x="15" y="24"/>
                    <a:pt x="15" y="24"/>
                  </a:cubicBezTo>
                  <a:cubicBezTo>
                    <a:pt x="16" y="27"/>
                    <a:pt x="16" y="27"/>
                    <a:pt x="16" y="27"/>
                  </a:cubicBezTo>
                  <a:cubicBezTo>
                    <a:pt x="24" y="43"/>
                    <a:pt x="24" y="43"/>
                    <a:pt x="24" y="43"/>
                  </a:cubicBezTo>
                  <a:cubicBezTo>
                    <a:pt x="20" y="54"/>
                    <a:pt x="20" y="54"/>
                    <a:pt x="20" y="54"/>
                  </a:cubicBezTo>
                  <a:cubicBezTo>
                    <a:pt x="0" y="61"/>
                    <a:pt x="0" y="61"/>
                    <a:pt x="0" y="61"/>
                  </a:cubicBezTo>
                  <a:cubicBezTo>
                    <a:pt x="0" y="78"/>
                    <a:pt x="0" y="78"/>
                    <a:pt x="0" y="78"/>
                  </a:cubicBezTo>
                  <a:cubicBezTo>
                    <a:pt x="2" y="79"/>
                    <a:pt x="2" y="79"/>
                    <a:pt x="2" y="79"/>
                  </a:cubicBezTo>
                  <a:cubicBezTo>
                    <a:pt x="20" y="84"/>
                    <a:pt x="20" y="84"/>
                    <a:pt x="20" y="84"/>
                  </a:cubicBezTo>
                  <a:cubicBezTo>
                    <a:pt x="24" y="96"/>
                    <a:pt x="24" y="96"/>
                    <a:pt x="24" y="96"/>
                  </a:cubicBezTo>
                  <a:cubicBezTo>
                    <a:pt x="15" y="115"/>
                    <a:pt x="15" y="115"/>
                    <a:pt x="15" y="115"/>
                  </a:cubicBezTo>
                  <a:cubicBezTo>
                    <a:pt x="27" y="126"/>
                    <a:pt x="27" y="126"/>
                    <a:pt x="27" y="126"/>
                  </a:cubicBezTo>
                  <a:cubicBezTo>
                    <a:pt x="29" y="125"/>
                    <a:pt x="29" y="125"/>
                    <a:pt x="29" y="125"/>
                  </a:cubicBezTo>
                  <a:cubicBezTo>
                    <a:pt x="46" y="117"/>
                    <a:pt x="46" y="117"/>
                    <a:pt x="46" y="117"/>
                  </a:cubicBezTo>
                  <a:cubicBezTo>
                    <a:pt x="57" y="122"/>
                    <a:pt x="57" y="122"/>
                    <a:pt x="57" y="122"/>
                  </a:cubicBezTo>
                  <a:cubicBezTo>
                    <a:pt x="64" y="142"/>
                    <a:pt x="64" y="142"/>
                    <a:pt x="64" y="142"/>
                  </a:cubicBezTo>
                  <a:cubicBezTo>
                    <a:pt x="80" y="142"/>
                    <a:pt x="80" y="142"/>
                    <a:pt x="80" y="142"/>
                  </a:cubicBezTo>
                  <a:cubicBezTo>
                    <a:pt x="81" y="139"/>
                    <a:pt x="81" y="139"/>
                    <a:pt x="81" y="139"/>
                  </a:cubicBezTo>
                  <a:cubicBezTo>
                    <a:pt x="87" y="122"/>
                    <a:pt x="87" y="122"/>
                    <a:pt x="87" y="122"/>
                  </a:cubicBezTo>
                  <a:cubicBezTo>
                    <a:pt x="98" y="117"/>
                    <a:pt x="98" y="117"/>
                    <a:pt x="98" y="117"/>
                  </a:cubicBezTo>
                  <a:cubicBezTo>
                    <a:pt x="117" y="126"/>
                    <a:pt x="117" y="126"/>
                    <a:pt x="117" y="126"/>
                  </a:cubicBezTo>
                  <a:cubicBezTo>
                    <a:pt x="129" y="114"/>
                    <a:pt x="129" y="114"/>
                    <a:pt x="129" y="114"/>
                  </a:cubicBezTo>
                  <a:cubicBezTo>
                    <a:pt x="128" y="112"/>
                    <a:pt x="128" y="112"/>
                    <a:pt x="128" y="112"/>
                  </a:cubicBezTo>
                  <a:cubicBezTo>
                    <a:pt x="119" y="96"/>
                    <a:pt x="119" y="96"/>
                    <a:pt x="119" y="96"/>
                  </a:cubicBezTo>
                  <a:cubicBezTo>
                    <a:pt x="123" y="84"/>
                    <a:pt x="123" y="84"/>
                    <a:pt x="123" y="84"/>
                  </a:cubicBezTo>
                  <a:lnTo>
                    <a:pt x="141" y="7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0" name="Oval 29">
              <a:extLst>
                <a:ext uri="{FF2B5EF4-FFF2-40B4-BE49-F238E27FC236}">
                  <a16:creationId xmlns:a16="http://schemas.microsoft.com/office/drawing/2014/main" id="{E562645F-9403-4A6E-BAC0-BB9703D6C905}"/>
                </a:ext>
              </a:extLst>
            </p:cNvPr>
            <p:cNvSpPr>
              <a:spLocks noChangeArrowheads="1"/>
            </p:cNvSpPr>
            <p:nvPr/>
          </p:nvSpPr>
          <p:spPr bwMode="auto">
            <a:xfrm>
              <a:off x="2955517" y="1482256"/>
              <a:ext cx="163095" cy="163094"/>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1" name="Freeform 30">
              <a:extLst>
                <a:ext uri="{FF2B5EF4-FFF2-40B4-BE49-F238E27FC236}">
                  <a16:creationId xmlns:a16="http://schemas.microsoft.com/office/drawing/2014/main" id="{431E5C8D-E899-4FED-8B30-2078A4C9CBB7}"/>
                </a:ext>
              </a:extLst>
            </p:cNvPr>
            <p:cNvSpPr>
              <a:spLocks/>
            </p:cNvSpPr>
            <p:nvPr/>
          </p:nvSpPr>
          <p:spPr bwMode="auto">
            <a:xfrm>
              <a:off x="2993661" y="1529606"/>
              <a:ext cx="88124" cy="68394"/>
            </a:xfrm>
            <a:custGeom>
              <a:avLst/>
              <a:gdLst>
                <a:gd name="T0" fmla="*/ 22 w 67"/>
                <a:gd name="T1" fmla="*/ 52 h 52"/>
                <a:gd name="T2" fmla="*/ 0 w 67"/>
                <a:gd name="T3" fmla="*/ 29 h 52"/>
                <a:gd name="T4" fmla="*/ 6 w 67"/>
                <a:gd name="T5" fmla="*/ 23 h 52"/>
                <a:gd name="T6" fmla="*/ 22 w 67"/>
                <a:gd name="T7" fmla="*/ 39 h 52"/>
                <a:gd name="T8" fmla="*/ 61 w 67"/>
                <a:gd name="T9" fmla="*/ 0 h 52"/>
                <a:gd name="T10" fmla="*/ 67 w 67"/>
                <a:gd name="T11" fmla="*/ 6 h 52"/>
                <a:gd name="T12" fmla="*/ 22 w 67"/>
                <a:gd name="T13" fmla="*/ 52 h 52"/>
              </a:gdLst>
              <a:ahLst/>
              <a:cxnLst>
                <a:cxn ang="0">
                  <a:pos x="T0" y="T1"/>
                </a:cxn>
                <a:cxn ang="0">
                  <a:pos x="T2" y="T3"/>
                </a:cxn>
                <a:cxn ang="0">
                  <a:pos x="T4" y="T5"/>
                </a:cxn>
                <a:cxn ang="0">
                  <a:pos x="T6" y="T7"/>
                </a:cxn>
                <a:cxn ang="0">
                  <a:pos x="T8" y="T9"/>
                </a:cxn>
                <a:cxn ang="0">
                  <a:pos x="T10" y="T11"/>
                </a:cxn>
                <a:cxn ang="0">
                  <a:pos x="T12" y="T13"/>
                </a:cxn>
              </a:cxnLst>
              <a:rect l="0" t="0" r="r" b="b"/>
              <a:pathLst>
                <a:path w="67" h="52">
                  <a:moveTo>
                    <a:pt x="22" y="52"/>
                  </a:moveTo>
                  <a:lnTo>
                    <a:pt x="0" y="29"/>
                  </a:lnTo>
                  <a:lnTo>
                    <a:pt x="6" y="23"/>
                  </a:lnTo>
                  <a:lnTo>
                    <a:pt x="22" y="39"/>
                  </a:lnTo>
                  <a:lnTo>
                    <a:pt x="61" y="0"/>
                  </a:lnTo>
                  <a:lnTo>
                    <a:pt x="67" y="6"/>
                  </a:lnTo>
                  <a:lnTo>
                    <a:pt x="22" y="5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32" name="Freeform 31">
              <a:extLst>
                <a:ext uri="{FF2B5EF4-FFF2-40B4-BE49-F238E27FC236}">
                  <a16:creationId xmlns:a16="http://schemas.microsoft.com/office/drawing/2014/main" id="{D579E7EC-59DA-49FB-BC1A-7B30FE9B137A}"/>
                </a:ext>
              </a:extLst>
            </p:cNvPr>
            <p:cNvSpPr>
              <a:spLocks/>
            </p:cNvSpPr>
            <p:nvPr/>
          </p:nvSpPr>
          <p:spPr bwMode="auto">
            <a:xfrm>
              <a:off x="2589870" y="1219200"/>
              <a:ext cx="455086" cy="60503"/>
            </a:xfrm>
            <a:custGeom>
              <a:avLst/>
              <a:gdLst>
                <a:gd name="T0" fmla="*/ 452 w 466"/>
                <a:gd name="T1" fmla="*/ 0 h 61"/>
                <a:gd name="T2" fmla="*/ 14 w 466"/>
                <a:gd name="T3" fmla="*/ 0 h 61"/>
                <a:gd name="T4" fmla="*/ 0 w 466"/>
                <a:gd name="T5" fmla="*/ 14 h 61"/>
                <a:gd name="T6" fmla="*/ 0 w 466"/>
                <a:gd name="T7" fmla="*/ 61 h 61"/>
                <a:gd name="T8" fmla="*/ 466 w 466"/>
                <a:gd name="T9" fmla="*/ 61 h 61"/>
                <a:gd name="T10" fmla="*/ 466 w 466"/>
                <a:gd name="T11" fmla="*/ 14 h 61"/>
                <a:gd name="T12" fmla="*/ 452 w 466"/>
                <a:gd name="T13" fmla="*/ 0 h 61"/>
              </a:gdLst>
              <a:ahLst/>
              <a:cxnLst>
                <a:cxn ang="0">
                  <a:pos x="T0" y="T1"/>
                </a:cxn>
                <a:cxn ang="0">
                  <a:pos x="T2" y="T3"/>
                </a:cxn>
                <a:cxn ang="0">
                  <a:pos x="T4" y="T5"/>
                </a:cxn>
                <a:cxn ang="0">
                  <a:pos x="T6" y="T7"/>
                </a:cxn>
                <a:cxn ang="0">
                  <a:pos x="T8" y="T9"/>
                </a:cxn>
                <a:cxn ang="0">
                  <a:pos x="T10" y="T11"/>
                </a:cxn>
                <a:cxn ang="0">
                  <a:pos x="T12" y="T13"/>
                </a:cxn>
              </a:cxnLst>
              <a:rect l="0" t="0" r="r" b="b"/>
              <a:pathLst>
                <a:path w="466" h="61">
                  <a:moveTo>
                    <a:pt x="452" y="0"/>
                  </a:moveTo>
                  <a:cubicBezTo>
                    <a:pt x="14" y="0"/>
                    <a:pt x="14" y="0"/>
                    <a:pt x="14" y="0"/>
                  </a:cubicBezTo>
                  <a:cubicBezTo>
                    <a:pt x="6" y="0"/>
                    <a:pt x="0" y="6"/>
                    <a:pt x="0" y="14"/>
                  </a:cubicBezTo>
                  <a:cubicBezTo>
                    <a:pt x="0" y="61"/>
                    <a:pt x="0" y="61"/>
                    <a:pt x="0" y="61"/>
                  </a:cubicBezTo>
                  <a:cubicBezTo>
                    <a:pt x="466" y="61"/>
                    <a:pt x="466" y="61"/>
                    <a:pt x="466" y="61"/>
                  </a:cubicBezTo>
                  <a:cubicBezTo>
                    <a:pt x="466" y="14"/>
                    <a:pt x="466" y="14"/>
                    <a:pt x="466" y="14"/>
                  </a:cubicBezTo>
                  <a:cubicBezTo>
                    <a:pt x="466" y="6"/>
                    <a:pt x="460" y="0"/>
                    <a:pt x="452" y="0"/>
                  </a:cubicBezTo>
                  <a:close/>
                </a:path>
              </a:pathLst>
            </a:cu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Tree>
    <p:extLst>
      <p:ext uri="{BB962C8B-B14F-4D97-AF65-F5344CB8AC3E}">
        <p14:creationId xmlns:p14="http://schemas.microsoft.com/office/powerpoint/2010/main" val="1163612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81C4BDDB-6199-4B70-B92A-EE5D78C25468}"/>
              </a:ext>
              <a:ext uri="{C183D7F6-B498-43B3-948B-1728B52AA6E4}">
                <adec:decorative xmlns:adec="http://schemas.microsoft.com/office/drawing/2017/decorative" val="1"/>
              </a:ext>
            </a:extLst>
          </p:cNvPr>
          <p:cNvSpPr/>
          <p:nvPr/>
        </p:nvSpPr>
        <p:spPr bwMode="auto">
          <a:xfrm>
            <a:off x="600111" y="2411953"/>
            <a:ext cx="11006672" cy="1465932"/>
          </a:xfrm>
          <a:prstGeom prst="roundRect">
            <a:avLst>
              <a:gd name="adj" fmla="val 6964"/>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7" name="Group 6" descr="Earth map">
            <a:extLst>
              <a:ext uri="{FF2B5EF4-FFF2-40B4-BE49-F238E27FC236}">
                <a16:creationId xmlns:a16="http://schemas.microsoft.com/office/drawing/2014/main" id="{E4409671-47AB-400C-8698-255ABA7880F8}"/>
              </a:ext>
            </a:extLst>
          </p:cNvPr>
          <p:cNvGrpSpPr/>
          <p:nvPr/>
        </p:nvGrpSpPr>
        <p:grpSpPr>
          <a:xfrm>
            <a:off x="4854085" y="2523413"/>
            <a:ext cx="2498725" cy="1243013"/>
            <a:chOff x="8951913" y="2492375"/>
            <a:chExt cx="2498725" cy="1243013"/>
          </a:xfrm>
        </p:grpSpPr>
        <p:sp>
          <p:nvSpPr>
            <p:cNvPr id="8" name="AutoShape 3">
              <a:extLst>
                <a:ext uri="{FF2B5EF4-FFF2-40B4-BE49-F238E27FC236}">
                  <a16:creationId xmlns:a16="http://schemas.microsoft.com/office/drawing/2014/main" id="{8068B5E0-D00D-422D-8395-46E836F26E37}"/>
                </a:ext>
              </a:extLst>
            </p:cNvPr>
            <p:cNvSpPr>
              <a:spLocks noChangeAspect="1" noChangeArrowheads="1" noTextEdit="1"/>
            </p:cNvSpPr>
            <p:nvPr/>
          </p:nvSpPr>
          <p:spPr bwMode="auto">
            <a:xfrm>
              <a:off x="8951913" y="2495550"/>
              <a:ext cx="2498725" cy="1239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9" name="Group 205">
              <a:extLst>
                <a:ext uri="{FF2B5EF4-FFF2-40B4-BE49-F238E27FC236}">
                  <a16:creationId xmlns:a16="http://schemas.microsoft.com/office/drawing/2014/main" id="{44F4E439-2F6B-4128-BE4C-DFE766D1A881}"/>
                </a:ext>
              </a:extLst>
            </p:cNvPr>
            <p:cNvGrpSpPr>
              <a:grpSpLocks/>
            </p:cNvGrpSpPr>
            <p:nvPr/>
          </p:nvGrpSpPr>
          <p:grpSpPr bwMode="auto">
            <a:xfrm>
              <a:off x="9099551" y="2492375"/>
              <a:ext cx="2208213" cy="914400"/>
              <a:chOff x="5732" y="1570"/>
              <a:chExt cx="1391" cy="576"/>
            </a:xfrm>
          </p:grpSpPr>
          <p:sp>
            <p:nvSpPr>
              <p:cNvPr id="446" name="Oval 5">
                <a:extLst>
                  <a:ext uri="{FF2B5EF4-FFF2-40B4-BE49-F238E27FC236}">
                    <a16:creationId xmlns:a16="http://schemas.microsoft.com/office/drawing/2014/main" id="{7AFD7E4F-B4A1-4B52-9332-447D799736BE}"/>
                  </a:ext>
                </a:extLst>
              </p:cNvPr>
              <p:cNvSpPr>
                <a:spLocks noChangeArrowheads="1"/>
              </p:cNvSpPr>
              <p:nvPr/>
            </p:nvSpPr>
            <p:spPr bwMode="auto">
              <a:xfrm>
                <a:off x="5732" y="1629"/>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7" name="Freeform 6">
                <a:extLst>
                  <a:ext uri="{FF2B5EF4-FFF2-40B4-BE49-F238E27FC236}">
                    <a16:creationId xmlns:a16="http://schemas.microsoft.com/office/drawing/2014/main" id="{40D8E499-EE6A-49CA-A586-DDFBB4CA6264}"/>
                  </a:ext>
                </a:extLst>
              </p:cNvPr>
              <p:cNvSpPr>
                <a:spLocks/>
              </p:cNvSpPr>
              <p:nvPr/>
            </p:nvSpPr>
            <p:spPr bwMode="auto">
              <a:xfrm>
                <a:off x="5761" y="1629"/>
                <a:ext cx="16" cy="18"/>
              </a:xfrm>
              <a:custGeom>
                <a:avLst/>
                <a:gdLst>
                  <a:gd name="T0" fmla="*/ 5 w 10"/>
                  <a:gd name="T1" fmla="*/ 11 h 11"/>
                  <a:gd name="T2" fmla="*/ 10 w 10"/>
                  <a:gd name="T3" fmla="*/ 6 h 11"/>
                  <a:gd name="T4" fmla="*/ 5 w 10"/>
                  <a:gd name="T5" fmla="*/ 0 h 11"/>
                  <a:gd name="T6" fmla="*/ 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8" y="11"/>
                      <a:pt x="10" y="8"/>
                      <a:pt x="10" y="6"/>
                    </a:cubicBezTo>
                    <a:cubicBezTo>
                      <a:pt x="10" y="3"/>
                      <a:pt x="8" y="0"/>
                      <a:pt x="5" y="0"/>
                    </a:cubicBezTo>
                    <a:cubicBezTo>
                      <a:pt x="2" y="0"/>
                      <a:pt x="0" y="3"/>
                      <a:pt x="0" y="6"/>
                    </a:cubicBezTo>
                    <a:cubicBezTo>
                      <a:pt x="0" y="8"/>
                      <a:pt x="3"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8" name="Oval 7">
                <a:extLst>
                  <a:ext uri="{FF2B5EF4-FFF2-40B4-BE49-F238E27FC236}">
                    <a16:creationId xmlns:a16="http://schemas.microsoft.com/office/drawing/2014/main" id="{3DAEC97F-EFEB-43FF-A559-8FB9E25E2685}"/>
                  </a:ext>
                </a:extLst>
              </p:cNvPr>
              <p:cNvSpPr>
                <a:spLocks noChangeArrowheads="1"/>
              </p:cNvSpPr>
              <p:nvPr/>
            </p:nvSpPr>
            <p:spPr bwMode="auto">
              <a:xfrm>
                <a:off x="5732" y="1659"/>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9" name="Oval 8">
                <a:extLst>
                  <a:ext uri="{FF2B5EF4-FFF2-40B4-BE49-F238E27FC236}">
                    <a16:creationId xmlns:a16="http://schemas.microsoft.com/office/drawing/2014/main" id="{ADE7B236-2320-424A-A1E0-38844540E7BA}"/>
                  </a:ext>
                </a:extLst>
              </p:cNvPr>
              <p:cNvSpPr>
                <a:spLocks noChangeArrowheads="1"/>
              </p:cNvSpPr>
              <p:nvPr/>
            </p:nvSpPr>
            <p:spPr bwMode="auto">
              <a:xfrm>
                <a:off x="5761" y="1659"/>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0" name="Oval 9">
                <a:extLst>
                  <a:ext uri="{FF2B5EF4-FFF2-40B4-BE49-F238E27FC236}">
                    <a16:creationId xmlns:a16="http://schemas.microsoft.com/office/drawing/2014/main" id="{87870AE1-7CC2-45C8-827D-D4E4CDD4812C}"/>
                  </a:ext>
                </a:extLst>
              </p:cNvPr>
              <p:cNvSpPr>
                <a:spLocks noChangeArrowheads="1"/>
              </p:cNvSpPr>
              <p:nvPr/>
            </p:nvSpPr>
            <p:spPr bwMode="auto">
              <a:xfrm>
                <a:off x="5791" y="1659"/>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1" name="Oval 10">
                <a:extLst>
                  <a:ext uri="{FF2B5EF4-FFF2-40B4-BE49-F238E27FC236}">
                    <a16:creationId xmlns:a16="http://schemas.microsoft.com/office/drawing/2014/main" id="{0345E4BD-A26D-49AC-9A63-A86B70EBF988}"/>
                  </a:ext>
                </a:extLst>
              </p:cNvPr>
              <p:cNvSpPr>
                <a:spLocks noChangeArrowheads="1"/>
              </p:cNvSpPr>
              <p:nvPr/>
            </p:nvSpPr>
            <p:spPr bwMode="auto">
              <a:xfrm>
                <a:off x="5819" y="1659"/>
                <a:ext cx="18"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2" name="Oval 11">
                <a:extLst>
                  <a:ext uri="{FF2B5EF4-FFF2-40B4-BE49-F238E27FC236}">
                    <a16:creationId xmlns:a16="http://schemas.microsoft.com/office/drawing/2014/main" id="{9277B7ED-795D-4306-AD67-BE010C95CD8A}"/>
                  </a:ext>
                </a:extLst>
              </p:cNvPr>
              <p:cNvSpPr>
                <a:spLocks noChangeArrowheads="1"/>
              </p:cNvSpPr>
              <p:nvPr/>
            </p:nvSpPr>
            <p:spPr bwMode="auto">
              <a:xfrm>
                <a:off x="5849" y="1659"/>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3" name="Freeform 12">
                <a:extLst>
                  <a:ext uri="{FF2B5EF4-FFF2-40B4-BE49-F238E27FC236}">
                    <a16:creationId xmlns:a16="http://schemas.microsoft.com/office/drawing/2014/main" id="{38204D57-BDB1-4672-970E-7FFCC5846579}"/>
                  </a:ext>
                </a:extLst>
              </p:cNvPr>
              <p:cNvSpPr>
                <a:spLocks/>
              </p:cNvSpPr>
              <p:nvPr/>
            </p:nvSpPr>
            <p:spPr bwMode="auto">
              <a:xfrm>
                <a:off x="5761" y="1687"/>
                <a:ext cx="16" cy="18"/>
              </a:xfrm>
              <a:custGeom>
                <a:avLst/>
                <a:gdLst>
                  <a:gd name="T0" fmla="*/ 5 w 10"/>
                  <a:gd name="T1" fmla="*/ 11 h 11"/>
                  <a:gd name="T2" fmla="*/ 10 w 10"/>
                  <a:gd name="T3" fmla="*/ 6 h 11"/>
                  <a:gd name="T4" fmla="*/ 5 w 10"/>
                  <a:gd name="T5" fmla="*/ 0 h 11"/>
                  <a:gd name="T6" fmla="*/ 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8" y="11"/>
                      <a:pt x="10" y="8"/>
                      <a:pt x="10" y="6"/>
                    </a:cubicBezTo>
                    <a:cubicBezTo>
                      <a:pt x="10" y="3"/>
                      <a:pt x="8" y="0"/>
                      <a:pt x="5" y="0"/>
                    </a:cubicBezTo>
                    <a:cubicBezTo>
                      <a:pt x="2" y="0"/>
                      <a:pt x="0" y="3"/>
                      <a:pt x="0" y="6"/>
                    </a:cubicBezTo>
                    <a:cubicBezTo>
                      <a:pt x="0" y="8"/>
                      <a:pt x="3"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4" name="Oval 13">
                <a:extLst>
                  <a:ext uri="{FF2B5EF4-FFF2-40B4-BE49-F238E27FC236}">
                    <a16:creationId xmlns:a16="http://schemas.microsoft.com/office/drawing/2014/main" id="{5F4A71D3-3991-47F4-BA3B-2F8A5F5BD53D}"/>
                  </a:ext>
                </a:extLst>
              </p:cNvPr>
              <p:cNvSpPr>
                <a:spLocks noChangeArrowheads="1"/>
              </p:cNvSpPr>
              <p:nvPr/>
            </p:nvSpPr>
            <p:spPr bwMode="auto">
              <a:xfrm>
                <a:off x="5791" y="1689"/>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5" name="Freeform 14">
                <a:extLst>
                  <a:ext uri="{FF2B5EF4-FFF2-40B4-BE49-F238E27FC236}">
                    <a16:creationId xmlns:a16="http://schemas.microsoft.com/office/drawing/2014/main" id="{DCE1B30A-7D50-4E0A-B0D9-D8337E09DF0B}"/>
                  </a:ext>
                </a:extLst>
              </p:cNvPr>
              <p:cNvSpPr>
                <a:spLocks/>
              </p:cNvSpPr>
              <p:nvPr/>
            </p:nvSpPr>
            <p:spPr bwMode="auto">
              <a:xfrm>
                <a:off x="5819" y="1689"/>
                <a:ext cx="18" cy="16"/>
              </a:xfrm>
              <a:custGeom>
                <a:avLst/>
                <a:gdLst>
                  <a:gd name="T0" fmla="*/ 6 w 11"/>
                  <a:gd name="T1" fmla="*/ 0 h 10"/>
                  <a:gd name="T2" fmla="*/ 0 w 11"/>
                  <a:gd name="T3" fmla="*/ 5 h 10"/>
                  <a:gd name="T4" fmla="*/ 6 w 11"/>
                  <a:gd name="T5" fmla="*/ 10 h 10"/>
                  <a:gd name="T6" fmla="*/ 11 w 11"/>
                  <a:gd name="T7" fmla="*/ 5 h 10"/>
                  <a:gd name="T8" fmla="*/ 6 w 11"/>
                  <a:gd name="T9" fmla="*/ 0 h 10"/>
                </a:gdLst>
                <a:ahLst/>
                <a:cxnLst>
                  <a:cxn ang="0">
                    <a:pos x="T0" y="T1"/>
                  </a:cxn>
                  <a:cxn ang="0">
                    <a:pos x="T2" y="T3"/>
                  </a:cxn>
                  <a:cxn ang="0">
                    <a:pos x="T4" y="T5"/>
                  </a:cxn>
                  <a:cxn ang="0">
                    <a:pos x="T6" y="T7"/>
                  </a:cxn>
                  <a:cxn ang="0">
                    <a:pos x="T8" y="T9"/>
                  </a:cxn>
                </a:cxnLst>
                <a:rect l="0" t="0" r="r" b="b"/>
                <a:pathLst>
                  <a:path w="11" h="10">
                    <a:moveTo>
                      <a:pt x="6" y="0"/>
                    </a:moveTo>
                    <a:cubicBezTo>
                      <a:pt x="3" y="0"/>
                      <a:pt x="0" y="2"/>
                      <a:pt x="0" y="5"/>
                    </a:cubicBezTo>
                    <a:cubicBezTo>
                      <a:pt x="0" y="8"/>
                      <a:pt x="3" y="10"/>
                      <a:pt x="6" y="10"/>
                    </a:cubicBezTo>
                    <a:cubicBezTo>
                      <a:pt x="8" y="10"/>
                      <a:pt x="11" y="8"/>
                      <a:pt x="11" y="5"/>
                    </a:cubicBezTo>
                    <a:cubicBezTo>
                      <a:pt x="10" y="2"/>
                      <a:pt x="8" y="0"/>
                      <a:pt x="6"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6" name="Oval 15">
                <a:extLst>
                  <a:ext uri="{FF2B5EF4-FFF2-40B4-BE49-F238E27FC236}">
                    <a16:creationId xmlns:a16="http://schemas.microsoft.com/office/drawing/2014/main" id="{12CFE929-D857-495D-850F-7C700E6ED345}"/>
                  </a:ext>
                </a:extLst>
              </p:cNvPr>
              <p:cNvSpPr>
                <a:spLocks noChangeArrowheads="1"/>
              </p:cNvSpPr>
              <p:nvPr/>
            </p:nvSpPr>
            <p:spPr bwMode="auto">
              <a:xfrm>
                <a:off x="5849" y="1689"/>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7" name="Freeform 16">
                <a:extLst>
                  <a:ext uri="{FF2B5EF4-FFF2-40B4-BE49-F238E27FC236}">
                    <a16:creationId xmlns:a16="http://schemas.microsoft.com/office/drawing/2014/main" id="{DB69E372-E84B-49F4-AC8A-A4C55C7822AC}"/>
                  </a:ext>
                </a:extLst>
              </p:cNvPr>
              <p:cNvSpPr>
                <a:spLocks/>
              </p:cNvSpPr>
              <p:nvPr/>
            </p:nvSpPr>
            <p:spPr bwMode="auto">
              <a:xfrm>
                <a:off x="5761" y="1717"/>
                <a:ext cx="16" cy="17"/>
              </a:xfrm>
              <a:custGeom>
                <a:avLst/>
                <a:gdLst>
                  <a:gd name="T0" fmla="*/ 5 w 10"/>
                  <a:gd name="T1" fmla="*/ 10 h 10"/>
                  <a:gd name="T2" fmla="*/ 10 w 10"/>
                  <a:gd name="T3" fmla="*/ 5 h 10"/>
                  <a:gd name="T4" fmla="*/ 5 w 10"/>
                  <a:gd name="T5" fmla="*/ 0 h 10"/>
                  <a:gd name="T6" fmla="*/ 0 w 10"/>
                  <a:gd name="T7" fmla="*/ 5 h 10"/>
                  <a:gd name="T8" fmla="*/ 5 w 10"/>
                  <a:gd name="T9" fmla="*/ 10 h 10"/>
                </a:gdLst>
                <a:ahLst/>
                <a:cxnLst>
                  <a:cxn ang="0">
                    <a:pos x="T0" y="T1"/>
                  </a:cxn>
                  <a:cxn ang="0">
                    <a:pos x="T2" y="T3"/>
                  </a:cxn>
                  <a:cxn ang="0">
                    <a:pos x="T4" y="T5"/>
                  </a:cxn>
                  <a:cxn ang="0">
                    <a:pos x="T6" y="T7"/>
                  </a:cxn>
                  <a:cxn ang="0">
                    <a:pos x="T8" y="T9"/>
                  </a:cxn>
                </a:cxnLst>
                <a:rect l="0" t="0" r="r" b="b"/>
                <a:pathLst>
                  <a:path w="10" h="10">
                    <a:moveTo>
                      <a:pt x="5" y="10"/>
                    </a:moveTo>
                    <a:cubicBezTo>
                      <a:pt x="8" y="10"/>
                      <a:pt x="10" y="8"/>
                      <a:pt x="10" y="5"/>
                    </a:cubicBezTo>
                    <a:cubicBezTo>
                      <a:pt x="10" y="2"/>
                      <a:pt x="8" y="0"/>
                      <a:pt x="5" y="0"/>
                    </a:cubicBezTo>
                    <a:cubicBezTo>
                      <a:pt x="2" y="0"/>
                      <a:pt x="0" y="2"/>
                      <a:pt x="0" y="5"/>
                    </a:cubicBezTo>
                    <a:cubicBezTo>
                      <a:pt x="0" y="8"/>
                      <a:pt x="3" y="10"/>
                      <a:pt x="5" y="1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8" name="Oval 17">
                <a:extLst>
                  <a:ext uri="{FF2B5EF4-FFF2-40B4-BE49-F238E27FC236}">
                    <a16:creationId xmlns:a16="http://schemas.microsoft.com/office/drawing/2014/main" id="{4D48A3A4-986E-4C4B-8179-76DE5A44D2EA}"/>
                  </a:ext>
                </a:extLst>
              </p:cNvPr>
              <p:cNvSpPr>
                <a:spLocks noChangeArrowheads="1"/>
              </p:cNvSpPr>
              <p:nvPr/>
            </p:nvSpPr>
            <p:spPr bwMode="auto">
              <a:xfrm>
                <a:off x="5791" y="1717"/>
                <a:ext cx="16"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9" name="Freeform 18">
                <a:extLst>
                  <a:ext uri="{FF2B5EF4-FFF2-40B4-BE49-F238E27FC236}">
                    <a16:creationId xmlns:a16="http://schemas.microsoft.com/office/drawing/2014/main" id="{A5B8D480-CADF-496E-8F6E-573FBBED1863}"/>
                  </a:ext>
                </a:extLst>
              </p:cNvPr>
              <p:cNvSpPr>
                <a:spLocks/>
              </p:cNvSpPr>
              <p:nvPr/>
            </p:nvSpPr>
            <p:spPr bwMode="auto">
              <a:xfrm>
                <a:off x="5819" y="1717"/>
                <a:ext cx="18" cy="19"/>
              </a:xfrm>
              <a:custGeom>
                <a:avLst/>
                <a:gdLst>
                  <a:gd name="T0" fmla="*/ 6 w 11"/>
                  <a:gd name="T1" fmla="*/ 0 h 11"/>
                  <a:gd name="T2" fmla="*/ 0 w 11"/>
                  <a:gd name="T3" fmla="*/ 5 h 11"/>
                  <a:gd name="T4" fmla="*/ 6 w 11"/>
                  <a:gd name="T5" fmla="*/ 11 h 11"/>
                  <a:gd name="T6" fmla="*/ 11 w 11"/>
                  <a:gd name="T7" fmla="*/ 5 h 11"/>
                  <a:gd name="T8" fmla="*/ 6 w 11"/>
                  <a:gd name="T9" fmla="*/ 0 h 11"/>
                </a:gdLst>
                <a:ahLst/>
                <a:cxnLst>
                  <a:cxn ang="0">
                    <a:pos x="T0" y="T1"/>
                  </a:cxn>
                  <a:cxn ang="0">
                    <a:pos x="T2" y="T3"/>
                  </a:cxn>
                  <a:cxn ang="0">
                    <a:pos x="T4" y="T5"/>
                  </a:cxn>
                  <a:cxn ang="0">
                    <a:pos x="T6" y="T7"/>
                  </a:cxn>
                  <a:cxn ang="0">
                    <a:pos x="T8" y="T9"/>
                  </a:cxn>
                </a:cxnLst>
                <a:rect l="0" t="0" r="r" b="b"/>
                <a:pathLst>
                  <a:path w="11" h="11">
                    <a:moveTo>
                      <a:pt x="6" y="0"/>
                    </a:moveTo>
                    <a:cubicBezTo>
                      <a:pt x="3" y="0"/>
                      <a:pt x="0" y="3"/>
                      <a:pt x="0" y="5"/>
                    </a:cubicBezTo>
                    <a:cubicBezTo>
                      <a:pt x="0" y="8"/>
                      <a:pt x="3" y="11"/>
                      <a:pt x="6" y="11"/>
                    </a:cubicBezTo>
                    <a:cubicBezTo>
                      <a:pt x="8" y="11"/>
                      <a:pt x="11" y="8"/>
                      <a:pt x="11" y="5"/>
                    </a:cubicBezTo>
                    <a:cubicBezTo>
                      <a:pt x="10" y="3"/>
                      <a:pt x="8" y="0"/>
                      <a:pt x="6"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0" name="Oval 19">
                <a:extLst>
                  <a:ext uri="{FF2B5EF4-FFF2-40B4-BE49-F238E27FC236}">
                    <a16:creationId xmlns:a16="http://schemas.microsoft.com/office/drawing/2014/main" id="{8F0AA5F0-2ACE-49FB-84B0-549CE5E67123}"/>
                  </a:ext>
                </a:extLst>
              </p:cNvPr>
              <p:cNvSpPr>
                <a:spLocks noChangeArrowheads="1"/>
              </p:cNvSpPr>
              <p:nvPr/>
            </p:nvSpPr>
            <p:spPr bwMode="auto">
              <a:xfrm>
                <a:off x="5849" y="1717"/>
                <a:ext cx="17"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1" name="Oval 20">
                <a:extLst>
                  <a:ext uri="{FF2B5EF4-FFF2-40B4-BE49-F238E27FC236}">
                    <a16:creationId xmlns:a16="http://schemas.microsoft.com/office/drawing/2014/main" id="{868E0545-888C-4D82-9641-D1D91BE8BE6D}"/>
                  </a:ext>
                </a:extLst>
              </p:cNvPr>
              <p:cNvSpPr>
                <a:spLocks noChangeArrowheads="1"/>
              </p:cNvSpPr>
              <p:nvPr/>
            </p:nvSpPr>
            <p:spPr bwMode="auto">
              <a:xfrm>
                <a:off x="5879" y="1659"/>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2" name="Oval 21">
                <a:extLst>
                  <a:ext uri="{FF2B5EF4-FFF2-40B4-BE49-F238E27FC236}">
                    <a16:creationId xmlns:a16="http://schemas.microsoft.com/office/drawing/2014/main" id="{4302C2BA-7474-4A70-95A1-BA894EF9373E}"/>
                  </a:ext>
                </a:extLst>
              </p:cNvPr>
              <p:cNvSpPr>
                <a:spLocks noChangeArrowheads="1"/>
              </p:cNvSpPr>
              <p:nvPr/>
            </p:nvSpPr>
            <p:spPr bwMode="auto">
              <a:xfrm>
                <a:off x="5907" y="1659"/>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3" name="Oval 22">
                <a:extLst>
                  <a:ext uri="{FF2B5EF4-FFF2-40B4-BE49-F238E27FC236}">
                    <a16:creationId xmlns:a16="http://schemas.microsoft.com/office/drawing/2014/main" id="{084E3D6B-30B7-469D-9503-CF8FA78F90F6}"/>
                  </a:ext>
                </a:extLst>
              </p:cNvPr>
              <p:cNvSpPr>
                <a:spLocks noChangeArrowheads="1"/>
              </p:cNvSpPr>
              <p:nvPr/>
            </p:nvSpPr>
            <p:spPr bwMode="auto">
              <a:xfrm>
                <a:off x="5879" y="1689"/>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4" name="Oval 23">
                <a:extLst>
                  <a:ext uri="{FF2B5EF4-FFF2-40B4-BE49-F238E27FC236}">
                    <a16:creationId xmlns:a16="http://schemas.microsoft.com/office/drawing/2014/main" id="{6F948C0B-4E23-471F-9F92-13A336E706E5}"/>
                  </a:ext>
                </a:extLst>
              </p:cNvPr>
              <p:cNvSpPr>
                <a:spLocks noChangeArrowheads="1"/>
              </p:cNvSpPr>
              <p:nvPr/>
            </p:nvSpPr>
            <p:spPr bwMode="auto">
              <a:xfrm>
                <a:off x="5907" y="1689"/>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5" name="Oval 24">
                <a:extLst>
                  <a:ext uri="{FF2B5EF4-FFF2-40B4-BE49-F238E27FC236}">
                    <a16:creationId xmlns:a16="http://schemas.microsoft.com/office/drawing/2014/main" id="{27323193-68DD-4DE1-BD1F-FC2F8CD553D0}"/>
                  </a:ext>
                </a:extLst>
              </p:cNvPr>
              <p:cNvSpPr>
                <a:spLocks noChangeArrowheads="1"/>
              </p:cNvSpPr>
              <p:nvPr/>
            </p:nvSpPr>
            <p:spPr bwMode="auto">
              <a:xfrm>
                <a:off x="5879" y="1717"/>
                <a:ext cx="17"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6" name="Oval 25">
                <a:extLst>
                  <a:ext uri="{FF2B5EF4-FFF2-40B4-BE49-F238E27FC236}">
                    <a16:creationId xmlns:a16="http://schemas.microsoft.com/office/drawing/2014/main" id="{596130C7-4B36-483C-A94B-AF46A0CAAE4D}"/>
                  </a:ext>
                </a:extLst>
              </p:cNvPr>
              <p:cNvSpPr>
                <a:spLocks noChangeArrowheads="1"/>
              </p:cNvSpPr>
              <p:nvPr/>
            </p:nvSpPr>
            <p:spPr bwMode="auto">
              <a:xfrm>
                <a:off x="5907" y="1717"/>
                <a:ext cx="17"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7" name="Oval 26">
                <a:extLst>
                  <a:ext uri="{FF2B5EF4-FFF2-40B4-BE49-F238E27FC236}">
                    <a16:creationId xmlns:a16="http://schemas.microsoft.com/office/drawing/2014/main" id="{54F518FD-4F67-4A8D-AD47-8F8E14AAA74C}"/>
                  </a:ext>
                </a:extLst>
              </p:cNvPr>
              <p:cNvSpPr>
                <a:spLocks noChangeArrowheads="1"/>
              </p:cNvSpPr>
              <p:nvPr/>
            </p:nvSpPr>
            <p:spPr bwMode="auto">
              <a:xfrm>
                <a:off x="5937" y="1717"/>
                <a:ext cx="17"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8" name="Oval 27">
                <a:extLst>
                  <a:ext uri="{FF2B5EF4-FFF2-40B4-BE49-F238E27FC236}">
                    <a16:creationId xmlns:a16="http://schemas.microsoft.com/office/drawing/2014/main" id="{C95255B5-55D9-4ECB-96A3-7C8601CD597A}"/>
                  </a:ext>
                </a:extLst>
              </p:cNvPr>
              <p:cNvSpPr>
                <a:spLocks noChangeArrowheads="1"/>
              </p:cNvSpPr>
              <p:nvPr/>
            </p:nvSpPr>
            <p:spPr bwMode="auto">
              <a:xfrm>
                <a:off x="5995" y="1717"/>
                <a:ext cx="17"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69" name="Oval 28">
                <a:extLst>
                  <a:ext uri="{FF2B5EF4-FFF2-40B4-BE49-F238E27FC236}">
                    <a16:creationId xmlns:a16="http://schemas.microsoft.com/office/drawing/2014/main" id="{80F2705C-3184-41F2-A905-48A1DF3414DE}"/>
                  </a:ext>
                </a:extLst>
              </p:cNvPr>
              <p:cNvSpPr>
                <a:spLocks noChangeArrowheads="1"/>
              </p:cNvSpPr>
              <p:nvPr/>
            </p:nvSpPr>
            <p:spPr bwMode="auto">
              <a:xfrm>
                <a:off x="6140" y="1600"/>
                <a:ext cx="19"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0" name="Freeform 29">
                <a:extLst>
                  <a:ext uri="{FF2B5EF4-FFF2-40B4-BE49-F238E27FC236}">
                    <a16:creationId xmlns:a16="http://schemas.microsoft.com/office/drawing/2014/main" id="{BD662A25-D197-4928-A606-F537A41862D5}"/>
                  </a:ext>
                </a:extLst>
              </p:cNvPr>
              <p:cNvSpPr>
                <a:spLocks/>
              </p:cNvSpPr>
              <p:nvPr/>
            </p:nvSpPr>
            <p:spPr bwMode="auto">
              <a:xfrm>
                <a:off x="6170" y="1600"/>
                <a:ext cx="17" cy="17"/>
              </a:xfrm>
              <a:custGeom>
                <a:avLst/>
                <a:gdLst>
                  <a:gd name="T0" fmla="*/ 5 w 10"/>
                  <a:gd name="T1" fmla="*/ 10 h 10"/>
                  <a:gd name="T2" fmla="*/ 10 w 10"/>
                  <a:gd name="T3" fmla="*/ 5 h 10"/>
                  <a:gd name="T4" fmla="*/ 5 w 10"/>
                  <a:gd name="T5" fmla="*/ 0 h 10"/>
                  <a:gd name="T6" fmla="*/ 0 w 10"/>
                  <a:gd name="T7" fmla="*/ 5 h 10"/>
                  <a:gd name="T8" fmla="*/ 5 w 10"/>
                  <a:gd name="T9" fmla="*/ 10 h 10"/>
                </a:gdLst>
                <a:ahLst/>
                <a:cxnLst>
                  <a:cxn ang="0">
                    <a:pos x="T0" y="T1"/>
                  </a:cxn>
                  <a:cxn ang="0">
                    <a:pos x="T2" y="T3"/>
                  </a:cxn>
                  <a:cxn ang="0">
                    <a:pos x="T4" y="T5"/>
                  </a:cxn>
                  <a:cxn ang="0">
                    <a:pos x="T6" y="T7"/>
                  </a:cxn>
                  <a:cxn ang="0">
                    <a:pos x="T8" y="T9"/>
                  </a:cxn>
                </a:cxnLst>
                <a:rect l="0" t="0" r="r" b="b"/>
                <a:pathLst>
                  <a:path w="10" h="10">
                    <a:moveTo>
                      <a:pt x="5" y="10"/>
                    </a:moveTo>
                    <a:cubicBezTo>
                      <a:pt x="8" y="10"/>
                      <a:pt x="10" y="8"/>
                      <a:pt x="10" y="5"/>
                    </a:cubicBezTo>
                    <a:cubicBezTo>
                      <a:pt x="10" y="2"/>
                      <a:pt x="8" y="0"/>
                      <a:pt x="5" y="0"/>
                    </a:cubicBezTo>
                    <a:cubicBezTo>
                      <a:pt x="2" y="0"/>
                      <a:pt x="0" y="2"/>
                      <a:pt x="0" y="5"/>
                    </a:cubicBezTo>
                    <a:cubicBezTo>
                      <a:pt x="0" y="8"/>
                      <a:pt x="3" y="10"/>
                      <a:pt x="5" y="1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1" name="Oval 30">
                <a:extLst>
                  <a:ext uri="{FF2B5EF4-FFF2-40B4-BE49-F238E27FC236}">
                    <a16:creationId xmlns:a16="http://schemas.microsoft.com/office/drawing/2014/main" id="{2C2C86B7-5E7C-4B71-9CD9-336A2D28B57D}"/>
                  </a:ext>
                </a:extLst>
              </p:cNvPr>
              <p:cNvSpPr>
                <a:spLocks noChangeArrowheads="1"/>
              </p:cNvSpPr>
              <p:nvPr/>
            </p:nvSpPr>
            <p:spPr bwMode="auto">
              <a:xfrm>
                <a:off x="6200" y="1600"/>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2" name="Oval 31">
                <a:extLst>
                  <a:ext uri="{FF2B5EF4-FFF2-40B4-BE49-F238E27FC236}">
                    <a16:creationId xmlns:a16="http://schemas.microsoft.com/office/drawing/2014/main" id="{9AA0AA68-148C-4038-BA54-B5E6A5A1DF9F}"/>
                  </a:ext>
                </a:extLst>
              </p:cNvPr>
              <p:cNvSpPr>
                <a:spLocks noChangeArrowheads="1"/>
              </p:cNvSpPr>
              <p:nvPr/>
            </p:nvSpPr>
            <p:spPr bwMode="auto">
              <a:xfrm>
                <a:off x="6140" y="1629"/>
                <a:ext cx="19"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3" name="Oval 32">
                <a:extLst>
                  <a:ext uri="{FF2B5EF4-FFF2-40B4-BE49-F238E27FC236}">
                    <a16:creationId xmlns:a16="http://schemas.microsoft.com/office/drawing/2014/main" id="{4BE45A4B-EFF8-42D0-AA84-32E72830B02A}"/>
                  </a:ext>
                </a:extLst>
              </p:cNvPr>
              <p:cNvSpPr>
                <a:spLocks noChangeArrowheads="1"/>
              </p:cNvSpPr>
              <p:nvPr/>
            </p:nvSpPr>
            <p:spPr bwMode="auto">
              <a:xfrm>
                <a:off x="6375" y="1659"/>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4" name="Freeform 33">
                <a:extLst>
                  <a:ext uri="{FF2B5EF4-FFF2-40B4-BE49-F238E27FC236}">
                    <a16:creationId xmlns:a16="http://schemas.microsoft.com/office/drawing/2014/main" id="{22003176-DC0B-4372-8B71-B0B98FB02D96}"/>
                  </a:ext>
                </a:extLst>
              </p:cNvPr>
              <p:cNvSpPr>
                <a:spLocks/>
              </p:cNvSpPr>
              <p:nvPr/>
            </p:nvSpPr>
            <p:spPr bwMode="auto">
              <a:xfrm>
                <a:off x="6463" y="1659"/>
                <a:ext cx="17" cy="16"/>
              </a:xfrm>
              <a:custGeom>
                <a:avLst/>
                <a:gdLst>
                  <a:gd name="T0" fmla="*/ 5 w 10"/>
                  <a:gd name="T1" fmla="*/ 0 h 10"/>
                  <a:gd name="T2" fmla="*/ 0 w 10"/>
                  <a:gd name="T3" fmla="*/ 3 h 10"/>
                  <a:gd name="T4" fmla="*/ 2 w 10"/>
                  <a:gd name="T5" fmla="*/ 4 h 10"/>
                  <a:gd name="T6" fmla="*/ 0 w 10"/>
                  <a:gd name="T7" fmla="*/ 4 h 10"/>
                  <a:gd name="T8" fmla="*/ 0 w 10"/>
                  <a:gd name="T9" fmla="*/ 5 h 10"/>
                  <a:gd name="T10" fmla="*/ 5 w 10"/>
                  <a:gd name="T11" fmla="*/ 10 h 10"/>
                  <a:gd name="T12" fmla="*/ 10 w 10"/>
                  <a:gd name="T13" fmla="*/ 5 h 10"/>
                  <a:gd name="T14" fmla="*/ 5 w 10"/>
                  <a:gd name="T15" fmla="*/ 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5" y="0"/>
                    </a:moveTo>
                    <a:cubicBezTo>
                      <a:pt x="3" y="0"/>
                      <a:pt x="1" y="1"/>
                      <a:pt x="0" y="3"/>
                    </a:cubicBezTo>
                    <a:cubicBezTo>
                      <a:pt x="2" y="4"/>
                      <a:pt x="2" y="4"/>
                      <a:pt x="2" y="4"/>
                    </a:cubicBezTo>
                    <a:cubicBezTo>
                      <a:pt x="0" y="4"/>
                      <a:pt x="0" y="4"/>
                      <a:pt x="0" y="4"/>
                    </a:cubicBezTo>
                    <a:cubicBezTo>
                      <a:pt x="0" y="5"/>
                      <a:pt x="0" y="5"/>
                      <a:pt x="0" y="5"/>
                    </a:cubicBezTo>
                    <a:cubicBezTo>
                      <a:pt x="0" y="8"/>
                      <a:pt x="2" y="10"/>
                      <a:pt x="5" y="10"/>
                    </a:cubicBezTo>
                    <a:cubicBezTo>
                      <a:pt x="8" y="10"/>
                      <a:pt x="10" y="8"/>
                      <a:pt x="10" y="5"/>
                    </a:cubicBezTo>
                    <a:cubicBezTo>
                      <a:pt x="10" y="2"/>
                      <a:pt x="8"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5" name="Oval 34">
                <a:extLst>
                  <a:ext uri="{FF2B5EF4-FFF2-40B4-BE49-F238E27FC236}">
                    <a16:creationId xmlns:a16="http://schemas.microsoft.com/office/drawing/2014/main" id="{824E66A2-3D2A-41DE-B274-0EA8AB4EC606}"/>
                  </a:ext>
                </a:extLst>
              </p:cNvPr>
              <p:cNvSpPr>
                <a:spLocks noChangeArrowheads="1"/>
              </p:cNvSpPr>
              <p:nvPr/>
            </p:nvSpPr>
            <p:spPr bwMode="auto">
              <a:xfrm>
                <a:off x="6434" y="1689"/>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6" name="Oval 35">
                <a:extLst>
                  <a:ext uri="{FF2B5EF4-FFF2-40B4-BE49-F238E27FC236}">
                    <a16:creationId xmlns:a16="http://schemas.microsoft.com/office/drawing/2014/main" id="{103E9BBF-6149-4FFC-AB43-1902F037E92E}"/>
                  </a:ext>
                </a:extLst>
              </p:cNvPr>
              <p:cNvSpPr>
                <a:spLocks noChangeArrowheads="1"/>
              </p:cNvSpPr>
              <p:nvPr/>
            </p:nvSpPr>
            <p:spPr bwMode="auto">
              <a:xfrm>
                <a:off x="6463" y="1689"/>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7" name="Oval 36">
                <a:extLst>
                  <a:ext uri="{FF2B5EF4-FFF2-40B4-BE49-F238E27FC236}">
                    <a16:creationId xmlns:a16="http://schemas.microsoft.com/office/drawing/2014/main" id="{6C726C46-A4EF-44CA-A7CC-7E6EE7BDDB52}"/>
                  </a:ext>
                </a:extLst>
              </p:cNvPr>
              <p:cNvSpPr>
                <a:spLocks noChangeArrowheads="1"/>
              </p:cNvSpPr>
              <p:nvPr/>
            </p:nvSpPr>
            <p:spPr bwMode="auto">
              <a:xfrm>
                <a:off x="6345" y="1717"/>
                <a:ext cx="19"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8" name="Oval 37">
                <a:extLst>
                  <a:ext uri="{FF2B5EF4-FFF2-40B4-BE49-F238E27FC236}">
                    <a16:creationId xmlns:a16="http://schemas.microsoft.com/office/drawing/2014/main" id="{172344B8-3CAA-4F72-A186-11974E952573}"/>
                  </a:ext>
                </a:extLst>
              </p:cNvPr>
              <p:cNvSpPr>
                <a:spLocks noChangeArrowheads="1"/>
              </p:cNvSpPr>
              <p:nvPr/>
            </p:nvSpPr>
            <p:spPr bwMode="auto">
              <a:xfrm>
                <a:off x="6375" y="1717"/>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9" name="Freeform 38">
                <a:extLst>
                  <a:ext uri="{FF2B5EF4-FFF2-40B4-BE49-F238E27FC236}">
                    <a16:creationId xmlns:a16="http://schemas.microsoft.com/office/drawing/2014/main" id="{594B2586-14BC-4C23-B8C1-BFBC2DE3083B}"/>
                  </a:ext>
                </a:extLst>
              </p:cNvPr>
              <p:cNvSpPr>
                <a:spLocks/>
              </p:cNvSpPr>
              <p:nvPr/>
            </p:nvSpPr>
            <p:spPr bwMode="auto">
              <a:xfrm>
                <a:off x="6405" y="1717"/>
                <a:ext cx="17" cy="19"/>
              </a:xfrm>
              <a:custGeom>
                <a:avLst/>
                <a:gdLst>
                  <a:gd name="T0" fmla="*/ 5 w 10"/>
                  <a:gd name="T1" fmla="*/ 0 h 11"/>
                  <a:gd name="T2" fmla="*/ 0 w 10"/>
                  <a:gd name="T3" fmla="*/ 5 h 11"/>
                  <a:gd name="T4" fmla="*/ 5 w 10"/>
                  <a:gd name="T5" fmla="*/ 11 h 11"/>
                  <a:gd name="T6" fmla="*/ 10 w 10"/>
                  <a:gd name="T7" fmla="*/ 5 h 11"/>
                  <a:gd name="T8" fmla="*/ 5 w 10"/>
                  <a:gd name="T9" fmla="*/ 0 h 11"/>
                </a:gdLst>
                <a:ahLst/>
                <a:cxnLst>
                  <a:cxn ang="0">
                    <a:pos x="T0" y="T1"/>
                  </a:cxn>
                  <a:cxn ang="0">
                    <a:pos x="T2" y="T3"/>
                  </a:cxn>
                  <a:cxn ang="0">
                    <a:pos x="T4" y="T5"/>
                  </a:cxn>
                  <a:cxn ang="0">
                    <a:pos x="T6" y="T7"/>
                  </a:cxn>
                  <a:cxn ang="0">
                    <a:pos x="T8" y="T9"/>
                  </a:cxn>
                </a:cxnLst>
                <a:rect l="0" t="0" r="r" b="b"/>
                <a:pathLst>
                  <a:path w="10" h="11">
                    <a:moveTo>
                      <a:pt x="5" y="0"/>
                    </a:moveTo>
                    <a:cubicBezTo>
                      <a:pt x="2" y="0"/>
                      <a:pt x="0" y="3"/>
                      <a:pt x="0" y="5"/>
                    </a:cubicBezTo>
                    <a:cubicBezTo>
                      <a:pt x="0" y="8"/>
                      <a:pt x="2" y="11"/>
                      <a:pt x="5" y="11"/>
                    </a:cubicBezTo>
                    <a:cubicBezTo>
                      <a:pt x="8" y="11"/>
                      <a:pt x="10" y="8"/>
                      <a:pt x="10" y="5"/>
                    </a:cubicBezTo>
                    <a:cubicBezTo>
                      <a:pt x="10" y="3"/>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0" name="Oval 39">
                <a:extLst>
                  <a:ext uri="{FF2B5EF4-FFF2-40B4-BE49-F238E27FC236}">
                    <a16:creationId xmlns:a16="http://schemas.microsoft.com/office/drawing/2014/main" id="{5545AA76-E756-426F-B319-35940C91D1FE}"/>
                  </a:ext>
                </a:extLst>
              </p:cNvPr>
              <p:cNvSpPr>
                <a:spLocks noChangeArrowheads="1"/>
              </p:cNvSpPr>
              <p:nvPr/>
            </p:nvSpPr>
            <p:spPr bwMode="auto">
              <a:xfrm>
                <a:off x="6434" y="1717"/>
                <a:ext cx="16"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1" name="Oval 40">
                <a:extLst>
                  <a:ext uri="{FF2B5EF4-FFF2-40B4-BE49-F238E27FC236}">
                    <a16:creationId xmlns:a16="http://schemas.microsoft.com/office/drawing/2014/main" id="{A41E9AB4-EC83-405D-83EC-F86245337EE2}"/>
                  </a:ext>
                </a:extLst>
              </p:cNvPr>
              <p:cNvSpPr>
                <a:spLocks noChangeArrowheads="1"/>
              </p:cNvSpPr>
              <p:nvPr/>
            </p:nvSpPr>
            <p:spPr bwMode="auto">
              <a:xfrm>
                <a:off x="6463" y="1717"/>
                <a:ext cx="17"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2" name="Oval 41">
                <a:extLst>
                  <a:ext uri="{FF2B5EF4-FFF2-40B4-BE49-F238E27FC236}">
                    <a16:creationId xmlns:a16="http://schemas.microsoft.com/office/drawing/2014/main" id="{39D633E8-E57F-4B18-BF36-A5BCE184DFC1}"/>
                  </a:ext>
                </a:extLst>
              </p:cNvPr>
              <p:cNvSpPr>
                <a:spLocks noChangeArrowheads="1"/>
              </p:cNvSpPr>
              <p:nvPr/>
            </p:nvSpPr>
            <p:spPr bwMode="auto">
              <a:xfrm>
                <a:off x="6522" y="1629"/>
                <a:ext cx="16"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3" name="Freeform 42">
                <a:extLst>
                  <a:ext uri="{FF2B5EF4-FFF2-40B4-BE49-F238E27FC236}">
                    <a16:creationId xmlns:a16="http://schemas.microsoft.com/office/drawing/2014/main" id="{CCD3D6C5-366B-4BF9-926D-5BA51C15DFC5}"/>
                  </a:ext>
                </a:extLst>
              </p:cNvPr>
              <p:cNvSpPr>
                <a:spLocks/>
              </p:cNvSpPr>
              <p:nvPr/>
            </p:nvSpPr>
            <p:spPr bwMode="auto">
              <a:xfrm>
                <a:off x="6552" y="1629"/>
                <a:ext cx="16" cy="18"/>
              </a:xfrm>
              <a:custGeom>
                <a:avLst/>
                <a:gdLst>
                  <a:gd name="T0" fmla="*/ 5 w 10"/>
                  <a:gd name="T1" fmla="*/ 0 h 11"/>
                  <a:gd name="T2" fmla="*/ 0 w 10"/>
                  <a:gd name="T3" fmla="*/ 6 h 11"/>
                  <a:gd name="T4" fmla="*/ 5 w 10"/>
                  <a:gd name="T5" fmla="*/ 11 h 11"/>
                  <a:gd name="T6" fmla="*/ 10 w 10"/>
                  <a:gd name="T7" fmla="*/ 6 h 11"/>
                  <a:gd name="T8" fmla="*/ 5 w 10"/>
                  <a:gd name="T9" fmla="*/ 0 h 11"/>
                </a:gdLst>
                <a:ahLst/>
                <a:cxnLst>
                  <a:cxn ang="0">
                    <a:pos x="T0" y="T1"/>
                  </a:cxn>
                  <a:cxn ang="0">
                    <a:pos x="T2" y="T3"/>
                  </a:cxn>
                  <a:cxn ang="0">
                    <a:pos x="T4" y="T5"/>
                  </a:cxn>
                  <a:cxn ang="0">
                    <a:pos x="T6" y="T7"/>
                  </a:cxn>
                  <a:cxn ang="0">
                    <a:pos x="T8" y="T9"/>
                  </a:cxn>
                </a:cxnLst>
                <a:rect l="0" t="0" r="r" b="b"/>
                <a:pathLst>
                  <a:path w="10" h="11">
                    <a:moveTo>
                      <a:pt x="5" y="0"/>
                    </a:moveTo>
                    <a:cubicBezTo>
                      <a:pt x="2" y="0"/>
                      <a:pt x="0" y="3"/>
                      <a:pt x="0" y="6"/>
                    </a:cubicBezTo>
                    <a:cubicBezTo>
                      <a:pt x="0" y="8"/>
                      <a:pt x="2" y="11"/>
                      <a:pt x="5" y="11"/>
                    </a:cubicBezTo>
                    <a:cubicBezTo>
                      <a:pt x="8" y="11"/>
                      <a:pt x="10" y="8"/>
                      <a:pt x="10" y="6"/>
                    </a:cubicBezTo>
                    <a:cubicBezTo>
                      <a:pt x="10" y="3"/>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4" name="Oval 43">
                <a:extLst>
                  <a:ext uri="{FF2B5EF4-FFF2-40B4-BE49-F238E27FC236}">
                    <a16:creationId xmlns:a16="http://schemas.microsoft.com/office/drawing/2014/main" id="{27038A88-E53C-41C8-865F-F3831A3C67A1}"/>
                  </a:ext>
                </a:extLst>
              </p:cNvPr>
              <p:cNvSpPr>
                <a:spLocks noChangeArrowheads="1"/>
              </p:cNvSpPr>
              <p:nvPr/>
            </p:nvSpPr>
            <p:spPr bwMode="auto">
              <a:xfrm>
                <a:off x="6580" y="1629"/>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5" name="Oval 44">
                <a:extLst>
                  <a:ext uri="{FF2B5EF4-FFF2-40B4-BE49-F238E27FC236}">
                    <a16:creationId xmlns:a16="http://schemas.microsoft.com/office/drawing/2014/main" id="{D1DD6D2C-DAD1-4F6B-83CF-9D8D82417330}"/>
                  </a:ext>
                </a:extLst>
              </p:cNvPr>
              <p:cNvSpPr>
                <a:spLocks noChangeArrowheads="1"/>
              </p:cNvSpPr>
              <p:nvPr/>
            </p:nvSpPr>
            <p:spPr bwMode="auto">
              <a:xfrm>
                <a:off x="6610" y="1629"/>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6" name="Oval 45">
                <a:extLst>
                  <a:ext uri="{FF2B5EF4-FFF2-40B4-BE49-F238E27FC236}">
                    <a16:creationId xmlns:a16="http://schemas.microsoft.com/office/drawing/2014/main" id="{9BDE13F7-8267-4000-9AC7-4D3AA1DCF8F1}"/>
                  </a:ext>
                </a:extLst>
              </p:cNvPr>
              <p:cNvSpPr>
                <a:spLocks noChangeArrowheads="1"/>
              </p:cNvSpPr>
              <p:nvPr/>
            </p:nvSpPr>
            <p:spPr bwMode="auto">
              <a:xfrm>
                <a:off x="6638" y="1629"/>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7" name="Freeform 46">
                <a:extLst>
                  <a:ext uri="{FF2B5EF4-FFF2-40B4-BE49-F238E27FC236}">
                    <a16:creationId xmlns:a16="http://schemas.microsoft.com/office/drawing/2014/main" id="{301CB68E-0035-4BE3-93C5-18FB909746BF}"/>
                  </a:ext>
                </a:extLst>
              </p:cNvPr>
              <p:cNvSpPr>
                <a:spLocks/>
              </p:cNvSpPr>
              <p:nvPr/>
            </p:nvSpPr>
            <p:spPr bwMode="auto">
              <a:xfrm>
                <a:off x="6492" y="1659"/>
                <a:ext cx="16" cy="16"/>
              </a:xfrm>
              <a:custGeom>
                <a:avLst/>
                <a:gdLst>
                  <a:gd name="T0" fmla="*/ 5 w 10"/>
                  <a:gd name="T1" fmla="*/ 10 h 10"/>
                  <a:gd name="T2" fmla="*/ 10 w 10"/>
                  <a:gd name="T3" fmla="*/ 5 h 10"/>
                  <a:gd name="T4" fmla="*/ 5 w 10"/>
                  <a:gd name="T5" fmla="*/ 0 h 10"/>
                  <a:gd name="T6" fmla="*/ 0 w 10"/>
                  <a:gd name="T7" fmla="*/ 5 h 10"/>
                  <a:gd name="T8" fmla="*/ 5 w 10"/>
                  <a:gd name="T9" fmla="*/ 10 h 10"/>
                </a:gdLst>
                <a:ahLst/>
                <a:cxnLst>
                  <a:cxn ang="0">
                    <a:pos x="T0" y="T1"/>
                  </a:cxn>
                  <a:cxn ang="0">
                    <a:pos x="T2" y="T3"/>
                  </a:cxn>
                  <a:cxn ang="0">
                    <a:pos x="T4" y="T5"/>
                  </a:cxn>
                  <a:cxn ang="0">
                    <a:pos x="T6" y="T7"/>
                  </a:cxn>
                  <a:cxn ang="0">
                    <a:pos x="T8" y="T9"/>
                  </a:cxn>
                </a:cxnLst>
                <a:rect l="0" t="0" r="r" b="b"/>
                <a:pathLst>
                  <a:path w="10" h="10">
                    <a:moveTo>
                      <a:pt x="5" y="10"/>
                    </a:moveTo>
                    <a:cubicBezTo>
                      <a:pt x="8" y="10"/>
                      <a:pt x="10" y="8"/>
                      <a:pt x="10" y="5"/>
                    </a:cubicBezTo>
                    <a:cubicBezTo>
                      <a:pt x="10" y="2"/>
                      <a:pt x="8" y="0"/>
                      <a:pt x="5" y="0"/>
                    </a:cubicBezTo>
                    <a:cubicBezTo>
                      <a:pt x="2" y="0"/>
                      <a:pt x="0" y="2"/>
                      <a:pt x="0" y="5"/>
                    </a:cubicBezTo>
                    <a:cubicBezTo>
                      <a:pt x="0" y="8"/>
                      <a:pt x="3" y="10"/>
                      <a:pt x="5" y="1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8" name="Oval 47">
                <a:extLst>
                  <a:ext uri="{FF2B5EF4-FFF2-40B4-BE49-F238E27FC236}">
                    <a16:creationId xmlns:a16="http://schemas.microsoft.com/office/drawing/2014/main" id="{F070E591-CE9C-405C-BAA1-E3E046EA1F84}"/>
                  </a:ext>
                </a:extLst>
              </p:cNvPr>
              <p:cNvSpPr>
                <a:spLocks noChangeArrowheads="1"/>
              </p:cNvSpPr>
              <p:nvPr/>
            </p:nvSpPr>
            <p:spPr bwMode="auto">
              <a:xfrm>
                <a:off x="6522" y="1659"/>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9" name="Freeform 48">
                <a:extLst>
                  <a:ext uri="{FF2B5EF4-FFF2-40B4-BE49-F238E27FC236}">
                    <a16:creationId xmlns:a16="http://schemas.microsoft.com/office/drawing/2014/main" id="{CBBFA4D6-2DF6-413C-9C91-73DE05C29ABF}"/>
                  </a:ext>
                </a:extLst>
              </p:cNvPr>
              <p:cNvSpPr>
                <a:spLocks/>
              </p:cNvSpPr>
              <p:nvPr/>
            </p:nvSpPr>
            <p:spPr bwMode="auto">
              <a:xfrm>
                <a:off x="6552" y="1659"/>
                <a:ext cx="16" cy="16"/>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3"/>
                      <a:pt x="0" y="5"/>
                    </a:cubicBezTo>
                    <a:cubicBezTo>
                      <a:pt x="0" y="8"/>
                      <a:pt x="2" y="10"/>
                      <a:pt x="5" y="10"/>
                    </a:cubicBezTo>
                    <a:cubicBezTo>
                      <a:pt x="8" y="10"/>
                      <a:pt x="10" y="8"/>
                      <a:pt x="10" y="5"/>
                    </a:cubicBezTo>
                    <a:cubicBezTo>
                      <a:pt x="10" y="3"/>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0" name="Oval 49">
                <a:extLst>
                  <a:ext uri="{FF2B5EF4-FFF2-40B4-BE49-F238E27FC236}">
                    <a16:creationId xmlns:a16="http://schemas.microsoft.com/office/drawing/2014/main" id="{65D754A6-18C5-44DB-AB90-F9A069F93E78}"/>
                  </a:ext>
                </a:extLst>
              </p:cNvPr>
              <p:cNvSpPr>
                <a:spLocks noChangeArrowheads="1"/>
              </p:cNvSpPr>
              <p:nvPr/>
            </p:nvSpPr>
            <p:spPr bwMode="auto">
              <a:xfrm>
                <a:off x="6580" y="1659"/>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1" name="Oval 50">
                <a:extLst>
                  <a:ext uri="{FF2B5EF4-FFF2-40B4-BE49-F238E27FC236}">
                    <a16:creationId xmlns:a16="http://schemas.microsoft.com/office/drawing/2014/main" id="{55A68AD4-9A08-46E4-8699-1B6115EA3494}"/>
                  </a:ext>
                </a:extLst>
              </p:cNvPr>
              <p:cNvSpPr>
                <a:spLocks noChangeArrowheads="1"/>
              </p:cNvSpPr>
              <p:nvPr/>
            </p:nvSpPr>
            <p:spPr bwMode="auto">
              <a:xfrm>
                <a:off x="6610" y="1659"/>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2" name="Oval 51">
                <a:extLst>
                  <a:ext uri="{FF2B5EF4-FFF2-40B4-BE49-F238E27FC236}">
                    <a16:creationId xmlns:a16="http://schemas.microsoft.com/office/drawing/2014/main" id="{4533340D-F0F1-4C0C-98A5-77AFBD20B07E}"/>
                  </a:ext>
                </a:extLst>
              </p:cNvPr>
              <p:cNvSpPr>
                <a:spLocks noChangeArrowheads="1"/>
              </p:cNvSpPr>
              <p:nvPr/>
            </p:nvSpPr>
            <p:spPr bwMode="auto">
              <a:xfrm>
                <a:off x="6638" y="1659"/>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3" name="Freeform 52">
                <a:extLst>
                  <a:ext uri="{FF2B5EF4-FFF2-40B4-BE49-F238E27FC236}">
                    <a16:creationId xmlns:a16="http://schemas.microsoft.com/office/drawing/2014/main" id="{33EFD85A-6BB7-4544-BE60-9A457EFCAFD7}"/>
                  </a:ext>
                </a:extLst>
              </p:cNvPr>
              <p:cNvSpPr>
                <a:spLocks/>
              </p:cNvSpPr>
              <p:nvPr/>
            </p:nvSpPr>
            <p:spPr bwMode="auto">
              <a:xfrm>
                <a:off x="6492" y="1687"/>
                <a:ext cx="16" cy="18"/>
              </a:xfrm>
              <a:custGeom>
                <a:avLst/>
                <a:gdLst>
                  <a:gd name="T0" fmla="*/ 5 w 10"/>
                  <a:gd name="T1" fmla="*/ 11 h 11"/>
                  <a:gd name="T2" fmla="*/ 10 w 10"/>
                  <a:gd name="T3" fmla="*/ 6 h 11"/>
                  <a:gd name="T4" fmla="*/ 5 w 10"/>
                  <a:gd name="T5" fmla="*/ 0 h 11"/>
                  <a:gd name="T6" fmla="*/ 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8" y="11"/>
                      <a:pt x="10" y="8"/>
                      <a:pt x="10" y="6"/>
                    </a:cubicBezTo>
                    <a:cubicBezTo>
                      <a:pt x="10" y="3"/>
                      <a:pt x="8" y="0"/>
                      <a:pt x="5" y="0"/>
                    </a:cubicBezTo>
                    <a:cubicBezTo>
                      <a:pt x="2" y="0"/>
                      <a:pt x="0" y="3"/>
                      <a:pt x="0" y="6"/>
                    </a:cubicBezTo>
                    <a:cubicBezTo>
                      <a:pt x="1" y="8"/>
                      <a:pt x="3"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4" name="Oval 53">
                <a:extLst>
                  <a:ext uri="{FF2B5EF4-FFF2-40B4-BE49-F238E27FC236}">
                    <a16:creationId xmlns:a16="http://schemas.microsoft.com/office/drawing/2014/main" id="{F701E7C0-4602-4836-BA33-42124964A199}"/>
                  </a:ext>
                </a:extLst>
              </p:cNvPr>
              <p:cNvSpPr>
                <a:spLocks noChangeArrowheads="1"/>
              </p:cNvSpPr>
              <p:nvPr/>
            </p:nvSpPr>
            <p:spPr bwMode="auto">
              <a:xfrm>
                <a:off x="6522" y="1687"/>
                <a:ext cx="16"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5" name="Freeform 54">
                <a:extLst>
                  <a:ext uri="{FF2B5EF4-FFF2-40B4-BE49-F238E27FC236}">
                    <a16:creationId xmlns:a16="http://schemas.microsoft.com/office/drawing/2014/main" id="{2F53F123-FC8C-497B-96E9-F2F087E3C677}"/>
                  </a:ext>
                </a:extLst>
              </p:cNvPr>
              <p:cNvSpPr>
                <a:spLocks/>
              </p:cNvSpPr>
              <p:nvPr/>
            </p:nvSpPr>
            <p:spPr bwMode="auto">
              <a:xfrm>
                <a:off x="6552" y="1689"/>
                <a:ext cx="16" cy="16"/>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9"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6" name="Oval 55">
                <a:extLst>
                  <a:ext uri="{FF2B5EF4-FFF2-40B4-BE49-F238E27FC236}">
                    <a16:creationId xmlns:a16="http://schemas.microsoft.com/office/drawing/2014/main" id="{7ECC9963-8924-430B-89E5-E0786A7B5E34}"/>
                  </a:ext>
                </a:extLst>
              </p:cNvPr>
              <p:cNvSpPr>
                <a:spLocks noChangeArrowheads="1"/>
              </p:cNvSpPr>
              <p:nvPr/>
            </p:nvSpPr>
            <p:spPr bwMode="auto">
              <a:xfrm>
                <a:off x="6580" y="1687"/>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7" name="Oval 56">
                <a:extLst>
                  <a:ext uri="{FF2B5EF4-FFF2-40B4-BE49-F238E27FC236}">
                    <a16:creationId xmlns:a16="http://schemas.microsoft.com/office/drawing/2014/main" id="{8F570DD2-DC15-431A-80FA-B4A480485548}"/>
                  </a:ext>
                </a:extLst>
              </p:cNvPr>
              <p:cNvSpPr>
                <a:spLocks noChangeArrowheads="1"/>
              </p:cNvSpPr>
              <p:nvPr/>
            </p:nvSpPr>
            <p:spPr bwMode="auto">
              <a:xfrm>
                <a:off x="6610" y="1687"/>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8" name="Oval 57">
                <a:extLst>
                  <a:ext uri="{FF2B5EF4-FFF2-40B4-BE49-F238E27FC236}">
                    <a16:creationId xmlns:a16="http://schemas.microsoft.com/office/drawing/2014/main" id="{3D96E871-C78A-45A7-A0B2-EFC4B745B92E}"/>
                  </a:ext>
                </a:extLst>
              </p:cNvPr>
              <p:cNvSpPr>
                <a:spLocks noChangeArrowheads="1"/>
              </p:cNvSpPr>
              <p:nvPr/>
            </p:nvSpPr>
            <p:spPr bwMode="auto">
              <a:xfrm>
                <a:off x="6638" y="1689"/>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9" name="Freeform 58">
                <a:extLst>
                  <a:ext uri="{FF2B5EF4-FFF2-40B4-BE49-F238E27FC236}">
                    <a16:creationId xmlns:a16="http://schemas.microsoft.com/office/drawing/2014/main" id="{2B266A89-D6A5-4EA8-9AD2-6BD8805D480D}"/>
                  </a:ext>
                </a:extLst>
              </p:cNvPr>
              <p:cNvSpPr>
                <a:spLocks/>
              </p:cNvSpPr>
              <p:nvPr/>
            </p:nvSpPr>
            <p:spPr bwMode="auto">
              <a:xfrm>
                <a:off x="6492" y="1717"/>
                <a:ext cx="16" cy="17"/>
              </a:xfrm>
              <a:custGeom>
                <a:avLst/>
                <a:gdLst>
                  <a:gd name="T0" fmla="*/ 5 w 10"/>
                  <a:gd name="T1" fmla="*/ 10 h 10"/>
                  <a:gd name="T2" fmla="*/ 10 w 10"/>
                  <a:gd name="T3" fmla="*/ 5 h 10"/>
                  <a:gd name="T4" fmla="*/ 5 w 10"/>
                  <a:gd name="T5" fmla="*/ 0 h 10"/>
                  <a:gd name="T6" fmla="*/ 0 w 10"/>
                  <a:gd name="T7" fmla="*/ 5 h 10"/>
                  <a:gd name="T8" fmla="*/ 5 w 10"/>
                  <a:gd name="T9" fmla="*/ 10 h 10"/>
                </a:gdLst>
                <a:ahLst/>
                <a:cxnLst>
                  <a:cxn ang="0">
                    <a:pos x="T0" y="T1"/>
                  </a:cxn>
                  <a:cxn ang="0">
                    <a:pos x="T2" y="T3"/>
                  </a:cxn>
                  <a:cxn ang="0">
                    <a:pos x="T4" y="T5"/>
                  </a:cxn>
                  <a:cxn ang="0">
                    <a:pos x="T6" y="T7"/>
                  </a:cxn>
                  <a:cxn ang="0">
                    <a:pos x="T8" y="T9"/>
                  </a:cxn>
                </a:cxnLst>
                <a:rect l="0" t="0" r="r" b="b"/>
                <a:pathLst>
                  <a:path w="10" h="10">
                    <a:moveTo>
                      <a:pt x="5" y="10"/>
                    </a:moveTo>
                    <a:cubicBezTo>
                      <a:pt x="8" y="10"/>
                      <a:pt x="10" y="8"/>
                      <a:pt x="10" y="5"/>
                    </a:cubicBezTo>
                    <a:cubicBezTo>
                      <a:pt x="10" y="2"/>
                      <a:pt x="8" y="0"/>
                      <a:pt x="5" y="0"/>
                    </a:cubicBezTo>
                    <a:cubicBezTo>
                      <a:pt x="2" y="0"/>
                      <a:pt x="0" y="2"/>
                      <a:pt x="0" y="5"/>
                    </a:cubicBezTo>
                    <a:cubicBezTo>
                      <a:pt x="1" y="8"/>
                      <a:pt x="3" y="10"/>
                      <a:pt x="5" y="1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0" name="Oval 59">
                <a:extLst>
                  <a:ext uri="{FF2B5EF4-FFF2-40B4-BE49-F238E27FC236}">
                    <a16:creationId xmlns:a16="http://schemas.microsoft.com/office/drawing/2014/main" id="{67B93060-FE51-4516-9C02-E11D1536E2E8}"/>
                  </a:ext>
                </a:extLst>
              </p:cNvPr>
              <p:cNvSpPr>
                <a:spLocks noChangeArrowheads="1"/>
              </p:cNvSpPr>
              <p:nvPr/>
            </p:nvSpPr>
            <p:spPr bwMode="auto">
              <a:xfrm>
                <a:off x="6522" y="1717"/>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1" name="Freeform 60">
                <a:extLst>
                  <a:ext uri="{FF2B5EF4-FFF2-40B4-BE49-F238E27FC236}">
                    <a16:creationId xmlns:a16="http://schemas.microsoft.com/office/drawing/2014/main" id="{21E68275-7091-41A7-8AA7-62109C08C3D7}"/>
                  </a:ext>
                </a:extLst>
              </p:cNvPr>
              <p:cNvSpPr>
                <a:spLocks/>
              </p:cNvSpPr>
              <p:nvPr/>
            </p:nvSpPr>
            <p:spPr bwMode="auto">
              <a:xfrm>
                <a:off x="6552" y="1717"/>
                <a:ext cx="16" cy="19"/>
              </a:xfrm>
              <a:custGeom>
                <a:avLst/>
                <a:gdLst>
                  <a:gd name="T0" fmla="*/ 5 w 10"/>
                  <a:gd name="T1" fmla="*/ 0 h 11"/>
                  <a:gd name="T2" fmla="*/ 0 w 10"/>
                  <a:gd name="T3" fmla="*/ 5 h 11"/>
                  <a:gd name="T4" fmla="*/ 5 w 10"/>
                  <a:gd name="T5" fmla="*/ 11 h 11"/>
                  <a:gd name="T6" fmla="*/ 10 w 10"/>
                  <a:gd name="T7" fmla="*/ 5 h 11"/>
                  <a:gd name="T8" fmla="*/ 5 w 10"/>
                  <a:gd name="T9" fmla="*/ 0 h 11"/>
                </a:gdLst>
                <a:ahLst/>
                <a:cxnLst>
                  <a:cxn ang="0">
                    <a:pos x="T0" y="T1"/>
                  </a:cxn>
                  <a:cxn ang="0">
                    <a:pos x="T2" y="T3"/>
                  </a:cxn>
                  <a:cxn ang="0">
                    <a:pos x="T4" y="T5"/>
                  </a:cxn>
                  <a:cxn ang="0">
                    <a:pos x="T6" y="T7"/>
                  </a:cxn>
                  <a:cxn ang="0">
                    <a:pos x="T8" y="T9"/>
                  </a:cxn>
                </a:cxnLst>
                <a:rect l="0" t="0" r="r" b="b"/>
                <a:pathLst>
                  <a:path w="10" h="11">
                    <a:moveTo>
                      <a:pt x="5" y="0"/>
                    </a:moveTo>
                    <a:cubicBezTo>
                      <a:pt x="2" y="0"/>
                      <a:pt x="0" y="3"/>
                      <a:pt x="0" y="5"/>
                    </a:cubicBezTo>
                    <a:cubicBezTo>
                      <a:pt x="0" y="8"/>
                      <a:pt x="2" y="11"/>
                      <a:pt x="5" y="11"/>
                    </a:cubicBezTo>
                    <a:cubicBezTo>
                      <a:pt x="8" y="11"/>
                      <a:pt x="10" y="8"/>
                      <a:pt x="10" y="5"/>
                    </a:cubicBezTo>
                    <a:cubicBezTo>
                      <a:pt x="9" y="3"/>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2" name="Oval 61">
                <a:extLst>
                  <a:ext uri="{FF2B5EF4-FFF2-40B4-BE49-F238E27FC236}">
                    <a16:creationId xmlns:a16="http://schemas.microsoft.com/office/drawing/2014/main" id="{C1AB86F8-9263-4B38-B9BD-37405653A94B}"/>
                  </a:ext>
                </a:extLst>
              </p:cNvPr>
              <p:cNvSpPr>
                <a:spLocks noChangeArrowheads="1"/>
              </p:cNvSpPr>
              <p:nvPr/>
            </p:nvSpPr>
            <p:spPr bwMode="auto">
              <a:xfrm>
                <a:off x="6580" y="1717"/>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3" name="Oval 62">
                <a:extLst>
                  <a:ext uri="{FF2B5EF4-FFF2-40B4-BE49-F238E27FC236}">
                    <a16:creationId xmlns:a16="http://schemas.microsoft.com/office/drawing/2014/main" id="{E7691673-83EC-4487-B08D-C65904DE59CA}"/>
                  </a:ext>
                </a:extLst>
              </p:cNvPr>
              <p:cNvSpPr>
                <a:spLocks noChangeArrowheads="1"/>
              </p:cNvSpPr>
              <p:nvPr/>
            </p:nvSpPr>
            <p:spPr bwMode="auto">
              <a:xfrm>
                <a:off x="6610" y="1717"/>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4" name="Oval 63">
                <a:extLst>
                  <a:ext uri="{FF2B5EF4-FFF2-40B4-BE49-F238E27FC236}">
                    <a16:creationId xmlns:a16="http://schemas.microsoft.com/office/drawing/2014/main" id="{9F0469EC-3FD1-420B-8703-D29DBD468F68}"/>
                  </a:ext>
                </a:extLst>
              </p:cNvPr>
              <p:cNvSpPr>
                <a:spLocks noChangeArrowheads="1"/>
              </p:cNvSpPr>
              <p:nvPr/>
            </p:nvSpPr>
            <p:spPr bwMode="auto">
              <a:xfrm>
                <a:off x="6638" y="1717"/>
                <a:ext cx="17"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5" name="Oval 64">
                <a:extLst>
                  <a:ext uri="{FF2B5EF4-FFF2-40B4-BE49-F238E27FC236}">
                    <a16:creationId xmlns:a16="http://schemas.microsoft.com/office/drawing/2014/main" id="{65827FB1-6010-45DC-B34B-F335DD8B7CE4}"/>
                  </a:ext>
                </a:extLst>
              </p:cNvPr>
              <p:cNvSpPr>
                <a:spLocks noChangeArrowheads="1"/>
              </p:cNvSpPr>
              <p:nvPr/>
            </p:nvSpPr>
            <p:spPr bwMode="auto">
              <a:xfrm>
                <a:off x="6727" y="1570"/>
                <a:ext cx="16"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6" name="Oval 65">
                <a:extLst>
                  <a:ext uri="{FF2B5EF4-FFF2-40B4-BE49-F238E27FC236}">
                    <a16:creationId xmlns:a16="http://schemas.microsoft.com/office/drawing/2014/main" id="{24209096-FB56-4DCE-B7B1-A06DF123B4D7}"/>
                  </a:ext>
                </a:extLst>
              </p:cNvPr>
              <p:cNvSpPr>
                <a:spLocks noChangeArrowheads="1"/>
              </p:cNvSpPr>
              <p:nvPr/>
            </p:nvSpPr>
            <p:spPr bwMode="auto">
              <a:xfrm>
                <a:off x="6755" y="1570"/>
                <a:ext cx="18"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7" name="Oval 66">
                <a:extLst>
                  <a:ext uri="{FF2B5EF4-FFF2-40B4-BE49-F238E27FC236}">
                    <a16:creationId xmlns:a16="http://schemas.microsoft.com/office/drawing/2014/main" id="{6241E2C2-0397-446E-8BE5-E890D3C9A728}"/>
                  </a:ext>
                </a:extLst>
              </p:cNvPr>
              <p:cNvSpPr>
                <a:spLocks noChangeArrowheads="1"/>
              </p:cNvSpPr>
              <p:nvPr/>
            </p:nvSpPr>
            <p:spPr bwMode="auto">
              <a:xfrm>
                <a:off x="6668" y="1600"/>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8" name="Oval 67">
                <a:extLst>
                  <a:ext uri="{FF2B5EF4-FFF2-40B4-BE49-F238E27FC236}">
                    <a16:creationId xmlns:a16="http://schemas.microsoft.com/office/drawing/2014/main" id="{7CF74C48-AD4A-4EF9-8D1D-E217EDB613AB}"/>
                  </a:ext>
                </a:extLst>
              </p:cNvPr>
              <p:cNvSpPr>
                <a:spLocks noChangeArrowheads="1"/>
              </p:cNvSpPr>
              <p:nvPr/>
            </p:nvSpPr>
            <p:spPr bwMode="auto">
              <a:xfrm>
                <a:off x="6697" y="1600"/>
                <a:ext cx="18"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9" name="Oval 68">
                <a:extLst>
                  <a:ext uri="{FF2B5EF4-FFF2-40B4-BE49-F238E27FC236}">
                    <a16:creationId xmlns:a16="http://schemas.microsoft.com/office/drawing/2014/main" id="{0B2FDB68-922F-4C14-B8E7-EE6169C19286}"/>
                  </a:ext>
                </a:extLst>
              </p:cNvPr>
              <p:cNvSpPr>
                <a:spLocks noChangeArrowheads="1"/>
              </p:cNvSpPr>
              <p:nvPr/>
            </p:nvSpPr>
            <p:spPr bwMode="auto">
              <a:xfrm>
                <a:off x="6727" y="1600"/>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0" name="Oval 69">
                <a:extLst>
                  <a:ext uri="{FF2B5EF4-FFF2-40B4-BE49-F238E27FC236}">
                    <a16:creationId xmlns:a16="http://schemas.microsoft.com/office/drawing/2014/main" id="{BED097A1-B5C4-4A64-92F8-81F6347447E9}"/>
                  </a:ext>
                </a:extLst>
              </p:cNvPr>
              <p:cNvSpPr>
                <a:spLocks noChangeArrowheads="1"/>
              </p:cNvSpPr>
              <p:nvPr/>
            </p:nvSpPr>
            <p:spPr bwMode="auto">
              <a:xfrm>
                <a:off x="6755" y="1600"/>
                <a:ext cx="18"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1" name="Oval 70">
                <a:extLst>
                  <a:ext uri="{FF2B5EF4-FFF2-40B4-BE49-F238E27FC236}">
                    <a16:creationId xmlns:a16="http://schemas.microsoft.com/office/drawing/2014/main" id="{C3F803F5-8252-4C62-99B8-C41F3BDB8121}"/>
                  </a:ext>
                </a:extLst>
              </p:cNvPr>
              <p:cNvSpPr>
                <a:spLocks noChangeArrowheads="1"/>
              </p:cNvSpPr>
              <p:nvPr/>
            </p:nvSpPr>
            <p:spPr bwMode="auto">
              <a:xfrm>
                <a:off x="6785" y="1600"/>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2" name="Oval 71">
                <a:extLst>
                  <a:ext uri="{FF2B5EF4-FFF2-40B4-BE49-F238E27FC236}">
                    <a16:creationId xmlns:a16="http://schemas.microsoft.com/office/drawing/2014/main" id="{E58C02F4-9C29-479C-BBBE-6AB5995F2E96}"/>
                  </a:ext>
                </a:extLst>
              </p:cNvPr>
              <p:cNvSpPr>
                <a:spLocks noChangeArrowheads="1"/>
              </p:cNvSpPr>
              <p:nvPr/>
            </p:nvSpPr>
            <p:spPr bwMode="auto">
              <a:xfrm>
                <a:off x="6815" y="1600"/>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3" name="Oval 72">
                <a:extLst>
                  <a:ext uri="{FF2B5EF4-FFF2-40B4-BE49-F238E27FC236}">
                    <a16:creationId xmlns:a16="http://schemas.microsoft.com/office/drawing/2014/main" id="{4697E209-B3FE-4836-BF24-5272D7C52168}"/>
                  </a:ext>
                </a:extLst>
              </p:cNvPr>
              <p:cNvSpPr>
                <a:spLocks noChangeArrowheads="1"/>
              </p:cNvSpPr>
              <p:nvPr/>
            </p:nvSpPr>
            <p:spPr bwMode="auto">
              <a:xfrm>
                <a:off x="6843" y="1600"/>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4" name="Oval 73">
                <a:extLst>
                  <a:ext uri="{FF2B5EF4-FFF2-40B4-BE49-F238E27FC236}">
                    <a16:creationId xmlns:a16="http://schemas.microsoft.com/office/drawing/2014/main" id="{D3168B78-3085-4B3E-8832-1E422D9AAB35}"/>
                  </a:ext>
                </a:extLst>
              </p:cNvPr>
              <p:cNvSpPr>
                <a:spLocks noChangeArrowheads="1"/>
              </p:cNvSpPr>
              <p:nvPr/>
            </p:nvSpPr>
            <p:spPr bwMode="auto">
              <a:xfrm>
                <a:off x="6668" y="1629"/>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5" name="Oval 74">
                <a:extLst>
                  <a:ext uri="{FF2B5EF4-FFF2-40B4-BE49-F238E27FC236}">
                    <a16:creationId xmlns:a16="http://schemas.microsoft.com/office/drawing/2014/main" id="{C16B7394-3EA4-4759-81E7-9EAC0A7413D9}"/>
                  </a:ext>
                </a:extLst>
              </p:cNvPr>
              <p:cNvSpPr>
                <a:spLocks noChangeArrowheads="1"/>
              </p:cNvSpPr>
              <p:nvPr/>
            </p:nvSpPr>
            <p:spPr bwMode="auto">
              <a:xfrm>
                <a:off x="6697" y="1629"/>
                <a:ext cx="18"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6" name="Oval 75">
                <a:extLst>
                  <a:ext uri="{FF2B5EF4-FFF2-40B4-BE49-F238E27FC236}">
                    <a16:creationId xmlns:a16="http://schemas.microsoft.com/office/drawing/2014/main" id="{5F6B04A9-6D5D-4714-95EF-CEFDA74E0C3D}"/>
                  </a:ext>
                </a:extLst>
              </p:cNvPr>
              <p:cNvSpPr>
                <a:spLocks noChangeArrowheads="1"/>
              </p:cNvSpPr>
              <p:nvPr/>
            </p:nvSpPr>
            <p:spPr bwMode="auto">
              <a:xfrm>
                <a:off x="6727" y="1629"/>
                <a:ext cx="16"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7" name="Oval 76">
                <a:extLst>
                  <a:ext uri="{FF2B5EF4-FFF2-40B4-BE49-F238E27FC236}">
                    <a16:creationId xmlns:a16="http://schemas.microsoft.com/office/drawing/2014/main" id="{73C2A30D-555F-43B9-AC8F-369E8E185D48}"/>
                  </a:ext>
                </a:extLst>
              </p:cNvPr>
              <p:cNvSpPr>
                <a:spLocks noChangeArrowheads="1"/>
              </p:cNvSpPr>
              <p:nvPr/>
            </p:nvSpPr>
            <p:spPr bwMode="auto">
              <a:xfrm>
                <a:off x="6755" y="1629"/>
                <a:ext cx="18"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8" name="Oval 77">
                <a:extLst>
                  <a:ext uri="{FF2B5EF4-FFF2-40B4-BE49-F238E27FC236}">
                    <a16:creationId xmlns:a16="http://schemas.microsoft.com/office/drawing/2014/main" id="{5F53916A-85C4-4A86-A326-6F926DE1D7BB}"/>
                  </a:ext>
                </a:extLst>
              </p:cNvPr>
              <p:cNvSpPr>
                <a:spLocks noChangeArrowheads="1"/>
              </p:cNvSpPr>
              <p:nvPr/>
            </p:nvSpPr>
            <p:spPr bwMode="auto">
              <a:xfrm>
                <a:off x="6785" y="1629"/>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9" name="Oval 78">
                <a:extLst>
                  <a:ext uri="{FF2B5EF4-FFF2-40B4-BE49-F238E27FC236}">
                    <a16:creationId xmlns:a16="http://schemas.microsoft.com/office/drawing/2014/main" id="{C4DF8516-0141-4999-BEB9-60B89DBEFA93}"/>
                  </a:ext>
                </a:extLst>
              </p:cNvPr>
              <p:cNvSpPr>
                <a:spLocks noChangeArrowheads="1"/>
              </p:cNvSpPr>
              <p:nvPr/>
            </p:nvSpPr>
            <p:spPr bwMode="auto">
              <a:xfrm>
                <a:off x="6815" y="1629"/>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0" name="Oval 79">
                <a:extLst>
                  <a:ext uri="{FF2B5EF4-FFF2-40B4-BE49-F238E27FC236}">
                    <a16:creationId xmlns:a16="http://schemas.microsoft.com/office/drawing/2014/main" id="{F3B2987D-FF82-4480-95BB-20D1F5EE02C6}"/>
                  </a:ext>
                </a:extLst>
              </p:cNvPr>
              <p:cNvSpPr>
                <a:spLocks noChangeArrowheads="1"/>
              </p:cNvSpPr>
              <p:nvPr/>
            </p:nvSpPr>
            <p:spPr bwMode="auto">
              <a:xfrm>
                <a:off x="6843" y="1629"/>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1" name="Oval 80">
                <a:extLst>
                  <a:ext uri="{FF2B5EF4-FFF2-40B4-BE49-F238E27FC236}">
                    <a16:creationId xmlns:a16="http://schemas.microsoft.com/office/drawing/2014/main" id="{7E005B0D-CAB6-47BD-8C58-8E65CD0CBEC2}"/>
                  </a:ext>
                </a:extLst>
              </p:cNvPr>
              <p:cNvSpPr>
                <a:spLocks noChangeArrowheads="1"/>
              </p:cNvSpPr>
              <p:nvPr/>
            </p:nvSpPr>
            <p:spPr bwMode="auto">
              <a:xfrm>
                <a:off x="6668" y="1659"/>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2" name="Oval 81">
                <a:extLst>
                  <a:ext uri="{FF2B5EF4-FFF2-40B4-BE49-F238E27FC236}">
                    <a16:creationId xmlns:a16="http://schemas.microsoft.com/office/drawing/2014/main" id="{47F34672-E93D-4B15-B9CF-F3B76EA074E4}"/>
                  </a:ext>
                </a:extLst>
              </p:cNvPr>
              <p:cNvSpPr>
                <a:spLocks noChangeArrowheads="1"/>
              </p:cNvSpPr>
              <p:nvPr/>
            </p:nvSpPr>
            <p:spPr bwMode="auto">
              <a:xfrm>
                <a:off x="6697" y="1659"/>
                <a:ext cx="18"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3" name="Oval 82">
                <a:extLst>
                  <a:ext uri="{FF2B5EF4-FFF2-40B4-BE49-F238E27FC236}">
                    <a16:creationId xmlns:a16="http://schemas.microsoft.com/office/drawing/2014/main" id="{502D1D03-F46B-4E46-8248-6D5414127A97}"/>
                  </a:ext>
                </a:extLst>
              </p:cNvPr>
              <p:cNvSpPr>
                <a:spLocks noChangeArrowheads="1"/>
              </p:cNvSpPr>
              <p:nvPr/>
            </p:nvSpPr>
            <p:spPr bwMode="auto">
              <a:xfrm>
                <a:off x="6727" y="1659"/>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4" name="Oval 83">
                <a:extLst>
                  <a:ext uri="{FF2B5EF4-FFF2-40B4-BE49-F238E27FC236}">
                    <a16:creationId xmlns:a16="http://schemas.microsoft.com/office/drawing/2014/main" id="{7A38E8B7-54ED-41C2-8A4F-62034C1EF20B}"/>
                  </a:ext>
                </a:extLst>
              </p:cNvPr>
              <p:cNvSpPr>
                <a:spLocks noChangeArrowheads="1"/>
              </p:cNvSpPr>
              <p:nvPr/>
            </p:nvSpPr>
            <p:spPr bwMode="auto">
              <a:xfrm>
                <a:off x="6755" y="1659"/>
                <a:ext cx="18"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5" name="Oval 84">
                <a:extLst>
                  <a:ext uri="{FF2B5EF4-FFF2-40B4-BE49-F238E27FC236}">
                    <a16:creationId xmlns:a16="http://schemas.microsoft.com/office/drawing/2014/main" id="{319AC173-711B-40A4-93D2-55C28EA53879}"/>
                  </a:ext>
                </a:extLst>
              </p:cNvPr>
              <p:cNvSpPr>
                <a:spLocks noChangeArrowheads="1"/>
              </p:cNvSpPr>
              <p:nvPr/>
            </p:nvSpPr>
            <p:spPr bwMode="auto">
              <a:xfrm>
                <a:off x="6785" y="1659"/>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6" name="Oval 85">
                <a:extLst>
                  <a:ext uri="{FF2B5EF4-FFF2-40B4-BE49-F238E27FC236}">
                    <a16:creationId xmlns:a16="http://schemas.microsoft.com/office/drawing/2014/main" id="{E10A9E4B-6F87-464E-AB88-99CB0A4F79EF}"/>
                  </a:ext>
                </a:extLst>
              </p:cNvPr>
              <p:cNvSpPr>
                <a:spLocks noChangeArrowheads="1"/>
              </p:cNvSpPr>
              <p:nvPr/>
            </p:nvSpPr>
            <p:spPr bwMode="auto">
              <a:xfrm>
                <a:off x="6815" y="1659"/>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7" name="Oval 86">
                <a:extLst>
                  <a:ext uri="{FF2B5EF4-FFF2-40B4-BE49-F238E27FC236}">
                    <a16:creationId xmlns:a16="http://schemas.microsoft.com/office/drawing/2014/main" id="{1C3AF221-94A2-4825-99B6-4755395D405E}"/>
                  </a:ext>
                </a:extLst>
              </p:cNvPr>
              <p:cNvSpPr>
                <a:spLocks noChangeArrowheads="1"/>
              </p:cNvSpPr>
              <p:nvPr/>
            </p:nvSpPr>
            <p:spPr bwMode="auto">
              <a:xfrm>
                <a:off x="6843" y="1659"/>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8" name="Oval 87">
                <a:extLst>
                  <a:ext uri="{FF2B5EF4-FFF2-40B4-BE49-F238E27FC236}">
                    <a16:creationId xmlns:a16="http://schemas.microsoft.com/office/drawing/2014/main" id="{8BAD515E-6D57-48C2-A380-8C2C6058BEB0}"/>
                  </a:ext>
                </a:extLst>
              </p:cNvPr>
              <p:cNvSpPr>
                <a:spLocks noChangeArrowheads="1"/>
              </p:cNvSpPr>
              <p:nvPr/>
            </p:nvSpPr>
            <p:spPr bwMode="auto">
              <a:xfrm>
                <a:off x="6668" y="1689"/>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9" name="Freeform 88">
                <a:extLst>
                  <a:ext uri="{FF2B5EF4-FFF2-40B4-BE49-F238E27FC236}">
                    <a16:creationId xmlns:a16="http://schemas.microsoft.com/office/drawing/2014/main" id="{7B63396A-DA73-4A55-8230-92B956EE62A1}"/>
                  </a:ext>
                </a:extLst>
              </p:cNvPr>
              <p:cNvSpPr>
                <a:spLocks/>
              </p:cNvSpPr>
              <p:nvPr/>
            </p:nvSpPr>
            <p:spPr bwMode="auto">
              <a:xfrm>
                <a:off x="6697" y="1689"/>
                <a:ext cx="18" cy="16"/>
              </a:xfrm>
              <a:custGeom>
                <a:avLst/>
                <a:gdLst>
                  <a:gd name="T0" fmla="*/ 6 w 11"/>
                  <a:gd name="T1" fmla="*/ 0 h 10"/>
                  <a:gd name="T2" fmla="*/ 0 w 11"/>
                  <a:gd name="T3" fmla="*/ 5 h 10"/>
                  <a:gd name="T4" fmla="*/ 6 w 11"/>
                  <a:gd name="T5" fmla="*/ 10 h 10"/>
                  <a:gd name="T6" fmla="*/ 11 w 11"/>
                  <a:gd name="T7" fmla="*/ 5 h 10"/>
                  <a:gd name="T8" fmla="*/ 6 w 11"/>
                  <a:gd name="T9" fmla="*/ 0 h 10"/>
                </a:gdLst>
                <a:ahLst/>
                <a:cxnLst>
                  <a:cxn ang="0">
                    <a:pos x="T0" y="T1"/>
                  </a:cxn>
                  <a:cxn ang="0">
                    <a:pos x="T2" y="T3"/>
                  </a:cxn>
                  <a:cxn ang="0">
                    <a:pos x="T4" y="T5"/>
                  </a:cxn>
                  <a:cxn ang="0">
                    <a:pos x="T6" y="T7"/>
                  </a:cxn>
                  <a:cxn ang="0">
                    <a:pos x="T8" y="T9"/>
                  </a:cxn>
                </a:cxnLst>
                <a:rect l="0" t="0" r="r" b="b"/>
                <a:pathLst>
                  <a:path w="11" h="10">
                    <a:moveTo>
                      <a:pt x="6" y="0"/>
                    </a:moveTo>
                    <a:cubicBezTo>
                      <a:pt x="3" y="0"/>
                      <a:pt x="0" y="2"/>
                      <a:pt x="0" y="5"/>
                    </a:cubicBezTo>
                    <a:cubicBezTo>
                      <a:pt x="0" y="8"/>
                      <a:pt x="3" y="10"/>
                      <a:pt x="6" y="10"/>
                    </a:cubicBezTo>
                    <a:cubicBezTo>
                      <a:pt x="8" y="10"/>
                      <a:pt x="11" y="8"/>
                      <a:pt x="11" y="5"/>
                    </a:cubicBezTo>
                    <a:cubicBezTo>
                      <a:pt x="10" y="2"/>
                      <a:pt x="8" y="0"/>
                      <a:pt x="6"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0" name="Oval 89">
                <a:extLst>
                  <a:ext uri="{FF2B5EF4-FFF2-40B4-BE49-F238E27FC236}">
                    <a16:creationId xmlns:a16="http://schemas.microsoft.com/office/drawing/2014/main" id="{7DC3939F-CC7A-4AF1-A87B-7A8E8C8CD4C3}"/>
                  </a:ext>
                </a:extLst>
              </p:cNvPr>
              <p:cNvSpPr>
                <a:spLocks noChangeArrowheads="1"/>
              </p:cNvSpPr>
              <p:nvPr/>
            </p:nvSpPr>
            <p:spPr bwMode="auto">
              <a:xfrm>
                <a:off x="6727" y="1689"/>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1" name="Oval 90">
                <a:extLst>
                  <a:ext uri="{FF2B5EF4-FFF2-40B4-BE49-F238E27FC236}">
                    <a16:creationId xmlns:a16="http://schemas.microsoft.com/office/drawing/2014/main" id="{998D8D7F-0CFA-4DD1-80D7-30FB16DA5A4C}"/>
                  </a:ext>
                </a:extLst>
              </p:cNvPr>
              <p:cNvSpPr>
                <a:spLocks noChangeArrowheads="1"/>
              </p:cNvSpPr>
              <p:nvPr/>
            </p:nvSpPr>
            <p:spPr bwMode="auto">
              <a:xfrm>
                <a:off x="6755" y="1689"/>
                <a:ext cx="18"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2" name="Oval 91">
                <a:extLst>
                  <a:ext uri="{FF2B5EF4-FFF2-40B4-BE49-F238E27FC236}">
                    <a16:creationId xmlns:a16="http://schemas.microsoft.com/office/drawing/2014/main" id="{E037B710-7E64-4641-8A4F-956F64EC7438}"/>
                  </a:ext>
                </a:extLst>
              </p:cNvPr>
              <p:cNvSpPr>
                <a:spLocks noChangeArrowheads="1"/>
              </p:cNvSpPr>
              <p:nvPr/>
            </p:nvSpPr>
            <p:spPr bwMode="auto">
              <a:xfrm>
                <a:off x="6785" y="1689"/>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3" name="Oval 92">
                <a:extLst>
                  <a:ext uri="{FF2B5EF4-FFF2-40B4-BE49-F238E27FC236}">
                    <a16:creationId xmlns:a16="http://schemas.microsoft.com/office/drawing/2014/main" id="{D3020A9A-0FFD-48F2-9BB0-66A11700CFC4}"/>
                  </a:ext>
                </a:extLst>
              </p:cNvPr>
              <p:cNvSpPr>
                <a:spLocks noChangeArrowheads="1"/>
              </p:cNvSpPr>
              <p:nvPr/>
            </p:nvSpPr>
            <p:spPr bwMode="auto">
              <a:xfrm>
                <a:off x="6815" y="1689"/>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4" name="Oval 93">
                <a:extLst>
                  <a:ext uri="{FF2B5EF4-FFF2-40B4-BE49-F238E27FC236}">
                    <a16:creationId xmlns:a16="http://schemas.microsoft.com/office/drawing/2014/main" id="{3E1C3132-EC39-4CFB-BABC-DE1603DD209B}"/>
                  </a:ext>
                </a:extLst>
              </p:cNvPr>
              <p:cNvSpPr>
                <a:spLocks noChangeArrowheads="1"/>
              </p:cNvSpPr>
              <p:nvPr/>
            </p:nvSpPr>
            <p:spPr bwMode="auto">
              <a:xfrm>
                <a:off x="6843" y="1689"/>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5" name="Oval 94">
                <a:extLst>
                  <a:ext uri="{FF2B5EF4-FFF2-40B4-BE49-F238E27FC236}">
                    <a16:creationId xmlns:a16="http://schemas.microsoft.com/office/drawing/2014/main" id="{EC324EDD-172F-44FD-9108-0448AF32E768}"/>
                  </a:ext>
                </a:extLst>
              </p:cNvPr>
              <p:cNvSpPr>
                <a:spLocks noChangeArrowheads="1"/>
              </p:cNvSpPr>
              <p:nvPr/>
            </p:nvSpPr>
            <p:spPr bwMode="auto">
              <a:xfrm>
                <a:off x="6668" y="1717"/>
                <a:ext cx="17"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6" name="Freeform 95">
                <a:extLst>
                  <a:ext uri="{FF2B5EF4-FFF2-40B4-BE49-F238E27FC236}">
                    <a16:creationId xmlns:a16="http://schemas.microsoft.com/office/drawing/2014/main" id="{0A42036A-D8CC-48D6-98F3-508332DA6A79}"/>
                  </a:ext>
                </a:extLst>
              </p:cNvPr>
              <p:cNvSpPr>
                <a:spLocks/>
              </p:cNvSpPr>
              <p:nvPr/>
            </p:nvSpPr>
            <p:spPr bwMode="auto">
              <a:xfrm>
                <a:off x="6697" y="1717"/>
                <a:ext cx="18" cy="19"/>
              </a:xfrm>
              <a:custGeom>
                <a:avLst/>
                <a:gdLst>
                  <a:gd name="T0" fmla="*/ 6 w 11"/>
                  <a:gd name="T1" fmla="*/ 0 h 11"/>
                  <a:gd name="T2" fmla="*/ 0 w 11"/>
                  <a:gd name="T3" fmla="*/ 5 h 11"/>
                  <a:gd name="T4" fmla="*/ 6 w 11"/>
                  <a:gd name="T5" fmla="*/ 11 h 11"/>
                  <a:gd name="T6" fmla="*/ 11 w 11"/>
                  <a:gd name="T7" fmla="*/ 5 h 11"/>
                  <a:gd name="T8" fmla="*/ 6 w 11"/>
                  <a:gd name="T9" fmla="*/ 0 h 11"/>
                </a:gdLst>
                <a:ahLst/>
                <a:cxnLst>
                  <a:cxn ang="0">
                    <a:pos x="T0" y="T1"/>
                  </a:cxn>
                  <a:cxn ang="0">
                    <a:pos x="T2" y="T3"/>
                  </a:cxn>
                  <a:cxn ang="0">
                    <a:pos x="T4" y="T5"/>
                  </a:cxn>
                  <a:cxn ang="0">
                    <a:pos x="T6" y="T7"/>
                  </a:cxn>
                  <a:cxn ang="0">
                    <a:pos x="T8" y="T9"/>
                  </a:cxn>
                </a:cxnLst>
                <a:rect l="0" t="0" r="r" b="b"/>
                <a:pathLst>
                  <a:path w="11" h="11">
                    <a:moveTo>
                      <a:pt x="6" y="0"/>
                    </a:moveTo>
                    <a:cubicBezTo>
                      <a:pt x="3" y="0"/>
                      <a:pt x="0" y="3"/>
                      <a:pt x="0" y="5"/>
                    </a:cubicBezTo>
                    <a:cubicBezTo>
                      <a:pt x="0" y="8"/>
                      <a:pt x="3" y="11"/>
                      <a:pt x="6" y="11"/>
                    </a:cubicBezTo>
                    <a:cubicBezTo>
                      <a:pt x="8" y="11"/>
                      <a:pt x="11" y="8"/>
                      <a:pt x="11" y="5"/>
                    </a:cubicBezTo>
                    <a:cubicBezTo>
                      <a:pt x="10" y="3"/>
                      <a:pt x="8" y="0"/>
                      <a:pt x="6"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7" name="Oval 96">
                <a:extLst>
                  <a:ext uri="{FF2B5EF4-FFF2-40B4-BE49-F238E27FC236}">
                    <a16:creationId xmlns:a16="http://schemas.microsoft.com/office/drawing/2014/main" id="{85BAA1D0-2A13-4877-864A-96363AF5E1C0}"/>
                  </a:ext>
                </a:extLst>
              </p:cNvPr>
              <p:cNvSpPr>
                <a:spLocks noChangeArrowheads="1"/>
              </p:cNvSpPr>
              <p:nvPr/>
            </p:nvSpPr>
            <p:spPr bwMode="auto">
              <a:xfrm>
                <a:off x="6727" y="1717"/>
                <a:ext cx="16"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8" name="Oval 97">
                <a:extLst>
                  <a:ext uri="{FF2B5EF4-FFF2-40B4-BE49-F238E27FC236}">
                    <a16:creationId xmlns:a16="http://schemas.microsoft.com/office/drawing/2014/main" id="{0136ED05-BF5C-4FC3-9B2B-6781133FB2BC}"/>
                  </a:ext>
                </a:extLst>
              </p:cNvPr>
              <p:cNvSpPr>
                <a:spLocks noChangeArrowheads="1"/>
              </p:cNvSpPr>
              <p:nvPr/>
            </p:nvSpPr>
            <p:spPr bwMode="auto">
              <a:xfrm>
                <a:off x="6755" y="1717"/>
                <a:ext cx="18"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9" name="Oval 98">
                <a:extLst>
                  <a:ext uri="{FF2B5EF4-FFF2-40B4-BE49-F238E27FC236}">
                    <a16:creationId xmlns:a16="http://schemas.microsoft.com/office/drawing/2014/main" id="{1B914C65-8D94-4FA9-9AB2-BF37DF027920}"/>
                  </a:ext>
                </a:extLst>
              </p:cNvPr>
              <p:cNvSpPr>
                <a:spLocks noChangeArrowheads="1"/>
              </p:cNvSpPr>
              <p:nvPr/>
            </p:nvSpPr>
            <p:spPr bwMode="auto">
              <a:xfrm>
                <a:off x="6785" y="1717"/>
                <a:ext cx="17"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0" name="Oval 99">
                <a:extLst>
                  <a:ext uri="{FF2B5EF4-FFF2-40B4-BE49-F238E27FC236}">
                    <a16:creationId xmlns:a16="http://schemas.microsoft.com/office/drawing/2014/main" id="{22BF72DA-620B-4DAB-9AA6-F3FC14C70AB1}"/>
                  </a:ext>
                </a:extLst>
              </p:cNvPr>
              <p:cNvSpPr>
                <a:spLocks noChangeArrowheads="1"/>
              </p:cNvSpPr>
              <p:nvPr/>
            </p:nvSpPr>
            <p:spPr bwMode="auto">
              <a:xfrm>
                <a:off x="6815" y="1717"/>
                <a:ext cx="17"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1" name="Oval 100">
                <a:extLst>
                  <a:ext uri="{FF2B5EF4-FFF2-40B4-BE49-F238E27FC236}">
                    <a16:creationId xmlns:a16="http://schemas.microsoft.com/office/drawing/2014/main" id="{0CF65F27-F14C-4339-BF46-1D3D5307C219}"/>
                  </a:ext>
                </a:extLst>
              </p:cNvPr>
              <p:cNvSpPr>
                <a:spLocks noChangeArrowheads="1"/>
              </p:cNvSpPr>
              <p:nvPr/>
            </p:nvSpPr>
            <p:spPr bwMode="auto">
              <a:xfrm>
                <a:off x="6843" y="1717"/>
                <a:ext cx="17"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2" name="Freeform 101">
                <a:extLst>
                  <a:ext uri="{FF2B5EF4-FFF2-40B4-BE49-F238E27FC236}">
                    <a16:creationId xmlns:a16="http://schemas.microsoft.com/office/drawing/2014/main" id="{6BA238C0-3BE5-4EA7-8D39-69EE1FE7767D}"/>
                  </a:ext>
                </a:extLst>
              </p:cNvPr>
              <p:cNvSpPr>
                <a:spLocks/>
              </p:cNvSpPr>
              <p:nvPr/>
            </p:nvSpPr>
            <p:spPr bwMode="auto">
              <a:xfrm>
                <a:off x="6873" y="1600"/>
                <a:ext cx="17" cy="17"/>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10"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3" name="Oval 102">
                <a:extLst>
                  <a:ext uri="{FF2B5EF4-FFF2-40B4-BE49-F238E27FC236}">
                    <a16:creationId xmlns:a16="http://schemas.microsoft.com/office/drawing/2014/main" id="{E3C1C0A1-617B-48BD-ADED-77888CFE73E6}"/>
                  </a:ext>
                </a:extLst>
              </p:cNvPr>
              <p:cNvSpPr>
                <a:spLocks noChangeArrowheads="1"/>
              </p:cNvSpPr>
              <p:nvPr/>
            </p:nvSpPr>
            <p:spPr bwMode="auto">
              <a:xfrm>
                <a:off x="6902" y="1600"/>
                <a:ext cx="18"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4" name="Oval 103">
                <a:extLst>
                  <a:ext uri="{FF2B5EF4-FFF2-40B4-BE49-F238E27FC236}">
                    <a16:creationId xmlns:a16="http://schemas.microsoft.com/office/drawing/2014/main" id="{B05059BA-7B61-46CB-94B3-DFD05684CE0C}"/>
                  </a:ext>
                </a:extLst>
              </p:cNvPr>
              <p:cNvSpPr>
                <a:spLocks noChangeArrowheads="1"/>
              </p:cNvSpPr>
              <p:nvPr/>
            </p:nvSpPr>
            <p:spPr bwMode="auto">
              <a:xfrm>
                <a:off x="6932" y="1600"/>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5" name="Oval 104">
                <a:extLst>
                  <a:ext uri="{FF2B5EF4-FFF2-40B4-BE49-F238E27FC236}">
                    <a16:creationId xmlns:a16="http://schemas.microsoft.com/office/drawing/2014/main" id="{39874F31-B312-477A-8801-224D7DB8C44D}"/>
                  </a:ext>
                </a:extLst>
              </p:cNvPr>
              <p:cNvSpPr>
                <a:spLocks noChangeArrowheads="1"/>
              </p:cNvSpPr>
              <p:nvPr/>
            </p:nvSpPr>
            <p:spPr bwMode="auto">
              <a:xfrm>
                <a:off x="6960" y="1600"/>
                <a:ext cx="18"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6" name="Oval 105">
                <a:extLst>
                  <a:ext uri="{FF2B5EF4-FFF2-40B4-BE49-F238E27FC236}">
                    <a16:creationId xmlns:a16="http://schemas.microsoft.com/office/drawing/2014/main" id="{82BE0579-C5A7-4E12-B6A5-66E335BBCDE0}"/>
                  </a:ext>
                </a:extLst>
              </p:cNvPr>
              <p:cNvSpPr>
                <a:spLocks noChangeArrowheads="1"/>
              </p:cNvSpPr>
              <p:nvPr/>
            </p:nvSpPr>
            <p:spPr bwMode="auto">
              <a:xfrm>
                <a:off x="6990" y="1600"/>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7" name="Freeform 106">
                <a:extLst>
                  <a:ext uri="{FF2B5EF4-FFF2-40B4-BE49-F238E27FC236}">
                    <a16:creationId xmlns:a16="http://schemas.microsoft.com/office/drawing/2014/main" id="{2026674E-ED7E-43EF-874F-6DD4FAD53A94}"/>
                  </a:ext>
                </a:extLst>
              </p:cNvPr>
              <p:cNvSpPr>
                <a:spLocks/>
              </p:cNvSpPr>
              <p:nvPr/>
            </p:nvSpPr>
            <p:spPr bwMode="auto">
              <a:xfrm>
                <a:off x="6873" y="1629"/>
                <a:ext cx="17" cy="18"/>
              </a:xfrm>
              <a:custGeom>
                <a:avLst/>
                <a:gdLst>
                  <a:gd name="T0" fmla="*/ 5 w 10"/>
                  <a:gd name="T1" fmla="*/ 0 h 11"/>
                  <a:gd name="T2" fmla="*/ 0 w 10"/>
                  <a:gd name="T3" fmla="*/ 6 h 11"/>
                  <a:gd name="T4" fmla="*/ 5 w 10"/>
                  <a:gd name="T5" fmla="*/ 11 h 11"/>
                  <a:gd name="T6" fmla="*/ 10 w 10"/>
                  <a:gd name="T7" fmla="*/ 6 h 11"/>
                  <a:gd name="T8" fmla="*/ 5 w 10"/>
                  <a:gd name="T9" fmla="*/ 0 h 11"/>
                </a:gdLst>
                <a:ahLst/>
                <a:cxnLst>
                  <a:cxn ang="0">
                    <a:pos x="T0" y="T1"/>
                  </a:cxn>
                  <a:cxn ang="0">
                    <a:pos x="T2" y="T3"/>
                  </a:cxn>
                  <a:cxn ang="0">
                    <a:pos x="T4" y="T5"/>
                  </a:cxn>
                  <a:cxn ang="0">
                    <a:pos x="T6" y="T7"/>
                  </a:cxn>
                  <a:cxn ang="0">
                    <a:pos x="T8" y="T9"/>
                  </a:cxn>
                </a:cxnLst>
                <a:rect l="0" t="0" r="r" b="b"/>
                <a:pathLst>
                  <a:path w="10" h="11">
                    <a:moveTo>
                      <a:pt x="5" y="0"/>
                    </a:moveTo>
                    <a:cubicBezTo>
                      <a:pt x="2" y="0"/>
                      <a:pt x="0" y="3"/>
                      <a:pt x="0" y="6"/>
                    </a:cubicBezTo>
                    <a:cubicBezTo>
                      <a:pt x="0" y="8"/>
                      <a:pt x="2" y="11"/>
                      <a:pt x="5" y="11"/>
                    </a:cubicBezTo>
                    <a:cubicBezTo>
                      <a:pt x="8" y="11"/>
                      <a:pt x="10" y="8"/>
                      <a:pt x="10" y="6"/>
                    </a:cubicBezTo>
                    <a:cubicBezTo>
                      <a:pt x="10" y="3"/>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8" name="Oval 107">
                <a:extLst>
                  <a:ext uri="{FF2B5EF4-FFF2-40B4-BE49-F238E27FC236}">
                    <a16:creationId xmlns:a16="http://schemas.microsoft.com/office/drawing/2014/main" id="{15DCE4A7-A04A-4F03-A97F-4EEF2BFD0DD9}"/>
                  </a:ext>
                </a:extLst>
              </p:cNvPr>
              <p:cNvSpPr>
                <a:spLocks noChangeArrowheads="1"/>
              </p:cNvSpPr>
              <p:nvPr/>
            </p:nvSpPr>
            <p:spPr bwMode="auto">
              <a:xfrm>
                <a:off x="6902" y="1629"/>
                <a:ext cx="18"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9" name="Oval 108">
                <a:extLst>
                  <a:ext uri="{FF2B5EF4-FFF2-40B4-BE49-F238E27FC236}">
                    <a16:creationId xmlns:a16="http://schemas.microsoft.com/office/drawing/2014/main" id="{C1D651BE-E8B4-4EFF-AD37-5F822640F66E}"/>
                  </a:ext>
                </a:extLst>
              </p:cNvPr>
              <p:cNvSpPr>
                <a:spLocks noChangeArrowheads="1"/>
              </p:cNvSpPr>
              <p:nvPr/>
            </p:nvSpPr>
            <p:spPr bwMode="auto">
              <a:xfrm>
                <a:off x="6932" y="1629"/>
                <a:ext cx="16"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0" name="Oval 109">
                <a:extLst>
                  <a:ext uri="{FF2B5EF4-FFF2-40B4-BE49-F238E27FC236}">
                    <a16:creationId xmlns:a16="http://schemas.microsoft.com/office/drawing/2014/main" id="{48F5679C-26E9-4756-8596-083112A80F2E}"/>
                  </a:ext>
                </a:extLst>
              </p:cNvPr>
              <p:cNvSpPr>
                <a:spLocks noChangeArrowheads="1"/>
              </p:cNvSpPr>
              <p:nvPr/>
            </p:nvSpPr>
            <p:spPr bwMode="auto">
              <a:xfrm>
                <a:off x="6960" y="1629"/>
                <a:ext cx="18"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1" name="Oval 110">
                <a:extLst>
                  <a:ext uri="{FF2B5EF4-FFF2-40B4-BE49-F238E27FC236}">
                    <a16:creationId xmlns:a16="http://schemas.microsoft.com/office/drawing/2014/main" id="{84C05A72-50CC-4678-A418-1CFF3F132C53}"/>
                  </a:ext>
                </a:extLst>
              </p:cNvPr>
              <p:cNvSpPr>
                <a:spLocks noChangeArrowheads="1"/>
              </p:cNvSpPr>
              <p:nvPr/>
            </p:nvSpPr>
            <p:spPr bwMode="auto">
              <a:xfrm>
                <a:off x="6990" y="1629"/>
                <a:ext cx="16"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2" name="Freeform 111">
                <a:extLst>
                  <a:ext uri="{FF2B5EF4-FFF2-40B4-BE49-F238E27FC236}">
                    <a16:creationId xmlns:a16="http://schemas.microsoft.com/office/drawing/2014/main" id="{3155DE43-3363-4AA2-B88F-0DBB98AA9AE4}"/>
                  </a:ext>
                </a:extLst>
              </p:cNvPr>
              <p:cNvSpPr>
                <a:spLocks/>
              </p:cNvSpPr>
              <p:nvPr/>
            </p:nvSpPr>
            <p:spPr bwMode="auto">
              <a:xfrm>
                <a:off x="6873" y="1659"/>
                <a:ext cx="17" cy="16"/>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3"/>
                      <a:pt x="0" y="5"/>
                    </a:cubicBezTo>
                    <a:cubicBezTo>
                      <a:pt x="0" y="8"/>
                      <a:pt x="2" y="10"/>
                      <a:pt x="5" y="10"/>
                    </a:cubicBezTo>
                    <a:cubicBezTo>
                      <a:pt x="8" y="10"/>
                      <a:pt x="10" y="8"/>
                      <a:pt x="10" y="5"/>
                    </a:cubicBezTo>
                    <a:cubicBezTo>
                      <a:pt x="10" y="3"/>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3" name="Oval 112">
                <a:extLst>
                  <a:ext uri="{FF2B5EF4-FFF2-40B4-BE49-F238E27FC236}">
                    <a16:creationId xmlns:a16="http://schemas.microsoft.com/office/drawing/2014/main" id="{0356A5E9-9E1B-4B18-8AC5-42493A4DF325}"/>
                  </a:ext>
                </a:extLst>
              </p:cNvPr>
              <p:cNvSpPr>
                <a:spLocks noChangeArrowheads="1"/>
              </p:cNvSpPr>
              <p:nvPr/>
            </p:nvSpPr>
            <p:spPr bwMode="auto">
              <a:xfrm>
                <a:off x="6902" y="1659"/>
                <a:ext cx="18"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4" name="Oval 113">
                <a:extLst>
                  <a:ext uri="{FF2B5EF4-FFF2-40B4-BE49-F238E27FC236}">
                    <a16:creationId xmlns:a16="http://schemas.microsoft.com/office/drawing/2014/main" id="{D7B1C91B-8C32-4E90-84CC-73880283F20F}"/>
                  </a:ext>
                </a:extLst>
              </p:cNvPr>
              <p:cNvSpPr>
                <a:spLocks noChangeArrowheads="1"/>
              </p:cNvSpPr>
              <p:nvPr/>
            </p:nvSpPr>
            <p:spPr bwMode="auto">
              <a:xfrm>
                <a:off x="6932" y="1659"/>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5" name="Oval 114">
                <a:extLst>
                  <a:ext uri="{FF2B5EF4-FFF2-40B4-BE49-F238E27FC236}">
                    <a16:creationId xmlns:a16="http://schemas.microsoft.com/office/drawing/2014/main" id="{B196D24B-2B66-464E-A5F2-0A54F2CE8A4E}"/>
                  </a:ext>
                </a:extLst>
              </p:cNvPr>
              <p:cNvSpPr>
                <a:spLocks noChangeArrowheads="1"/>
              </p:cNvSpPr>
              <p:nvPr/>
            </p:nvSpPr>
            <p:spPr bwMode="auto">
              <a:xfrm>
                <a:off x="6960" y="1659"/>
                <a:ext cx="18"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6" name="Oval 115">
                <a:extLst>
                  <a:ext uri="{FF2B5EF4-FFF2-40B4-BE49-F238E27FC236}">
                    <a16:creationId xmlns:a16="http://schemas.microsoft.com/office/drawing/2014/main" id="{989FB496-17F7-4B84-99CA-63B501DD83D1}"/>
                  </a:ext>
                </a:extLst>
              </p:cNvPr>
              <p:cNvSpPr>
                <a:spLocks noChangeArrowheads="1"/>
              </p:cNvSpPr>
              <p:nvPr/>
            </p:nvSpPr>
            <p:spPr bwMode="auto">
              <a:xfrm>
                <a:off x="6990" y="1659"/>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7" name="Freeform 116">
                <a:extLst>
                  <a:ext uri="{FF2B5EF4-FFF2-40B4-BE49-F238E27FC236}">
                    <a16:creationId xmlns:a16="http://schemas.microsoft.com/office/drawing/2014/main" id="{D883F7AB-F306-4F7D-8A3E-658AF26A71BB}"/>
                  </a:ext>
                </a:extLst>
              </p:cNvPr>
              <p:cNvSpPr>
                <a:spLocks/>
              </p:cNvSpPr>
              <p:nvPr/>
            </p:nvSpPr>
            <p:spPr bwMode="auto">
              <a:xfrm>
                <a:off x="6873" y="1689"/>
                <a:ext cx="17" cy="16"/>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10"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8" name="Freeform 117">
                <a:extLst>
                  <a:ext uri="{FF2B5EF4-FFF2-40B4-BE49-F238E27FC236}">
                    <a16:creationId xmlns:a16="http://schemas.microsoft.com/office/drawing/2014/main" id="{A3456820-4486-46F5-AC24-1C23FA934F93}"/>
                  </a:ext>
                </a:extLst>
              </p:cNvPr>
              <p:cNvSpPr>
                <a:spLocks/>
              </p:cNvSpPr>
              <p:nvPr/>
            </p:nvSpPr>
            <p:spPr bwMode="auto">
              <a:xfrm>
                <a:off x="6902" y="1689"/>
                <a:ext cx="18" cy="16"/>
              </a:xfrm>
              <a:custGeom>
                <a:avLst/>
                <a:gdLst>
                  <a:gd name="T0" fmla="*/ 5 w 11"/>
                  <a:gd name="T1" fmla="*/ 0 h 10"/>
                  <a:gd name="T2" fmla="*/ 0 w 11"/>
                  <a:gd name="T3" fmla="*/ 5 h 10"/>
                  <a:gd name="T4" fmla="*/ 5 w 11"/>
                  <a:gd name="T5" fmla="*/ 10 h 10"/>
                  <a:gd name="T6" fmla="*/ 11 w 11"/>
                  <a:gd name="T7" fmla="*/ 5 h 10"/>
                  <a:gd name="T8" fmla="*/ 5 w 11"/>
                  <a:gd name="T9" fmla="*/ 0 h 10"/>
                </a:gdLst>
                <a:ahLst/>
                <a:cxnLst>
                  <a:cxn ang="0">
                    <a:pos x="T0" y="T1"/>
                  </a:cxn>
                  <a:cxn ang="0">
                    <a:pos x="T2" y="T3"/>
                  </a:cxn>
                  <a:cxn ang="0">
                    <a:pos x="T4" y="T5"/>
                  </a:cxn>
                  <a:cxn ang="0">
                    <a:pos x="T6" y="T7"/>
                  </a:cxn>
                  <a:cxn ang="0">
                    <a:pos x="T8" y="T9"/>
                  </a:cxn>
                </a:cxnLst>
                <a:rect l="0" t="0" r="r" b="b"/>
                <a:pathLst>
                  <a:path w="11" h="10">
                    <a:moveTo>
                      <a:pt x="5" y="0"/>
                    </a:moveTo>
                    <a:cubicBezTo>
                      <a:pt x="3" y="0"/>
                      <a:pt x="0" y="2"/>
                      <a:pt x="0" y="5"/>
                    </a:cubicBezTo>
                    <a:cubicBezTo>
                      <a:pt x="0" y="8"/>
                      <a:pt x="3" y="10"/>
                      <a:pt x="5" y="10"/>
                    </a:cubicBezTo>
                    <a:cubicBezTo>
                      <a:pt x="8" y="10"/>
                      <a:pt x="11" y="8"/>
                      <a:pt x="11" y="5"/>
                    </a:cubicBezTo>
                    <a:cubicBezTo>
                      <a:pt x="10" y="2"/>
                      <a:pt x="8"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9" name="Oval 118">
                <a:extLst>
                  <a:ext uri="{FF2B5EF4-FFF2-40B4-BE49-F238E27FC236}">
                    <a16:creationId xmlns:a16="http://schemas.microsoft.com/office/drawing/2014/main" id="{35EEAE0D-EE62-494A-A128-F8FDB96A7901}"/>
                  </a:ext>
                </a:extLst>
              </p:cNvPr>
              <p:cNvSpPr>
                <a:spLocks noChangeArrowheads="1"/>
              </p:cNvSpPr>
              <p:nvPr/>
            </p:nvSpPr>
            <p:spPr bwMode="auto">
              <a:xfrm>
                <a:off x="6932" y="1689"/>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0" name="Oval 119">
                <a:extLst>
                  <a:ext uri="{FF2B5EF4-FFF2-40B4-BE49-F238E27FC236}">
                    <a16:creationId xmlns:a16="http://schemas.microsoft.com/office/drawing/2014/main" id="{043F85C4-9CFE-4AF5-B02F-D2990DFF93AF}"/>
                  </a:ext>
                </a:extLst>
              </p:cNvPr>
              <p:cNvSpPr>
                <a:spLocks noChangeArrowheads="1"/>
              </p:cNvSpPr>
              <p:nvPr/>
            </p:nvSpPr>
            <p:spPr bwMode="auto">
              <a:xfrm>
                <a:off x="6960" y="1689"/>
                <a:ext cx="18"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1" name="Oval 120">
                <a:extLst>
                  <a:ext uri="{FF2B5EF4-FFF2-40B4-BE49-F238E27FC236}">
                    <a16:creationId xmlns:a16="http://schemas.microsoft.com/office/drawing/2014/main" id="{5E83D3C8-14AC-4E7C-992C-0B680B543E5A}"/>
                  </a:ext>
                </a:extLst>
              </p:cNvPr>
              <p:cNvSpPr>
                <a:spLocks noChangeArrowheads="1"/>
              </p:cNvSpPr>
              <p:nvPr/>
            </p:nvSpPr>
            <p:spPr bwMode="auto">
              <a:xfrm>
                <a:off x="6990" y="1687"/>
                <a:ext cx="16"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2" name="Freeform 121">
                <a:extLst>
                  <a:ext uri="{FF2B5EF4-FFF2-40B4-BE49-F238E27FC236}">
                    <a16:creationId xmlns:a16="http://schemas.microsoft.com/office/drawing/2014/main" id="{C1BC35B9-DBEE-45AB-9AA7-9A4B570C4478}"/>
                  </a:ext>
                </a:extLst>
              </p:cNvPr>
              <p:cNvSpPr>
                <a:spLocks/>
              </p:cNvSpPr>
              <p:nvPr/>
            </p:nvSpPr>
            <p:spPr bwMode="auto">
              <a:xfrm>
                <a:off x="6873" y="1717"/>
                <a:ext cx="17" cy="19"/>
              </a:xfrm>
              <a:custGeom>
                <a:avLst/>
                <a:gdLst>
                  <a:gd name="T0" fmla="*/ 5 w 10"/>
                  <a:gd name="T1" fmla="*/ 0 h 11"/>
                  <a:gd name="T2" fmla="*/ 0 w 10"/>
                  <a:gd name="T3" fmla="*/ 5 h 11"/>
                  <a:gd name="T4" fmla="*/ 5 w 10"/>
                  <a:gd name="T5" fmla="*/ 11 h 11"/>
                  <a:gd name="T6" fmla="*/ 10 w 10"/>
                  <a:gd name="T7" fmla="*/ 5 h 11"/>
                  <a:gd name="T8" fmla="*/ 5 w 10"/>
                  <a:gd name="T9" fmla="*/ 0 h 11"/>
                </a:gdLst>
                <a:ahLst/>
                <a:cxnLst>
                  <a:cxn ang="0">
                    <a:pos x="T0" y="T1"/>
                  </a:cxn>
                  <a:cxn ang="0">
                    <a:pos x="T2" y="T3"/>
                  </a:cxn>
                  <a:cxn ang="0">
                    <a:pos x="T4" y="T5"/>
                  </a:cxn>
                  <a:cxn ang="0">
                    <a:pos x="T6" y="T7"/>
                  </a:cxn>
                  <a:cxn ang="0">
                    <a:pos x="T8" y="T9"/>
                  </a:cxn>
                </a:cxnLst>
                <a:rect l="0" t="0" r="r" b="b"/>
                <a:pathLst>
                  <a:path w="10" h="11">
                    <a:moveTo>
                      <a:pt x="5" y="0"/>
                    </a:moveTo>
                    <a:cubicBezTo>
                      <a:pt x="2" y="0"/>
                      <a:pt x="0" y="3"/>
                      <a:pt x="0" y="5"/>
                    </a:cubicBezTo>
                    <a:cubicBezTo>
                      <a:pt x="0" y="8"/>
                      <a:pt x="2" y="11"/>
                      <a:pt x="5" y="11"/>
                    </a:cubicBezTo>
                    <a:cubicBezTo>
                      <a:pt x="8" y="11"/>
                      <a:pt x="10" y="8"/>
                      <a:pt x="10" y="5"/>
                    </a:cubicBezTo>
                    <a:cubicBezTo>
                      <a:pt x="10" y="3"/>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3" name="Freeform 122">
                <a:extLst>
                  <a:ext uri="{FF2B5EF4-FFF2-40B4-BE49-F238E27FC236}">
                    <a16:creationId xmlns:a16="http://schemas.microsoft.com/office/drawing/2014/main" id="{0CE080B9-BAC9-4F2C-A434-38608C9B9CAB}"/>
                  </a:ext>
                </a:extLst>
              </p:cNvPr>
              <p:cNvSpPr>
                <a:spLocks/>
              </p:cNvSpPr>
              <p:nvPr/>
            </p:nvSpPr>
            <p:spPr bwMode="auto">
              <a:xfrm>
                <a:off x="6902" y="1717"/>
                <a:ext cx="18" cy="19"/>
              </a:xfrm>
              <a:custGeom>
                <a:avLst/>
                <a:gdLst>
                  <a:gd name="T0" fmla="*/ 5 w 11"/>
                  <a:gd name="T1" fmla="*/ 0 h 11"/>
                  <a:gd name="T2" fmla="*/ 0 w 11"/>
                  <a:gd name="T3" fmla="*/ 5 h 11"/>
                  <a:gd name="T4" fmla="*/ 5 w 11"/>
                  <a:gd name="T5" fmla="*/ 11 h 11"/>
                  <a:gd name="T6" fmla="*/ 11 w 11"/>
                  <a:gd name="T7" fmla="*/ 5 h 11"/>
                  <a:gd name="T8" fmla="*/ 5 w 11"/>
                  <a:gd name="T9" fmla="*/ 0 h 11"/>
                </a:gdLst>
                <a:ahLst/>
                <a:cxnLst>
                  <a:cxn ang="0">
                    <a:pos x="T0" y="T1"/>
                  </a:cxn>
                  <a:cxn ang="0">
                    <a:pos x="T2" y="T3"/>
                  </a:cxn>
                  <a:cxn ang="0">
                    <a:pos x="T4" y="T5"/>
                  </a:cxn>
                  <a:cxn ang="0">
                    <a:pos x="T6" y="T7"/>
                  </a:cxn>
                  <a:cxn ang="0">
                    <a:pos x="T8" y="T9"/>
                  </a:cxn>
                </a:cxnLst>
                <a:rect l="0" t="0" r="r" b="b"/>
                <a:pathLst>
                  <a:path w="11" h="11">
                    <a:moveTo>
                      <a:pt x="5" y="0"/>
                    </a:moveTo>
                    <a:cubicBezTo>
                      <a:pt x="3" y="0"/>
                      <a:pt x="0" y="3"/>
                      <a:pt x="0" y="5"/>
                    </a:cubicBezTo>
                    <a:cubicBezTo>
                      <a:pt x="0" y="8"/>
                      <a:pt x="3" y="11"/>
                      <a:pt x="5" y="11"/>
                    </a:cubicBezTo>
                    <a:cubicBezTo>
                      <a:pt x="8" y="11"/>
                      <a:pt x="11" y="8"/>
                      <a:pt x="11" y="5"/>
                    </a:cubicBezTo>
                    <a:cubicBezTo>
                      <a:pt x="10" y="3"/>
                      <a:pt x="8"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4" name="Oval 123">
                <a:extLst>
                  <a:ext uri="{FF2B5EF4-FFF2-40B4-BE49-F238E27FC236}">
                    <a16:creationId xmlns:a16="http://schemas.microsoft.com/office/drawing/2014/main" id="{3B2AF63B-C87D-4491-B77A-992C0BCEFDD0}"/>
                  </a:ext>
                </a:extLst>
              </p:cNvPr>
              <p:cNvSpPr>
                <a:spLocks noChangeArrowheads="1"/>
              </p:cNvSpPr>
              <p:nvPr/>
            </p:nvSpPr>
            <p:spPr bwMode="auto">
              <a:xfrm>
                <a:off x="6932" y="1717"/>
                <a:ext cx="16"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5" name="Oval 124">
                <a:extLst>
                  <a:ext uri="{FF2B5EF4-FFF2-40B4-BE49-F238E27FC236}">
                    <a16:creationId xmlns:a16="http://schemas.microsoft.com/office/drawing/2014/main" id="{7FF1BA0E-4E05-440E-8884-D2742E8AACD6}"/>
                  </a:ext>
                </a:extLst>
              </p:cNvPr>
              <p:cNvSpPr>
                <a:spLocks noChangeArrowheads="1"/>
              </p:cNvSpPr>
              <p:nvPr/>
            </p:nvSpPr>
            <p:spPr bwMode="auto">
              <a:xfrm>
                <a:off x="6960" y="1717"/>
                <a:ext cx="18"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6" name="Oval 125">
                <a:extLst>
                  <a:ext uri="{FF2B5EF4-FFF2-40B4-BE49-F238E27FC236}">
                    <a16:creationId xmlns:a16="http://schemas.microsoft.com/office/drawing/2014/main" id="{6C61E141-04E7-4AFD-B54C-D2340D46C405}"/>
                  </a:ext>
                </a:extLst>
              </p:cNvPr>
              <p:cNvSpPr>
                <a:spLocks noChangeArrowheads="1"/>
              </p:cNvSpPr>
              <p:nvPr/>
            </p:nvSpPr>
            <p:spPr bwMode="auto">
              <a:xfrm>
                <a:off x="6990" y="1717"/>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7" name="Oval 126">
                <a:extLst>
                  <a:ext uri="{FF2B5EF4-FFF2-40B4-BE49-F238E27FC236}">
                    <a16:creationId xmlns:a16="http://schemas.microsoft.com/office/drawing/2014/main" id="{24BE6F61-10D6-4418-A243-0A9B2387FDA8}"/>
                  </a:ext>
                </a:extLst>
              </p:cNvPr>
              <p:cNvSpPr>
                <a:spLocks noChangeArrowheads="1"/>
              </p:cNvSpPr>
              <p:nvPr/>
            </p:nvSpPr>
            <p:spPr bwMode="auto">
              <a:xfrm>
                <a:off x="7018" y="1629"/>
                <a:ext cx="18"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8" name="Oval 127">
                <a:extLst>
                  <a:ext uri="{FF2B5EF4-FFF2-40B4-BE49-F238E27FC236}">
                    <a16:creationId xmlns:a16="http://schemas.microsoft.com/office/drawing/2014/main" id="{AA34641B-5BE4-48B3-985B-EDB122F1E89A}"/>
                  </a:ext>
                </a:extLst>
              </p:cNvPr>
              <p:cNvSpPr>
                <a:spLocks noChangeArrowheads="1"/>
              </p:cNvSpPr>
              <p:nvPr/>
            </p:nvSpPr>
            <p:spPr bwMode="auto">
              <a:xfrm>
                <a:off x="7048" y="1629"/>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9" name="Freeform 128">
                <a:extLst>
                  <a:ext uri="{FF2B5EF4-FFF2-40B4-BE49-F238E27FC236}">
                    <a16:creationId xmlns:a16="http://schemas.microsoft.com/office/drawing/2014/main" id="{0F567C57-C686-4BD8-8D9B-07EA2D520AB0}"/>
                  </a:ext>
                </a:extLst>
              </p:cNvPr>
              <p:cNvSpPr>
                <a:spLocks/>
              </p:cNvSpPr>
              <p:nvPr/>
            </p:nvSpPr>
            <p:spPr bwMode="auto">
              <a:xfrm>
                <a:off x="7078" y="1629"/>
                <a:ext cx="17" cy="18"/>
              </a:xfrm>
              <a:custGeom>
                <a:avLst/>
                <a:gdLst>
                  <a:gd name="T0" fmla="*/ 5 w 10"/>
                  <a:gd name="T1" fmla="*/ 0 h 11"/>
                  <a:gd name="T2" fmla="*/ 0 w 10"/>
                  <a:gd name="T3" fmla="*/ 6 h 11"/>
                  <a:gd name="T4" fmla="*/ 5 w 10"/>
                  <a:gd name="T5" fmla="*/ 11 h 11"/>
                  <a:gd name="T6" fmla="*/ 10 w 10"/>
                  <a:gd name="T7" fmla="*/ 6 h 11"/>
                  <a:gd name="T8" fmla="*/ 5 w 10"/>
                  <a:gd name="T9" fmla="*/ 0 h 11"/>
                </a:gdLst>
                <a:ahLst/>
                <a:cxnLst>
                  <a:cxn ang="0">
                    <a:pos x="T0" y="T1"/>
                  </a:cxn>
                  <a:cxn ang="0">
                    <a:pos x="T2" y="T3"/>
                  </a:cxn>
                  <a:cxn ang="0">
                    <a:pos x="T4" y="T5"/>
                  </a:cxn>
                  <a:cxn ang="0">
                    <a:pos x="T6" y="T7"/>
                  </a:cxn>
                  <a:cxn ang="0">
                    <a:pos x="T8" y="T9"/>
                  </a:cxn>
                </a:cxnLst>
                <a:rect l="0" t="0" r="r" b="b"/>
                <a:pathLst>
                  <a:path w="10" h="11">
                    <a:moveTo>
                      <a:pt x="5" y="0"/>
                    </a:moveTo>
                    <a:cubicBezTo>
                      <a:pt x="2" y="0"/>
                      <a:pt x="0" y="3"/>
                      <a:pt x="0" y="6"/>
                    </a:cubicBezTo>
                    <a:cubicBezTo>
                      <a:pt x="0" y="8"/>
                      <a:pt x="2" y="11"/>
                      <a:pt x="5" y="11"/>
                    </a:cubicBezTo>
                    <a:cubicBezTo>
                      <a:pt x="8" y="11"/>
                      <a:pt x="10" y="8"/>
                      <a:pt x="10" y="6"/>
                    </a:cubicBezTo>
                    <a:cubicBezTo>
                      <a:pt x="10" y="3"/>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0" name="Oval 129">
                <a:extLst>
                  <a:ext uri="{FF2B5EF4-FFF2-40B4-BE49-F238E27FC236}">
                    <a16:creationId xmlns:a16="http://schemas.microsoft.com/office/drawing/2014/main" id="{0800547F-8A87-4A7B-8458-82613CF4BCAC}"/>
                  </a:ext>
                </a:extLst>
              </p:cNvPr>
              <p:cNvSpPr>
                <a:spLocks noChangeArrowheads="1"/>
              </p:cNvSpPr>
              <p:nvPr/>
            </p:nvSpPr>
            <p:spPr bwMode="auto">
              <a:xfrm>
                <a:off x="7106" y="1629"/>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1" name="Oval 130">
                <a:extLst>
                  <a:ext uri="{FF2B5EF4-FFF2-40B4-BE49-F238E27FC236}">
                    <a16:creationId xmlns:a16="http://schemas.microsoft.com/office/drawing/2014/main" id="{E53F6AC8-C6C2-4923-AC7A-A69B4365FAAA}"/>
                  </a:ext>
                </a:extLst>
              </p:cNvPr>
              <p:cNvSpPr>
                <a:spLocks noChangeArrowheads="1"/>
              </p:cNvSpPr>
              <p:nvPr/>
            </p:nvSpPr>
            <p:spPr bwMode="auto">
              <a:xfrm>
                <a:off x="7018" y="1717"/>
                <a:ext cx="18"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2" name="Oval 131">
                <a:extLst>
                  <a:ext uri="{FF2B5EF4-FFF2-40B4-BE49-F238E27FC236}">
                    <a16:creationId xmlns:a16="http://schemas.microsoft.com/office/drawing/2014/main" id="{4CDFF647-8D2A-45E8-ACEB-C6183C750838}"/>
                  </a:ext>
                </a:extLst>
              </p:cNvPr>
              <p:cNvSpPr>
                <a:spLocks noChangeArrowheads="1"/>
              </p:cNvSpPr>
              <p:nvPr/>
            </p:nvSpPr>
            <p:spPr bwMode="auto">
              <a:xfrm>
                <a:off x="5937" y="1982"/>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3" name="Oval 132">
                <a:extLst>
                  <a:ext uri="{FF2B5EF4-FFF2-40B4-BE49-F238E27FC236}">
                    <a16:creationId xmlns:a16="http://schemas.microsoft.com/office/drawing/2014/main" id="{22A735E4-6A91-41E3-A4E2-96D93DDF5221}"/>
                  </a:ext>
                </a:extLst>
              </p:cNvPr>
              <p:cNvSpPr>
                <a:spLocks noChangeArrowheads="1"/>
              </p:cNvSpPr>
              <p:nvPr/>
            </p:nvSpPr>
            <p:spPr bwMode="auto">
              <a:xfrm>
                <a:off x="5965" y="1982"/>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4" name="Oval 133">
                <a:extLst>
                  <a:ext uri="{FF2B5EF4-FFF2-40B4-BE49-F238E27FC236}">
                    <a16:creationId xmlns:a16="http://schemas.microsoft.com/office/drawing/2014/main" id="{1B0AE529-F568-4923-BCD9-AE9EFAF298A6}"/>
                  </a:ext>
                </a:extLst>
              </p:cNvPr>
              <p:cNvSpPr>
                <a:spLocks noChangeArrowheads="1"/>
              </p:cNvSpPr>
              <p:nvPr/>
            </p:nvSpPr>
            <p:spPr bwMode="auto">
              <a:xfrm>
                <a:off x="5937" y="2011"/>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5" name="Oval 134">
                <a:extLst>
                  <a:ext uri="{FF2B5EF4-FFF2-40B4-BE49-F238E27FC236}">
                    <a16:creationId xmlns:a16="http://schemas.microsoft.com/office/drawing/2014/main" id="{2D4EE64C-5752-497F-9232-FA8AEA530CD7}"/>
                  </a:ext>
                </a:extLst>
              </p:cNvPr>
              <p:cNvSpPr>
                <a:spLocks noChangeArrowheads="1"/>
              </p:cNvSpPr>
              <p:nvPr/>
            </p:nvSpPr>
            <p:spPr bwMode="auto">
              <a:xfrm>
                <a:off x="5965" y="2011"/>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6" name="Oval 135">
                <a:extLst>
                  <a:ext uri="{FF2B5EF4-FFF2-40B4-BE49-F238E27FC236}">
                    <a16:creationId xmlns:a16="http://schemas.microsoft.com/office/drawing/2014/main" id="{C465AFCD-314B-43ED-907E-027220E571A5}"/>
                  </a:ext>
                </a:extLst>
              </p:cNvPr>
              <p:cNvSpPr>
                <a:spLocks noChangeArrowheads="1"/>
              </p:cNvSpPr>
              <p:nvPr/>
            </p:nvSpPr>
            <p:spPr bwMode="auto">
              <a:xfrm>
                <a:off x="5995" y="2011"/>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7" name="Freeform 136">
                <a:extLst>
                  <a:ext uri="{FF2B5EF4-FFF2-40B4-BE49-F238E27FC236}">
                    <a16:creationId xmlns:a16="http://schemas.microsoft.com/office/drawing/2014/main" id="{518DE6B6-64AC-40DA-93E3-CD2BBD543977}"/>
                  </a:ext>
                </a:extLst>
              </p:cNvPr>
              <p:cNvSpPr>
                <a:spLocks/>
              </p:cNvSpPr>
              <p:nvPr/>
            </p:nvSpPr>
            <p:spPr bwMode="auto">
              <a:xfrm>
                <a:off x="6024" y="2011"/>
                <a:ext cx="18" cy="18"/>
              </a:xfrm>
              <a:custGeom>
                <a:avLst/>
                <a:gdLst>
                  <a:gd name="T0" fmla="*/ 5 w 11"/>
                  <a:gd name="T1" fmla="*/ 0 h 11"/>
                  <a:gd name="T2" fmla="*/ 0 w 11"/>
                  <a:gd name="T3" fmla="*/ 6 h 11"/>
                  <a:gd name="T4" fmla="*/ 5 w 11"/>
                  <a:gd name="T5" fmla="*/ 11 h 11"/>
                  <a:gd name="T6" fmla="*/ 11 w 11"/>
                  <a:gd name="T7" fmla="*/ 6 h 11"/>
                  <a:gd name="T8" fmla="*/ 5 w 11"/>
                  <a:gd name="T9" fmla="*/ 0 h 11"/>
                </a:gdLst>
                <a:ahLst/>
                <a:cxnLst>
                  <a:cxn ang="0">
                    <a:pos x="T0" y="T1"/>
                  </a:cxn>
                  <a:cxn ang="0">
                    <a:pos x="T2" y="T3"/>
                  </a:cxn>
                  <a:cxn ang="0">
                    <a:pos x="T4" y="T5"/>
                  </a:cxn>
                  <a:cxn ang="0">
                    <a:pos x="T6" y="T7"/>
                  </a:cxn>
                  <a:cxn ang="0">
                    <a:pos x="T8" y="T9"/>
                  </a:cxn>
                </a:cxnLst>
                <a:rect l="0" t="0" r="r" b="b"/>
                <a:pathLst>
                  <a:path w="11" h="11">
                    <a:moveTo>
                      <a:pt x="5" y="0"/>
                    </a:moveTo>
                    <a:cubicBezTo>
                      <a:pt x="3" y="0"/>
                      <a:pt x="0" y="3"/>
                      <a:pt x="0" y="6"/>
                    </a:cubicBezTo>
                    <a:cubicBezTo>
                      <a:pt x="0" y="8"/>
                      <a:pt x="3" y="11"/>
                      <a:pt x="5" y="11"/>
                    </a:cubicBezTo>
                    <a:cubicBezTo>
                      <a:pt x="8" y="11"/>
                      <a:pt x="11" y="8"/>
                      <a:pt x="11" y="6"/>
                    </a:cubicBezTo>
                    <a:cubicBezTo>
                      <a:pt x="10" y="3"/>
                      <a:pt x="8"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8" name="Oval 137">
                <a:extLst>
                  <a:ext uri="{FF2B5EF4-FFF2-40B4-BE49-F238E27FC236}">
                    <a16:creationId xmlns:a16="http://schemas.microsoft.com/office/drawing/2014/main" id="{83286F52-9466-4813-86A3-4B0CDD6F8AA0}"/>
                  </a:ext>
                </a:extLst>
              </p:cNvPr>
              <p:cNvSpPr>
                <a:spLocks noChangeArrowheads="1"/>
              </p:cNvSpPr>
              <p:nvPr/>
            </p:nvSpPr>
            <p:spPr bwMode="auto">
              <a:xfrm>
                <a:off x="5907" y="2041"/>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9" name="Oval 138">
                <a:extLst>
                  <a:ext uri="{FF2B5EF4-FFF2-40B4-BE49-F238E27FC236}">
                    <a16:creationId xmlns:a16="http://schemas.microsoft.com/office/drawing/2014/main" id="{B6870E7A-329A-4769-9227-45F3BBC45157}"/>
                  </a:ext>
                </a:extLst>
              </p:cNvPr>
              <p:cNvSpPr>
                <a:spLocks noChangeArrowheads="1"/>
              </p:cNvSpPr>
              <p:nvPr/>
            </p:nvSpPr>
            <p:spPr bwMode="auto">
              <a:xfrm>
                <a:off x="5937" y="2041"/>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0" name="Oval 139">
                <a:extLst>
                  <a:ext uri="{FF2B5EF4-FFF2-40B4-BE49-F238E27FC236}">
                    <a16:creationId xmlns:a16="http://schemas.microsoft.com/office/drawing/2014/main" id="{69083AE5-4EF9-495B-9396-A8FA5970D3A5}"/>
                  </a:ext>
                </a:extLst>
              </p:cNvPr>
              <p:cNvSpPr>
                <a:spLocks noChangeArrowheads="1"/>
              </p:cNvSpPr>
              <p:nvPr/>
            </p:nvSpPr>
            <p:spPr bwMode="auto">
              <a:xfrm>
                <a:off x="5965" y="2041"/>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1" name="Oval 140">
                <a:extLst>
                  <a:ext uri="{FF2B5EF4-FFF2-40B4-BE49-F238E27FC236}">
                    <a16:creationId xmlns:a16="http://schemas.microsoft.com/office/drawing/2014/main" id="{20C6102E-0C52-41DF-B7E8-4CB0C472A79A}"/>
                  </a:ext>
                </a:extLst>
              </p:cNvPr>
              <p:cNvSpPr>
                <a:spLocks noChangeArrowheads="1"/>
              </p:cNvSpPr>
              <p:nvPr/>
            </p:nvSpPr>
            <p:spPr bwMode="auto">
              <a:xfrm>
                <a:off x="5995" y="2041"/>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2" name="Freeform 141">
                <a:extLst>
                  <a:ext uri="{FF2B5EF4-FFF2-40B4-BE49-F238E27FC236}">
                    <a16:creationId xmlns:a16="http://schemas.microsoft.com/office/drawing/2014/main" id="{FA50E8FC-83BB-4AB7-BACF-866484402638}"/>
                  </a:ext>
                </a:extLst>
              </p:cNvPr>
              <p:cNvSpPr>
                <a:spLocks/>
              </p:cNvSpPr>
              <p:nvPr/>
            </p:nvSpPr>
            <p:spPr bwMode="auto">
              <a:xfrm>
                <a:off x="6024" y="2041"/>
                <a:ext cx="18" cy="17"/>
              </a:xfrm>
              <a:custGeom>
                <a:avLst/>
                <a:gdLst>
                  <a:gd name="T0" fmla="*/ 5 w 11"/>
                  <a:gd name="T1" fmla="*/ 0 h 10"/>
                  <a:gd name="T2" fmla="*/ 0 w 11"/>
                  <a:gd name="T3" fmla="*/ 5 h 10"/>
                  <a:gd name="T4" fmla="*/ 5 w 11"/>
                  <a:gd name="T5" fmla="*/ 10 h 10"/>
                  <a:gd name="T6" fmla="*/ 11 w 11"/>
                  <a:gd name="T7" fmla="*/ 5 h 10"/>
                  <a:gd name="T8" fmla="*/ 5 w 11"/>
                  <a:gd name="T9" fmla="*/ 0 h 10"/>
                </a:gdLst>
                <a:ahLst/>
                <a:cxnLst>
                  <a:cxn ang="0">
                    <a:pos x="T0" y="T1"/>
                  </a:cxn>
                  <a:cxn ang="0">
                    <a:pos x="T2" y="T3"/>
                  </a:cxn>
                  <a:cxn ang="0">
                    <a:pos x="T4" y="T5"/>
                  </a:cxn>
                  <a:cxn ang="0">
                    <a:pos x="T6" y="T7"/>
                  </a:cxn>
                  <a:cxn ang="0">
                    <a:pos x="T8" y="T9"/>
                  </a:cxn>
                </a:cxnLst>
                <a:rect l="0" t="0" r="r" b="b"/>
                <a:pathLst>
                  <a:path w="11" h="10">
                    <a:moveTo>
                      <a:pt x="5" y="0"/>
                    </a:moveTo>
                    <a:cubicBezTo>
                      <a:pt x="3" y="0"/>
                      <a:pt x="0" y="2"/>
                      <a:pt x="0" y="5"/>
                    </a:cubicBezTo>
                    <a:cubicBezTo>
                      <a:pt x="0" y="8"/>
                      <a:pt x="3" y="10"/>
                      <a:pt x="5" y="10"/>
                    </a:cubicBezTo>
                    <a:cubicBezTo>
                      <a:pt x="8" y="10"/>
                      <a:pt x="11" y="8"/>
                      <a:pt x="11" y="5"/>
                    </a:cubicBezTo>
                    <a:cubicBezTo>
                      <a:pt x="10" y="2"/>
                      <a:pt x="8"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3" name="Oval 142">
                <a:extLst>
                  <a:ext uri="{FF2B5EF4-FFF2-40B4-BE49-F238E27FC236}">
                    <a16:creationId xmlns:a16="http://schemas.microsoft.com/office/drawing/2014/main" id="{25F8E9EA-A882-4DD7-B350-40730EA7356A}"/>
                  </a:ext>
                </a:extLst>
              </p:cNvPr>
              <p:cNvSpPr>
                <a:spLocks noChangeArrowheads="1"/>
              </p:cNvSpPr>
              <p:nvPr/>
            </p:nvSpPr>
            <p:spPr bwMode="auto">
              <a:xfrm>
                <a:off x="6054" y="2041"/>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4" name="Oval 143">
                <a:extLst>
                  <a:ext uri="{FF2B5EF4-FFF2-40B4-BE49-F238E27FC236}">
                    <a16:creationId xmlns:a16="http://schemas.microsoft.com/office/drawing/2014/main" id="{34F3BFE4-AB31-409D-88BE-8B80DCDE19A9}"/>
                  </a:ext>
                </a:extLst>
              </p:cNvPr>
              <p:cNvSpPr>
                <a:spLocks noChangeArrowheads="1"/>
              </p:cNvSpPr>
              <p:nvPr/>
            </p:nvSpPr>
            <p:spPr bwMode="auto">
              <a:xfrm>
                <a:off x="5937" y="2071"/>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5" name="Oval 144">
                <a:extLst>
                  <a:ext uri="{FF2B5EF4-FFF2-40B4-BE49-F238E27FC236}">
                    <a16:creationId xmlns:a16="http://schemas.microsoft.com/office/drawing/2014/main" id="{0FDD911E-32E8-45E8-ABC8-ED148F4EC7C9}"/>
                  </a:ext>
                </a:extLst>
              </p:cNvPr>
              <p:cNvSpPr>
                <a:spLocks noChangeArrowheads="1"/>
              </p:cNvSpPr>
              <p:nvPr/>
            </p:nvSpPr>
            <p:spPr bwMode="auto">
              <a:xfrm>
                <a:off x="5965" y="2071"/>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6" name="Oval 145">
                <a:extLst>
                  <a:ext uri="{FF2B5EF4-FFF2-40B4-BE49-F238E27FC236}">
                    <a16:creationId xmlns:a16="http://schemas.microsoft.com/office/drawing/2014/main" id="{5D641F9F-C31E-4611-9DFA-02DE50281B57}"/>
                  </a:ext>
                </a:extLst>
              </p:cNvPr>
              <p:cNvSpPr>
                <a:spLocks noChangeArrowheads="1"/>
              </p:cNvSpPr>
              <p:nvPr/>
            </p:nvSpPr>
            <p:spPr bwMode="auto">
              <a:xfrm>
                <a:off x="5995" y="2071"/>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7" name="Freeform 146">
                <a:extLst>
                  <a:ext uri="{FF2B5EF4-FFF2-40B4-BE49-F238E27FC236}">
                    <a16:creationId xmlns:a16="http://schemas.microsoft.com/office/drawing/2014/main" id="{DF5FED37-5264-4FB6-9DF3-1117D37B683A}"/>
                  </a:ext>
                </a:extLst>
              </p:cNvPr>
              <p:cNvSpPr>
                <a:spLocks/>
              </p:cNvSpPr>
              <p:nvPr/>
            </p:nvSpPr>
            <p:spPr bwMode="auto">
              <a:xfrm>
                <a:off x="6024" y="2071"/>
                <a:ext cx="18" cy="17"/>
              </a:xfrm>
              <a:custGeom>
                <a:avLst/>
                <a:gdLst>
                  <a:gd name="T0" fmla="*/ 5 w 11"/>
                  <a:gd name="T1" fmla="*/ 0 h 10"/>
                  <a:gd name="T2" fmla="*/ 0 w 11"/>
                  <a:gd name="T3" fmla="*/ 5 h 10"/>
                  <a:gd name="T4" fmla="*/ 5 w 11"/>
                  <a:gd name="T5" fmla="*/ 10 h 10"/>
                  <a:gd name="T6" fmla="*/ 11 w 11"/>
                  <a:gd name="T7" fmla="*/ 5 h 10"/>
                  <a:gd name="T8" fmla="*/ 5 w 11"/>
                  <a:gd name="T9" fmla="*/ 0 h 10"/>
                </a:gdLst>
                <a:ahLst/>
                <a:cxnLst>
                  <a:cxn ang="0">
                    <a:pos x="T0" y="T1"/>
                  </a:cxn>
                  <a:cxn ang="0">
                    <a:pos x="T2" y="T3"/>
                  </a:cxn>
                  <a:cxn ang="0">
                    <a:pos x="T4" y="T5"/>
                  </a:cxn>
                  <a:cxn ang="0">
                    <a:pos x="T6" y="T7"/>
                  </a:cxn>
                  <a:cxn ang="0">
                    <a:pos x="T8" y="T9"/>
                  </a:cxn>
                </a:cxnLst>
                <a:rect l="0" t="0" r="r" b="b"/>
                <a:pathLst>
                  <a:path w="11" h="10">
                    <a:moveTo>
                      <a:pt x="5" y="0"/>
                    </a:moveTo>
                    <a:cubicBezTo>
                      <a:pt x="3" y="0"/>
                      <a:pt x="0" y="2"/>
                      <a:pt x="0" y="5"/>
                    </a:cubicBezTo>
                    <a:cubicBezTo>
                      <a:pt x="0" y="8"/>
                      <a:pt x="3" y="10"/>
                      <a:pt x="5" y="10"/>
                    </a:cubicBezTo>
                    <a:cubicBezTo>
                      <a:pt x="8" y="10"/>
                      <a:pt x="11" y="8"/>
                      <a:pt x="11" y="5"/>
                    </a:cubicBezTo>
                    <a:cubicBezTo>
                      <a:pt x="10" y="2"/>
                      <a:pt x="8"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8" name="Oval 147">
                <a:extLst>
                  <a:ext uri="{FF2B5EF4-FFF2-40B4-BE49-F238E27FC236}">
                    <a16:creationId xmlns:a16="http://schemas.microsoft.com/office/drawing/2014/main" id="{5A05DACE-46DE-48D2-842F-4E67D5EEDEB0}"/>
                  </a:ext>
                </a:extLst>
              </p:cNvPr>
              <p:cNvSpPr>
                <a:spLocks noChangeArrowheads="1"/>
              </p:cNvSpPr>
              <p:nvPr/>
            </p:nvSpPr>
            <p:spPr bwMode="auto">
              <a:xfrm>
                <a:off x="6054" y="2071"/>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9" name="Oval 148">
                <a:extLst>
                  <a:ext uri="{FF2B5EF4-FFF2-40B4-BE49-F238E27FC236}">
                    <a16:creationId xmlns:a16="http://schemas.microsoft.com/office/drawing/2014/main" id="{4F5B0175-CA5D-4CB8-8F91-AA0588A889FA}"/>
                  </a:ext>
                </a:extLst>
              </p:cNvPr>
              <p:cNvSpPr>
                <a:spLocks noChangeArrowheads="1"/>
              </p:cNvSpPr>
              <p:nvPr/>
            </p:nvSpPr>
            <p:spPr bwMode="auto">
              <a:xfrm>
                <a:off x="5937" y="2099"/>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0" name="Oval 149">
                <a:extLst>
                  <a:ext uri="{FF2B5EF4-FFF2-40B4-BE49-F238E27FC236}">
                    <a16:creationId xmlns:a16="http://schemas.microsoft.com/office/drawing/2014/main" id="{220B09B1-CD9B-4575-A814-95A5BC846BCC}"/>
                  </a:ext>
                </a:extLst>
              </p:cNvPr>
              <p:cNvSpPr>
                <a:spLocks noChangeArrowheads="1"/>
              </p:cNvSpPr>
              <p:nvPr/>
            </p:nvSpPr>
            <p:spPr bwMode="auto">
              <a:xfrm>
                <a:off x="5965" y="2099"/>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1" name="Oval 150">
                <a:extLst>
                  <a:ext uri="{FF2B5EF4-FFF2-40B4-BE49-F238E27FC236}">
                    <a16:creationId xmlns:a16="http://schemas.microsoft.com/office/drawing/2014/main" id="{3EF7AC3F-E985-403B-8D04-395ECC277A77}"/>
                  </a:ext>
                </a:extLst>
              </p:cNvPr>
              <p:cNvSpPr>
                <a:spLocks noChangeArrowheads="1"/>
              </p:cNvSpPr>
              <p:nvPr/>
            </p:nvSpPr>
            <p:spPr bwMode="auto">
              <a:xfrm>
                <a:off x="5995" y="2099"/>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2" name="Freeform 151">
                <a:extLst>
                  <a:ext uri="{FF2B5EF4-FFF2-40B4-BE49-F238E27FC236}">
                    <a16:creationId xmlns:a16="http://schemas.microsoft.com/office/drawing/2014/main" id="{7AC4CB56-90AF-450D-8C51-54828A461F93}"/>
                  </a:ext>
                </a:extLst>
              </p:cNvPr>
              <p:cNvSpPr>
                <a:spLocks/>
              </p:cNvSpPr>
              <p:nvPr/>
            </p:nvSpPr>
            <p:spPr bwMode="auto">
              <a:xfrm>
                <a:off x="6024" y="2099"/>
                <a:ext cx="18" cy="17"/>
              </a:xfrm>
              <a:custGeom>
                <a:avLst/>
                <a:gdLst>
                  <a:gd name="T0" fmla="*/ 5 w 11"/>
                  <a:gd name="T1" fmla="*/ 0 h 10"/>
                  <a:gd name="T2" fmla="*/ 0 w 11"/>
                  <a:gd name="T3" fmla="*/ 5 h 10"/>
                  <a:gd name="T4" fmla="*/ 5 w 11"/>
                  <a:gd name="T5" fmla="*/ 10 h 10"/>
                  <a:gd name="T6" fmla="*/ 11 w 11"/>
                  <a:gd name="T7" fmla="*/ 5 h 10"/>
                  <a:gd name="T8" fmla="*/ 5 w 11"/>
                  <a:gd name="T9" fmla="*/ 0 h 10"/>
                </a:gdLst>
                <a:ahLst/>
                <a:cxnLst>
                  <a:cxn ang="0">
                    <a:pos x="T0" y="T1"/>
                  </a:cxn>
                  <a:cxn ang="0">
                    <a:pos x="T2" y="T3"/>
                  </a:cxn>
                  <a:cxn ang="0">
                    <a:pos x="T4" y="T5"/>
                  </a:cxn>
                  <a:cxn ang="0">
                    <a:pos x="T6" y="T7"/>
                  </a:cxn>
                  <a:cxn ang="0">
                    <a:pos x="T8" y="T9"/>
                  </a:cxn>
                </a:cxnLst>
                <a:rect l="0" t="0" r="r" b="b"/>
                <a:pathLst>
                  <a:path w="11" h="10">
                    <a:moveTo>
                      <a:pt x="5" y="0"/>
                    </a:moveTo>
                    <a:cubicBezTo>
                      <a:pt x="3" y="0"/>
                      <a:pt x="0" y="2"/>
                      <a:pt x="0" y="5"/>
                    </a:cubicBezTo>
                    <a:cubicBezTo>
                      <a:pt x="0" y="8"/>
                      <a:pt x="3" y="10"/>
                      <a:pt x="5" y="10"/>
                    </a:cubicBezTo>
                    <a:cubicBezTo>
                      <a:pt x="8" y="10"/>
                      <a:pt x="11" y="8"/>
                      <a:pt x="11" y="5"/>
                    </a:cubicBezTo>
                    <a:cubicBezTo>
                      <a:pt x="10" y="2"/>
                      <a:pt x="8"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3" name="Oval 152">
                <a:extLst>
                  <a:ext uri="{FF2B5EF4-FFF2-40B4-BE49-F238E27FC236}">
                    <a16:creationId xmlns:a16="http://schemas.microsoft.com/office/drawing/2014/main" id="{AC80AE85-BCCC-444D-B3FC-300734BEC922}"/>
                  </a:ext>
                </a:extLst>
              </p:cNvPr>
              <p:cNvSpPr>
                <a:spLocks noChangeArrowheads="1"/>
              </p:cNvSpPr>
              <p:nvPr/>
            </p:nvSpPr>
            <p:spPr bwMode="auto">
              <a:xfrm>
                <a:off x="6054" y="2099"/>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4" name="Oval 153">
                <a:extLst>
                  <a:ext uri="{FF2B5EF4-FFF2-40B4-BE49-F238E27FC236}">
                    <a16:creationId xmlns:a16="http://schemas.microsoft.com/office/drawing/2014/main" id="{72680791-E4C5-47BC-B003-68E0DB73247F}"/>
                  </a:ext>
                </a:extLst>
              </p:cNvPr>
              <p:cNvSpPr>
                <a:spLocks noChangeArrowheads="1"/>
              </p:cNvSpPr>
              <p:nvPr/>
            </p:nvSpPr>
            <p:spPr bwMode="auto">
              <a:xfrm>
                <a:off x="5965" y="2129"/>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5" name="Oval 154">
                <a:extLst>
                  <a:ext uri="{FF2B5EF4-FFF2-40B4-BE49-F238E27FC236}">
                    <a16:creationId xmlns:a16="http://schemas.microsoft.com/office/drawing/2014/main" id="{33AB717B-19FB-4205-87AF-190A004F2AF8}"/>
                  </a:ext>
                </a:extLst>
              </p:cNvPr>
              <p:cNvSpPr>
                <a:spLocks noChangeArrowheads="1"/>
              </p:cNvSpPr>
              <p:nvPr/>
            </p:nvSpPr>
            <p:spPr bwMode="auto">
              <a:xfrm>
                <a:off x="5995" y="2129"/>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6" name="Freeform 155">
                <a:extLst>
                  <a:ext uri="{FF2B5EF4-FFF2-40B4-BE49-F238E27FC236}">
                    <a16:creationId xmlns:a16="http://schemas.microsoft.com/office/drawing/2014/main" id="{557CA07C-685E-4752-B506-98ABDA018727}"/>
                  </a:ext>
                </a:extLst>
              </p:cNvPr>
              <p:cNvSpPr>
                <a:spLocks/>
              </p:cNvSpPr>
              <p:nvPr/>
            </p:nvSpPr>
            <p:spPr bwMode="auto">
              <a:xfrm>
                <a:off x="6024" y="2129"/>
                <a:ext cx="18" cy="17"/>
              </a:xfrm>
              <a:custGeom>
                <a:avLst/>
                <a:gdLst>
                  <a:gd name="T0" fmla="*/ 5 w 11"/>
                  <a:gd name="T1" fmla="*/ 0 h 10"/>
                  <a:gd name="T2" fmla="*/ 0 w 11"/>
                  <a:gd name="T3" fmla="*/ 5 h 10"/>
                  <a:gd name="T4" fmla="*/ 5 w 11"/>
                  <a:gd name="T5" fmla="*/ 10 h 10"/>
                  <a:gd name="T6" fmla="*/ 11 w 11"/>
                  <a:gd name="T7" fmla="*/ 5 h 10"/>
                  <a:gd name="T8" fmla="*/ 5 w 11"/>
                  <a:gd name="T9" fmla="*/ 0 h 10"/>
                </a:gdLst>
                <a:ahLst/>
                <a:cxnLst>
                  <a:cxn ang="0">
                    <a:pos x="T0" y="T1"/>
                  </a:cxn>
                  <a:cxn ang="0">
                    <a:pos x="T2" y="T3"/>
                  </a:cxn>
                  <a:cxn ang="0">
                    <a:pos x="T4" y="T5"/>
                  </a:cxn>
                  <a:cxn ang="0">
                    <a:pos x="T6" y="T7"/>
                  </a:cxn>
                  <a:cxn ang="0">
                    <a:pos x="T8" y="T9"/>
                  </a:cxn>
                </a:cxnLst>
                <a:rect l="0" t="0" r="r" b="b"/>
                <a:pathLst>
                  <a:path w="11" h="10">
                    <a:moveTo>
                      <a:pt x="5" y="0"/>
                    </a:moveTo>
                    <a:cubicBezTo>
                      <a:pt x="3" y="0"/>
                      <a:pt x="0" y="2"/>
                      <a:pt x="0" y="5"/>
                    </a:cubicBezTo>
                    <a:cubicBezTo>
                      <a:pt x="0" y="8"/>
                      <a:pt x="3" y="10"/>
                      <a:pt x="5" y="10"/>
                    </a:cubicBezTo>
                    <a:cubicBezTo>
                      <a:pt x="8" y="10"/>
                      <a:pt x="11" y="8"/>
                      <a:pt x="11" y="5"/>
                    </a:cubicBezTo>
                    <a:cubicBezTo>
                      <a:pt x="10" y="2"/>
                      <a:pt x="8"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7" name="Oval 156">
                <a:extLst>
                  <a:ext uri="{FF2B5EF4-FFF2-40B4-BE49-F238E27FC236}">
                    <a16:creationId xmlns:a16="http://schemas.microsoft.com/office/drawing/2014/main" id="{15B25D57-0856-4D48-A540-9CCB3BF5FF8D}"/>
                  </a:ext>
                </a:extLst>
              </p:cNvPr>
              <p:cNvSpPr>
                <a:spLocks noChangeArrowheads="1"/>
              </p:cNvSpPr>
              <p:nvPr/>
            </p:nvSpPr>
            <p:spPr bwMode="auto">
              <a:xfrm>
                <a:off x="6054" y="2129"/>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8" name="Oval 157">
                <a:extLst>
                  <a:ext uri="{FF2B5EF4-FFF2-40B4-BE49-F238E27FC236}">
                    <a16:creationId xmlns:a16="http://schemas.microsoft.com/office/drawing/2014/main" id="{5D8AFB93-3639-48BE-83EC-2BD49B29034A}"/>
                  </a:ext>
                </a:extLst>
              </p:cNvPr>
              <p:cNvSpPr>
                <a:spLocks noChangeArrowheads="1"/>
              </p:cNvSpPr>
              <p:nvPr/>
            </p:nvSpPr>
            <p:spPr bwMode="auto">
              <a:xfrm>
                <a:off x="6229" y="1924"/>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9" name="Oval 158">
                <a:extLst>
                  <a:ext uri="{FF2B5EF4-FFF2-40B4-BE49-F238E27FC236}">
                    <a16:creationId xmlns:a16="http://schemas.microsoft.com/office/drawing/2014/main" id="{A74A28AF-ACF6-4F1D-A55C-402CACEF0E38}"/>
                  </a:ext>
                </a:extLst>
              </p:cNvPr>
              <p:cNvSpPr>
                <a:spLocks noChangeArrowheads="1"/>
              </p:cNvSpPr>
              <p:nvPr/>
            </p:nvSpPr>
            <p:spPr bwMode="auto">
              <a:xfrm>
                <a:off x="6259" y="1924"/>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0" name="Oval 159">
                <a:extLst>
                  <a:ext uri="{FF2B5EF4-FFF2-40B4-BE49-F238E27FC236}">
                    <a16:creationId xmlns:a16="http://schemas.microsoft.com/office/drawing/2014/main" id="{2838FF4C-CC35-42A3-B2E4-90893DF72897}"/>
                  </a:ext>
                </a:extLst>
              </p:cNvPr>
              <p:cNvSpPr>
                <a:spLocks noChangeArrowheads="1"/>
              </p:cNvSpPr>
              <p:nvPr/>
            </p:nvSpPr>
            <p:spPr bwMode="auto">
              <a:xfrm>
                <a:off x="6229" y="1952"/>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1" name="Oval 160">
                <a:extLst>
                  <a:ext uri="{FF2B5EF4-FFF2-40B4-BE49-F238E27FC236}">
                    <a16:creationId xmlns:a16="http://schemas.microsoft.com/office/drawing/2014/main" id="{0F4B30A1-3683-489F-A7AF-DDB2222A7DD0}"/>
                  </a:ext>
                </a:extLst>
              </p:cNvPr>
              <p:cNvSpPr>
                <a:spLocks noChangeArrowheads="1"/>
              </p:cNvSpPr>
              <p:nvPr/>
            </p:nvSpPr>
            <p:spPr bwMode="auto">
              <a:xfrm>
                <a:off x="6259" y="1952"/>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2" name="Oval 161">
                <a:extLst>
                  <a:ext uri="{FF2B5EF4-FFF2-40B4-BE49-F238E27FC236}">
                    <a16:creationId xmlns:a16="http://schemas.microsoft.com/office/drawing/2014/main" id="{7339C344-EE74-443C-BB01-AD1D6FBDCEDA}"/>
                  </a:ext>
                </a:extLst>
              </p:cNvPr>
              <p:cNvSpPr>
                <a:spLocks noChangeArrowheads="1"/>
              </p:cNvSpPr>
              <p:nvPr/>
            </p:nvSpPr>
            <p:spPr bwMode="auto">
              <a:xfrm>
                <a:off x="6229" y="1982"/>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3" name="Oval 162">
                <a:extLst>
                  <a:ext uri="{FF2B5EF4-FFF2-40B4-BE49-F238E27FC236}">
                    <a16:creationId xmlns:a16="http://schemas.microsoft.com/office/drawing/2014/main" id="{85674799-9A10-42B5-9C09-4606E125B59E}"/>
                  </a:ext>
                </a:extLst>
              </p:cNvPr>
              <p:cNvSpPr>
                <a:spLocks noChangeArrowheads="1"/>
              </p:cNvSpPr>
              <p:nvPr/>
            </p:nvSpPr>
            <p:spPr bwMode="auto">
              <a:xfrm>
                <a:off x="6259" y="1982"/>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4" name="Oval 163">
                <a:extLst>
                  <a:ext uri="{FF2B5EF4-FFF2-40B4-BE49-F238E27FC236}">
                    <a16:creationId xmlns:a16="http://schemas.microsoft.com/office/drawing/2014/main" id="{86970C89-04F6-4216-AF86-74AA5F4E799C}"/>
                  </a:ext>
                </a:extLst>
              </p:cNvPr>
              <p:cNvSpPr>
                <a:spLocks noChangeArrowheads="1"/>
              </p:cNvSpPr>
              <p:nvPr/>
            </p:nvSpPr>
            <p:spPr bwMode="auto">
              <a:xfrm>
                <a:off x="6259" y="2011"/>
                <a:ext cx="16"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5" name="Oval 164">
                <a:extLst>
                  <a:ext uri="{FF2B5EF4-FFF2-40B4-BE49-F238E27FC236}">
                    <a16:creationId xmlns:a16="http://schemas.microsoft.com/office/drawing/2014/main" id="{0BD31BB3-32C5-456B-943E-58C7D6F67A78}"/>
                  </a:ext>
                </a:extLst>
              </p:cNvPr>
              <p:cNvSpPr>
                <a:spLocks noChangeArrowheads="1"/>
              </p:cNvSpPr>
              <p:nvPr/>
            </p:nvSpPr>
            <p:spPr bwMode="auto">
              <a:xfrm>
                <a:off x="6082" y="2071"/>
                <a:ext cx="18"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6" name="Oval 165">
                <a:extLst>
                  <a:ext uri="{FF2B5EF4-FFF2-40B4-BE49-F238E27FC236}">
                    <a16:creationId xmlns:a16="http://schemas.microsoft.com/office/drawing/2014/main" id="{8534AF98-7AA0-43AC-9650-4AB49A2B287D}"/>
                  </a:ext>
                </a:extLst>
              </p:cNvPr>
              <p:cNvSpPr>
                <a:spLocks noChangeArrowheads="1"/>
              </p:cNvSpPr>
              <p:nvPr/>
            </p:nvSpPr>
            <p:spPr bwMode="auto">
              <a:xfrm>
                <a:off x="6082" y="2099"/>
                <a:ext cx="18"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7" name="Oval 166">
                <a:extLst>
                  <a:ext uri="{FF2B5EF4-FFF2-40B4-BE49-F238E27FC236}">
                    <a16:creationId xmlns:a16="http://schemas.microsoft.com/office/drawing/2014/main" id="{3E90AB9B-8942-48A2-A562-F6ABC7B226D2}"/>
                  </a:ext>
                </a:extLst>
              </p:cNvPr>
              <p:cNvSpPr>
                <a:spLocks noChangeArrowheads="1"/>
              </p:cNvSpPr>
              <p:nvPr/>
            </p:nvSpPr>
            <p:spPr bwMode="auto">
              <a:xfrm>
                <a:off x="6082" y="2129"/>
                <a:ext cx="18"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8" name="Oval 167">
                <a:extLst>
                  <a:ext uri="{FF2B5EF4-FFF2-40B4-BE49-F238E27FC236}">
                    <a16:creationId xmlns:a16="http://schemas.microsoft.com/office/drawing/2014/main" id="{A177E369-CEBB-4437-801C-B833AF302CC3}"/>
                  </a:ext>
                </a:extLst>
              </p:cNvPr>
              <p:cNvSpPr>
                <a:spLocks noChangeArrowheads="1"/>
              </p:cNvSpPr>
              <p:nvPr/>
            </p:nvSpPr>
            <p:spPr bwMode="auto">
              <a:xfrm>
                <a:off x="6287" y="1924"/>
                <a:ext cx="18"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9" name="Oval 168">
                <a:extLst>
                  <a:ext uri="{FF2B5EF4-FFF2-40B4-BE49-F238E27FC236}">
                    <a16:creationId xmlns:a16="http://schemas.microsoft.com/office/drawing/2014/main" id="{21D46FA1-1E61-4DA7-9A7A-4901B6B2789E}"/>
                  </a:ext>
                </a:extLst>
              </p:cNvPr>
              <p:cNvSpPr>
                <a:spLocks noChangeArrowheads="1"/>
              </p:cNvSpPr>
              <p:nvPr/>
            </p:nvSpPr>
            <p:spPr bwMode="auto">
              <a:xfrm>
                <a:off x="6317" y="1924"/>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0" name="Oval 169">
                <a:extLst>
                  <a:ext uri="{FF2B5EF4-FFF2-40B4-BE49-F238E27FC236}">
                    <a16:creationId xmlns:a16="http://schemas.microsoft.com/office/drawing/2014/main" id="{64099A9B-9265-45C6-855C-8F4EC18FF502}"/>
                  </a:ext>
                </a:extLst>
              </p:cNvPr>
              <p:cNvSpPr>
                <a:spLocks noChangeArrowheads="1"/>
              </p:cNvSpPr>
              <p:nvPr/>
            </p:nvSpPr>
            <p:spPr bwMode="auto">
              <a:xfrm>
                <a:off x="6345" y="1924"/>
                <a:ext cx="19"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1" name="Oval 170">
                <a:extLst>
                  <a:ext uri="{FF2B5EF4-FFF2-40B4-BE49-F238E27FC236}">
                    <a16:creationId xmlns:a16="http://schemas.microsoft.com/office/drawing/2014/main" id="{B7A8EF39-63AC-48FA-B4F9-C94A2532E850}"/>
                  </a:ext>
                </a:extLst>
              </p:cNvPr>
              <p:cNvSpPr>
                <a:spLocks noChangeArrowheads="1"/>
              </p:cNvSpPr>
              <p:nvPr/>
            </p:nvSpPr>
            <p:spPr bwMode="auto">
              <a:xfrm>
                <a:off x="6375" y="1922"/>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2" name="Freeform 171">
                <a:extLst>
                  <a:ext uri="{FF2B5EF4-FFF2-40B4-BE49-F238E27FC236}">
                    <a16:creationId xmlns:a16="http://schemas.microsoft.com/office/drawing/2014/main" id="{9553FAE0-0662-4D7F-ADF5-F80A9A85FA21}"/>
                  </a:ext>
                </a:extLst>
              </p:cNvPr>
              <p:cNvSpPr>
                <a:spLocks/>
              </p:cNvSpPr>
              <p:nvPr/>
            </p:nvSpPr>
            <p:spPr bwMode="auto">
              <a:xfrm>
                <a:off x="6405" y="1924"/>
                <a:ext cx="17" cy="17"/>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7"/>
                      <a:pt x="2" y="10"/>
                      <a:pt x="5" y="10"/>
                    </a:cubicBezTo>
                    <a:cubicBezTo>
                      <a:pt x="8" y="10"/>
                      <a:pt x="10" y="7"/>
                      <a:pt x="10" y="5"/>
                    </a:cubicBezTo>
                    <a:cubicBezTo>
                      <a:pt x="10"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3" name="Oval 172">
                <a:extLst>
                  <a:ext uri="{FF2B5EF4-FFF2-40B4-BE49-F238E27FC236}">
                    <a16:creationId xmlns:a16="http://schemas.microsoft.com/office/drawing/2014/main" id="{026A7456-2A39-4460-B956-5CF80E360B86}"/>
                  </a:ext>
                </a:extLst>
              </p:cNvPr>
              <p:cNvSpPr>
                <a:spLocks noChangeArrowheads="1"/>
              </p:cNvSpPr>
              <p:nvPr/>
            </p:nvSpPr>
            <p:spPr bwMode="auto">
              <a:xfrm>
                <a:off x="6434" y="1924"/>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4" name="Oval 173">
                <a:extLst>
                  <a:ext uri="{FF2B5EF4-FFF2-40B4-BE49-F238E27FC236}">
                    <a16:creationId xmlns:a16="http://schemas.microsoft.com/office/drawing/2014/main" id="{1582525B-50E3-4CA8-AB4A-1A7AE99FF050}"/>
                  </a:ext>
                </a:extLst>
              </p:cNvPr>
              <p:cNvSpPr>
                <a:spLocks noChangeArrowheads="1"/>
              </p:cNvSpPr>
              <p:nvPr/>
            </p:nvSpPr>
            <p:spPr bwMode="auto">
              <a:xfrm>
                <a:off x="6463" y="1924"/>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5" name="Oval 174">
                <a:extLst>
                  <a:ext uri="{FF2B5EF4-FFF2-40B4-BE49-F238E27FC236}">
                    <a16:creationId xmlns:a16="http://schemas.microsoft.com/office/drawing/2014/main" id="{38CEFBA3-98CE-450B-8E37-4969F27E3314}"/>
                  </a:ext>
                </a:extLst>
              </p:cNvPr>
              <p:cNvSpPr>
                <a:spLocks noChangeArrowheads="1"/>
              </p:cNvSpPr>
              <p:nvPr/>
            </p:nvSpPr>
            <p:spPr bwMode="auto">
              <a:xfrm>
                <a:off x="6287" y="1952"/>
                <a:ext cx="18"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6" name="Oval 175">
                <a:extLst>
                  <a:ext uri="{FF2B5EF4-FFF2-40B4-BE49-F238E27FC236}">
                    <a16:creationId xmlns:a16="http://schemas.microsoft.com/office/drawing/2014/main" id="{1518A7A6-AB51-4BF8-9715-98E662CAD9E8}"/>
                  </a:ext>
                </a:extLst>
              </p:cNvPr>
              <p:cNvSpPr>
                <a:spLocks noChangeArrowheads="1"/>
              </p:cNvSpPr>
              <p:nvPr/>
            </p:nvSpPr>
            <p:spPr bwMode="auto">
              <a:xfrm>
                <a:off x="6317" y="1952"/>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7" name="Oval 176">
                <a:extLst>
                  <a:ext uri="{FF2B5EF4-FFF2-40B4-BE49-F238E27FC236}">
                    <a16:creationId xmlns:a16="http://schemas.microsoft.com/office/drawing/2014/main" id="{1FFEF1C6-2012-42AD-86F4-C73EAC010592}"/>
                  </a:ext>
                </a:extLst>
              </p:cNvPr>
              <p:cNvSpPr>
                <a:spLocks noChangeArrowheads="1"/>
              </p:cNvSpPr>
              <p:nvPr/>
            </p:nvSpPr>
            <p:spPr bwMode="auto">
              <a:xfrm>
                <a:off x="6345" y="1952"/>
                <a:ext cx="19"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8" name="Oval 177">
                <a:extLst>
                  <a:ext uri="{FF2B5EF4-FFF2-40B4-BE49-F238E27FC236}">
                    <a16:creationId xmlns:a16="http://schemas.microsoft.com/office/drawing/2014/main" id="{B69BF275-15CC-499B-9907-15C6F092439D}"/>
                  </a:ext>
                </a:extLst>
              </p:cNvPr>
              <p:cNvSpPr>
                <a:spLocks noChangeArrowheads="1"/>
              </p:cNvSpPr>
              <p:nvPr/>
            </p:nvSpPr>
            <p:spPr bwMode="auto">
              <a:xfrm>
                <a:off x="6375" y="1952"/>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9" name="Freeform 178">
                <a:extLst>
                  <a:ext uri="{FF2B5EF4-FFF2-40B4-BE49-F238E27FC236}">
                    <a16:creationId xmlns:a16="http://schemas.microsoft.com/office/drawing/2014/main" id="{15A92365-19AA-4B91-8A7B-AAECFFC99F28}"/>
                  </a:ext>
                </a:extLst>
              </p:cNvPr>
              <p:cNvSpPr>
                <a:spLocks/>
              </p:cNvSpPr>
              <p:nvPr/>
            </p:nvSpPr>
            <p:spPr bwMode="auto">
              <a:xfrm>
                <a:off x="6405" y="1952"/>
                <a:ext cx="17" cy="17"/>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10"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0" name="Oval 179">
                <a:extLst>
                  <a:ext uri="{FF2B5EF4-FFF2-40B4-BE49-F238E27FC236}">
                    <a16:creationId xmlns:a16="http://schemas.microsoft.com/office/drawing/2014/main" id="{F893620B-F16A-4D83-8194-5A442320EEDD}"/>
                  </a:ext>
                </a:extLst>
              </p:cNvPr>
              <p:cNvSpPr>
                <a:spLocks noChangeArrowheads="1"/>
              </p:cNvSpPr>
              <p:nvPr/>
            </p:nvSpPr>
            <p:spPr bwMode="auto">
              <a:xfrm>
                <a:off x="6434" y="1952"/>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1" name="Oval 180">
                <a:extLst>
                  <a:ext uri="{FF2B5EF4-FFF2-40B4-BE49-F238E27FC236}">
                    <a16:creationId xmlns:a16="http://schemas.microsoft.com/office/drawing/2014/main" id="{F8EB6B36-10E7-4FD5-9ACD-7E388DBD08C1}"/>
                  </a:ext>
                </a:extLst>
              </p:cNvPr>
              <p:cNvSpPr>
                <a:spLocks noChangeArrowheads="1"/>
              </p:cNvSpPr>
              <p:nvPr/>
            </p:nvSpPr>
            <p:spPr bwMode="auto">
              <a:xfrm>
                <a:off x="6463" y="1952"/>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2" name="Oval 181">
                <a:extLst>
                  <a:ext uri="{FF2B5EF4-FFF2-40B4-BE49-F238E27FC236}">
                    <a16:creationId xmlns:a16="http://schemas.microsoft.com/office/drawing/2014/main" id="{F265B7AC-7BCD-47A9-91A6-4171F1EEBD81}"/>
                  </a:ext>
                </a:extLst>
              </p:cNvPr>
              <p:cNvSpPr>
                <a:spLocks noChangeArrowheads="1"/>
              </p:cNvSpPr>
              <p:nvPr/>
            </p:nvSpPr>
            <p:spPr bwMode="auto">
              <a:xfrm>
                <a:off x="6287" y="1982"/>
                <a:ext cx="18"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3" name="Oval 182">
                <a:extLst>
                  <a:ext uri="{FF2B5EF4-FFF2-40B4-BE49-F238E27FC236}">
                    <a16:creationId xmlns:a16="http://schemas.microsoft.com/office/drawing/2014/main" id="{0DA6CCC7-F7F9-41F2-AE4C-ED40DE2527E1}"/>
                  </a:ext>
                </a:extLst>
              </p:cNvPr>
              <p:cNvSpPr>
                <a:spLocks noChangeArrowheads="1"/>
              </p:cNvSpPr>
              <p:nvPr/>
            </p:nvSpPr>
            <p:spPr bwMode="auto">
              <a:xfrm>
                <a:off x="6317" y="1982"/>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4" name="Oval 183">
                <a:extLst>
                  <a:ext uri="{FF2B5EF4-FFF2-40B4-BE49-F238E27FC236}">
                    <a16:creationId xmlns:a16="http://schemas.microsoft.com/office/drawing/2014/main" id="{CD46D0C9-94DD-4097-AB95-F59B121E5DED}"/>
                  </a:ext>
                </a:extLst>
              </p:cNvPr>
              <p:cNvSpPr>
                <a:spLocks noChangeArrowheads="1"/>
              </p:cNvSpPr>
              <p:nvPr/>
            </p:nvSpPr>
            <p:spPr bwMode="auto">
              <a:xfrm>
                <a:off x="6345" y="1982"/>
                <a:ext cx="19"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5" name="Oval 184">
                <a:extLst>
                  <a:ext uri="{FF2B5EF4-FFF2-40B4-BE49-F238E27FC236}">
                    <a16:creationId xmlns:a16="http://schemas.microsoft.com/office/drawing/2014/main" id="{07097D96-0472-4382-9555-133F00B9372B}"/>
                  </a:ext>
                </a:extLst>
              </p:cNvPr>
              <p:cNvSpPr>
                <a:spLocks noChangeArrowheads="1"/>
              </p:cNvSpPr>
              <p:nvPr/>
            </p:nvSpPr>
            <p:spPr bwMode="auto">
              <a:xfrm>
                <a:off x="6375" y="1982"/>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6" name="Freeform 185">
                <a:extLst>
                  <a:ext uri="{FF2B5EF4-FFF2-40B4-BE49-F238E27FC236}">
                    <a16:creationId xmlns:a16="http://schemas.microsoft.com/office/drawing/2014/main" id="{CD79AB5D-7CE7-49BF-9F2F-13CEBB0843D1}"/>
                  </a:ext>
                </a:extLst>
              </p:cNvPr>
              <p:cNvSpPr>
                <a:spLocks/>
              </p:cNvSpPr>
              <p:nvPr/>
            </p:nvSpPr>
            <p:spPr bwMode="auto">
              <a:xfrm>
                <a:off x="6405" y="1982"/>
                <a:ext cx="17" cy="17"/>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10"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7" name="Oval 186">
                <a:extLst>
                  <a:ext uri="{FF2B5EF4-FFF2-40B4-BE49-F238E27FC236}">
                    <a16:creationId xmlns:a16="http://schemas.microsoft.com/office/drawing/2014/main" id="{B0A1FCDD-01EE-4C5A-A79D-7961B17DEDDD}"/>
                  </a:ext>
                </a:extLst>
              </p:cNvPr>
              <p:cNvSpPr>
                <a:spLocks noChangeArrowheads="1"/>
              </p:cNvSpPr>
              <p:nvPr/>
            </p:nvSpPr>
            <p:spPr bwMode="auto">
              <a:xfrm>
                <a:off x="6434" y="1982"/>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8" name="Oval 187">
                <a:extLst>
                  <a:ext uri="{FF2B5EF4-FFF2-40B4-BE49-F238E27FC236}">
                    <a16:creationId xmlns:a16="http://schemas.microsoft.com/office/drawing/2014/main" id="{E062043E-1C86-43ED-9AAC-85045C0D3522}"/>
                  </a:ext>
                </a:extLst>
              </p:cNvPr>
              <p:cNvSpPr>
                <a:spLocks noChangeArrowheads="1"/>
              </p:cNvSpPr>
              <p:nvPr/>
            </p:nvSpPr>
            <p:spPr bwMode="auto">
              <a:xfrm>
                <a:off x="6463" y="1982"/>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9" name="Oval 188">
                <a:extLst>
                  <a:ext uri="{FF2B5EF4-FFF2-40B4-BE49-F238E27FC236}">
                    <a16:creationId xmlns:a16="http://schemas.microsoft.com/office/drawing/2014/main" id="{2836E3CA-A1A9-4E41-9EFD-49222E3C520B}"/>
                  </a:ext>
                </a:extLst>
              </p:cNvPr>
              <p:cNvSpPr>
                <a:spLocks noChangeArrowheads="1"/>
              </p:cNvSpPr>
              <p:nvPr/>
            </p:nvSpPr>
            <p:spPr bwMode="auto">
              <a:xfrm>
                <a:off x="6287" y="2011"/>
                <a:ext cx="18"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0" name="Oval 189">
                <a:extLst>
                  <a:ext uri="{FF2B5EF4-FFF2-40B4-BE49-F238E27FC236}">
                    <a16:creationId xmlns:a16="http://schemas.microsoft.com/office/drawing/2014/main" id="{AF7B682C-5112-4743-8203-66250DA21B29}"/>
                  </a:ext>
                </a:extLst>
              </p:cNvPr>
              <p:cNvSpPr>
                <a:spLocks noChangeArrowheads="1"/>
              </p:cNvSpPr>
              <p:nvPr/>
            </p:nvSpPr>
            <p:spPr bwMode="auto">
              <a:xfrm>
                <a:off x="6317" y="2011"/>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1" name="Oval 190">
                <a:extLst>
                  <a:ext uri="{FF2B5EF4-FFF2-40B4-BE49-F238E27FC236}">
                    <a16:creationId xmlns:a16="http://schemas.microsoft.com/office/drawing/2014/main" id="{FACE9EB2-7CBD-485A-BB67-D0B10B0EEC0F}"/>
                  </a:ext>
                </a:extLst>
              </p:cNvPr>
              <p:cNvSpPr>
                <a:spLocks noChangeArrowheads="1"/>
              </p:cNvSpPr>
              <p:nvPr/>
            </p:nvSpPr>
            <p:spPr bwMode="auto">
              <a:xfrm>
                <a:off x="6345" y="2011"/>
                <a:ext cx="19"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2" name="Oval 191">
                <a:extLst>
                  <a:ext uri="{FF2B5EF4-FFF2-40B4-BE49-F238E27FC236}">
                    <a16:creationId xmlns:a16="http://schemas.microsoft.com/office/drawing/2014/main" id="{18733E26-0EA0-469A-A38E-66025CE3776C}"/>
                  </a:ext>
                </a:extLst>
              </p:cNvPr>
              <p:cNvSpPr>
                <a:spLocks noChangeArrowheads="1"/>
              </p:cNvSpPr>
              <p:nvPr/>
            </p:nvSpPr>
            <p:spPr bwMode="auto">
              <a:xfrm>
                <a:off x="6375" y="2011"/>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3" name="Freeform 192">
                <a:extLst>
                  <a:ext uri="{FF2B5EF4-FFF2-40B4-BE49-F238E27FC236}">
                    <a16:creationId xmlns:a16="http://schemas.microsoft.com/office/drawing/2014/main" id="{C0F96333-CCD3-4E9C-9019-4481C8D926D1}"/>
                  </a:ext>
                </a:extLst>
              </p:cNvPr>
              <p:cNvSpPr>
                <a:spLocks/>
              </p:cNvSpPr>
              <p:nvPr/>
            </p:nvSpPr>
            <p:spPr bwMode="auto">
              <a:xfrm>
                <a:off x="6405" y="2011"/>
                <a:ext cx="17" cy="18"/>
              </a:xfrm>
              <a:custGeom>
                <a:avLst/>
                <a:gdLst>
                  <a:gd name="T0" fmla="*/ 5 w 10"/>
                  <a:gd name="T1" fmla="*/ 0 h 11"/>
                  <a:gd name="T2" fmla="*/ 0 w 10"/>
                  <a:gd name="T3" fmla="*/ 6 h 11"/>
                  <a:gd name="T4" fmla="*/ 5 w 10"/>
                  <a:gd name="T5" fmla="*/ 11 h 11"/>
                  <a:gd name="T6" fmla="*/ 10 w 10"/>
                  <a:gd name="T7" fmla="*/ 6 h 11"/>
                  <a:gd name="T8" fmla="*/ 5 w 10"/>
                  <a:gd name="T9" fmla="*/ 0 h 11"/>
                </a:gdLst>
                <a:ahLst/>
                <a:cxnLst>
                  <a:cxn ang="0">
                    <a:pos x="T0" y="T1"/>
                  </a:cxn>
                  <a:cxn ang="0">
                    <a:pos x="T2" y="T3"/>
                  </a:cxn>
                  <a:cxn ang="0">
                    <a:pos x="T4" y="T5"/>
                  </a:cxn>
                  <a:cxn ang="0">
                    <a:pos x="T6" y="T7"/>
                  </a:cxn>
                  <a:cxn ang="0">
                    <a:pos x="T8" y="T9"/>
                  </a:cxn>
                </a:cxnLst>
                <a:rect l="0" t="0" r="r" b="b"/>
                <a:pathLst>
                  <a:path w="10" h="11">
                    <a:moveTo>
                      <a:pt x="5" y="0"/>
                    </a:moveTo>
                    <a:cubicBezTo>
                      <a:pt x="2" y="0"/>
                      <a:pt x="0" y="3"/>
                      <a:pt x="0" y="6"/>
                    </a:cubicBezTo>
                    <a:cubicBezTo>
                      <a:pt x="0" y="8"/>
                      <a:pt x="2" y="11"/>
                      <a:pt x="5" y="11"/>
                    </a:cubicBezTo>
                    <a:cubicBezTo>
                      <a:pt x="8" y="11"/>
                      <a:pt x="10" y="8"/>
                      <a:pt x="10" y="6"/>
                    </a:cubicBezTo>
                    <a:cubicBezTo>
                      <a:pt x="10" y="3"/>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4" name="Oval 193">
                <a:extLst>
                  <a:ext uri="{FF2B5EF4-FFF2-40B4-BE49-F238E27FC236}">
                    <a16:creationId xmlns:a16="http://schemas.microsoft.com/office/drawing/2014/main" id="{798CD089-2590-4923-95F8-23C8818A2D21}"/>
                  </a:ext>
                </a:extLst>
              </p:cNvPr>
              <p:cNvSpPr>
                <a:spLocks noChangeArrowheads="1"/>
              </p:cNvSpPr>
              <p:nvPr/>
            </p:nvSpPr>
            <p:spPr bwMode="auto">
              <a:xfrm>
                <a:off x="6434" y="2011"/>
                <a:ext cx="16"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5" name="Oval 194">
                <a:extLst>
                  <a:ext uri="{FF2B5EF4-FFF2-40B4-BE49-F238E27FC236}">
                    <a16:creationId xmlns:a16="http://schemas.microsoft.com/office/drawing/2014/main" id="{1EE0DE8C-969E-41E3-8150-C779C251CDCE}"/>
                  </a:ext>
                </a:extLst>
              </p:cNvPr>
              <p:cNvSpPr>
                <a:spLocks noChangeArrowheads="1"/>
              </p:cNvSpPr>
              <p:nvPr/>
            </p:nvSpPr>
            <p:spPr bwMode="auto">
              <a:xfrm>
                <a:off x="6463" y="2011"/>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6" name="Oval 195">
                <a:extLst>
                  <a:ext uri="{FF2B5EF4-FFF2-40B4-BE49-F238E27FC236}">
                    <a16:creationId xmlns:a16="http://schemas.microsoft.com/office/drawing/2014/main" id="{D0F0A9C3-5973-44B4-B4AB-B3B37058AACF}"/>
                  </a:ext>
                </a:extLst>
              </p:cNvPr>
              <p:cNvSpPr>
                <a:spLocks noChangeArrowheads="1"/>
              </p:cNvSpPr>
              <p:nvPr/>
            </p:nvSpPr>
            <p:spPr bwMode="auto">
              <a:xfrm>
                <a:off x="6375" y="2041"/>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7" name="Freeform 196">
                <a:extLst>
                  <a:ext uri="{FF2B5EF4-FFF2-40B4-BE49-F238E27FC236}">
                    <a16:creationId xmlns:a16="http://schemas.microsoft.com/office/drawing/2014/main" id="{37787BFC-4E6F-4D11-A41C-BC07ADB29B27}"/>
                  </a:ext>
                </a:extLst>
              </p:cNvPr>
              <p:cNvSpPr>
                <a:spLocks/>
              </p:cNvSpPr>
              <p:nvPr/>
            </p:nvSpPr>
            <p:spPr bwMode="auto">
              <a:xfrm>
                <a:off x="6405" y="2041"/>
                <a:ext cx="17" cy="17"/>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10"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8" name="Oval 197">
                <a:extLst>
                  <a:ext uri="{FF2B5EF4-FFF2-40B4-BE49-F238E27FC236}">
                    <a16:creationId xmlns:a16="http://schemas.microsoft.com/office/drawing/2014/main" id="{2700CAD8-00B2-458B-9359-7D3970938957}"/>
                  </a:ext>
                </a:extLst>
              </p:cNvPr>
              <p:cNvSpPr>
                <a:spLocks noChangeArrowheads="1"/>
              </p:cNvSpPr>
              <p:nvPr/>
            </p:nvSpPr>
            <p:spPr bwMode="auto">
              <a:xfrm>
                <a:off x="6434" y="2041"/>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9" name="Oval 198">
                <a:extLst>
                  <a:ext uri="{FF2B5EF4-FFF2-40B4-BE49-F238E27FC236}">
                    <a16:creationId xmlns:a16="http://schemas.microsoft.com/office/drawing/2014/main" id="{57117DDB-C277-4352-9378-9B8CCA13667F}"/>
                  </a:ext>
                </a:extLst>
              </p:cNvPr>
              <p:cNvSpPr>
                <a:spLocks noChangeArrowheads="1"/>
              </p:cNvSpPr>
              <p:nvPr/>
            </p:nvSpPr>
            <p:spPr bwMode="auto">
              <a:xfrm>
                <a:off x="6463" y="2041"/>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0" name="Oval 199">
                <a:extLst>
                  <a:ext uri="{FF2B5EF4-FFF2-40B4-BE49-F238E27FC236}">
                    <a16:creationId xmlns:a16="http://schemas.microsoft.com/office/drawing/2014/main" id="{CE32711B-CB54-4834-95B5-31EFD421C7F9}"/>
                  </a:ext>
                </a:extLst>
              </p:cNvPr>
              <p:cNvSpPr>
                <a:spLocks noChangeArrowheads="1"/>
              </p:cNvSpPr>
              <p:nvPr/>
            </p:nvSpPr>
            <p:spPr bwMode="auto">
              <a:xfrm>
                <a:off x="6375" y="2069"/>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1" name="Freeform 200">
                <a:extLst>
                  <a:ext uri="{FF2B5EF4-FFF2-40B4-BE49-F238E27FC236}">
                    <a16:creationId xmlns:a16="http://schemas.microsoft.com/office/drawing/2014/main" id="{4E98C63D-E510-48D7-B200-452E4DBAA15B}"/>
                  </a:ext>
                </a:extLst>
              </p:cNvPr>
              <p:cNvSpPr>
                <a:spLocks/>
              </p:cNvSpPr>
              <p:nvPr/>
            </p:nvSpPr>
            <p:spPr bwMode="auto">
              <a:xfrm>
                <a:off x="6405" y="2071"/>
                <a:ext cx="17" cy="17"/>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10"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2" name="Oval 201">
                <a:extLst>
                  <a:ext uri="{FF2B5EF4-FFF2-40B4-BE49-F238E27FC236}">
                    <a16:creationId xmlns:a16="http://schemas.microsoft.com/office/drawing/2014/main" id="{0D9E622D-9FED-4548-A675-02E940CC582C}"/>
                  </a:ext>
                </a:extLst>
              </p:cNvPr>
              <p:cNvSpPr>
                <a:spLocks noChangeArrowheads="1"/>
              </p:cNvSpPr>
              <p:nvPr/>
            </p:nvSpPr>
            <p:spPr bwMode="auto">
              <a:xfrm>
                <a:off x="6434" y="2071"/>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3" name="Oval 202">
                <a:extLst>
                  <a:ext uri="{FF2B5EF4-FFF2-40B4-BE49-F238E27FC236}">
                    <a16:creationId xmlns:a16="http://schemas.microsoft.com/office/drawing/2014/main" id="{A274BD2F-84D5-4FD2-93D0-E467303A9255}"/>
                  </a:ext>
                </a:extLst>
              </p:cNvPr>
              <p:cNvSpPr>
                <a:spLocks noChangeArrowheads="1"/>
              </p:cNvSpPr>
              <p:nvPr/>
            </p:nvSpPr>
            <p:spPr bwMode="auto">
              <a:xfrm>
                <a:off x="6463" y="2071"/>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4" name="Freeform 203">
                <a:extLst>
                  <a:ext uri="{FF2B5EF4-FFF2-40B4-BE49-F238E27FC236}">
                    <a16:creationId xmlns:a16="http://schemas.microsoft.com/office/drawing/2014/main" id="{6262A446-CCCA-496C-9C78-218E3EE29BF9}"/>
                  </a:ext>
                </a:extLst>
              </p:cNvPr>
              <p:cNvSpPr>
                <a:spLocks/>
              </p:cNvSpPr>
              <p:nvPr/>
            </p:nvSpPr>
            <p:spPr bwMode="auto">
              <a:xfrm>
                <a:off x="6405" y="2099"/>
                <a:ext cx="17" cy="17"/>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10"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5" name="Oval 204">
                <a:extLst>
                  <a:ext uri="{FF2B5EF4-FFF2-40B4-BE49-F238E27FC236}">
                    <a16:creationId xmlns:a16="http://schemas.microsoft.com/office/drawing/2014/main" id="{BBEBEF92-B7F6-40BC-BC14-AB69105C5CBB}"/>
                  </a:ext>
                </a:extLst>
              </p:cNvPr>
              <p:cNvSpPr>
                <a:spLocks noChangeArrowheads="1"/>
              </p:cNvSpPr>
              <p:nvPr/>
            </p:nvSpPr>
            <p:spPr bwMode="auto">
              <a:xfrm>
                <a:off x="6434" y="2099"/>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0" name="Group 406">
              <a:extLst>
                <a:ext uri="{FF2B5EF4-FFF2-40B4-BE49-F238E27FC236}">
                  <a16:creationId xmlns:a16="http://schemas.microsoft.com/office/drawing/2014/main" id="{9B1D8B25-03EB-4CAE-B8A6-87AC4899440D}"/>
                </a:ext>
              </a:extLst>
            </p:cNvPr>
            <p:cNvGrpSpPr>
              <a:grpSpLocks/>
            </p:cNvGrpSpPr>
            <p:nvPr/>
          </p:nvGrpSpPr>
          <p:grpSpPr bwMode="auto">
            <a:xfrm>
              <a:off x="9099551" y="2773363"/>
              <a:ext cx="2300288" cy="866775"/>
              <a:chOff x="5732" y="1747"/>
              <a:chExt cx="1449" cy="546"/>
            </a:xfrm>
          </p:grpSpPr>
          <p:sp>
            <p:nvSpPr>
              <p:cNvPr id="246" name="Oval 206">
                <a:extLst>
                  <a:ext uri="{FF2B5EF4-FFF2-40B4-BE49-F238E27FC236}">
                    <a16:creationId xmlns:a16="http://schemas.microsoft.com/office/drawing/2014/main" id="{354F5960-64C4-4EC9-B0B9-FF54192586BF}"/>
                  </a:ext>
                </a:extLst>
              </p:cNvPr>
              <p:cNvSpPr>
                <a:spLocks noChangeArrowheads="1"/>
              </p:cNvSpPr>
              <p:nvPr/>
            </p:nvSpPr>
            <p:spPr bwMode="auto">
              <a:xfrm>
                <a:off x="6463" y="2099"/>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7" name="Freeform 207">
                <a:extLst>
                  <a:ext uri="{FF2B5EF4-FFF2-40B4-BE49-F238E27FC236}">
                    <a16:creationId xmlns:a16="http://schemas.microsoft.com/office/drawing/2014/main" id="{4EAE6851-674D-434E-BF6E-1CEA0A4347D2}"/>
                  </a:ext>
                </a:extLst>
              </p:cNvPr>
              <p:cNvSpPr>
                <a:spLocks/>
              </p:cNvSpPr>
              <p:nvPr/>
            </p:nvSpPr>
            <p:spPr bwMode="auto">
              <a:xfrm>
                <a:off x="6405" y="2129"/>
                <a:ext cx="17" cy="17"/>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10"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8" name="Oval 208">
                <a:extLst>
                  <a:ext uri="{FF2B5EF4-FFF2-40B4-BE49-F238E27FC236}">
                    <a16:creationId xmlns:a16="http://schemas.microsoft.com/office/drawing/2014/main" id="{41552245-7A38-4909-BE18-BB93CBE827E0}"/>
                  </a:ext>
                </a:extLst>
              </p:cNvPr>
              <p:cNvSpPr>
                <a:spLocks noChangeArrowheads="1"/>
              </p:cNvSpPr>
              <p:nvPr/>
            </p:nvSpPr>
            <p:spPr bwMode="auto">
              <a:xfrm>
                <a:off x="6434" y="2129"/>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209">
                <a:extLst>
                  <a:ext uri="{FF2B5EF4-FFF2-40B4-BE49-F238E27FC236}">
                    <a16:creationId xmlns:a16="http://schemas.microsoft.com/office/drawing/2014/main" id="{47649AC6-A2D2-44D7-8FDD-6B53B6E30113}"/>
                  </a:ext>
                </a:extLst>
              </p:cNvPr>
              <p:cNvSpPr>
                <a:spLocks noChangeArrowheads="1"/>
              </p:cNvSpPr>
              <p:nvPr/>
            </p:nvSpPr>
            <p:spPr bwMode="auto">
              <a:xfrm>
                <a:off x="6463" y="2129"/>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210">
                <a:extLst>
                  <a:ext uri="{FF2B5EF4-FFF2-40B4-BE49-F238E27FC236}">
                    <a16:creationId xmlns:a16="http://schemas.microsoft.com/office/drawing/2014/main" id="{55CBC704-7D79-4B7B-B3A3-DE88B6FCDA02}"/>
                  </a:ext>
                </a:extLst>
              </p:cNvPr>
              <p:cNvSpPr>
                <a:spLocks noChangeArrowheads="1"/>
              </p:cNvSpPr>
              <p:nvPr/>
            </p:nvSpPr>
            <p:spPr bwMode="auto">
              <a:xfrm>
                <a:off x="6492" y="1924"/>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Freeform 211">
                <a:extLst>
                  <a:ext uri="{FF2B5EF4-FFF2-40B4-BE49-F238E27FC236}">
                    <a16:creationId xmlns:a16="http://schemas.microsoft.com/office/drawing/2014/main" id="{ADA0B630-6C5C-415F-A0D6-C5F207C6C43A}"/>
                  </a:ext>
                </a:extLst>
              </p:cNvPr>
              <p:cNvSpPr>
                <a:spLocks/>
              </p:cNvSpPr>
              <p:nvPr/>
            </p:nvSpPr>
            <p:spPr bwMode="auto">
              <a:xfrm>
                <a:off x="6552" y="1924"/>
                <a:ext cx="16" cy="17"/>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7"/>
                      <a:pt x="2" y="10"/>
                      <a:pt x="5" y="10"/>
                    </a:cubicBezTo>
                    <a:cubicBezTo>
                      <a:pt x="8" y="10"/>
                      <a:pt x="10" y="7"/>
                      <a:pt x="10" y="5"/>
                    </a:cubicBezTo>
                    <a:cubicBezTo>
                      <a:pt x="9"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212">
                <a:extLst>
                  <a:ext uri="{FF2B5EF4-FFF2-40B4-BE49-F238E27FC236}">
                    <a16:creationId xmlns:a16="http://schemas.microsoft.com/office/drawing/2014/main" id="{380B63E6-7EE2-4B0C-B295-B478302FE7DA}"/>
                  </a:ext>
                </a:extLst>
              </p:cNvPr>
              <p:cNvSpPr>
                <a:spLocks noChangeArrowheads="1"/>
              </p:cNvSpPr>
              <p:nvPr/>
            </p:nvSpPr>
            <p:spPr bwMode="auto">
              <a:xfrm>
                <a:off x="6580" y="1924"/>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213">
                <a:extLst>
                  <a:ext uri="{FF2B5EF4-FFF2-40B4-BE49-F238E27FC236}">
                    <a16:creationId xmlns:a16="http://schemas.microsoft.com/office/drawing/2014/main" id="{DB4E170C-22CD-436D-97A3-04D504A1608E}"/>
                  </a:ext>
                </a:extLst>
              </p:cNvPr>
              <p:cNvSpPr>
                <a:spLocks noChangeArrowheads="1"/>
              </p:cNvSpPr>
              <p:nvPr/>
            </p:nvSpPr>
            <p:spPr bwMode="auto">
              <a:xfrm>
                <a:off x="6610" y="1924"/>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Oval 214">
                <a:extLst>
                  <a:ext uri="{FF2B5EF4-FFF2-40B4-BE49-F238E27FC236}">
                    <a16:creationId xmlns:a16="http://schemas.microsoft.com/office/drawing/2014/main" id="{9252FAA0-5C2C-4E93-A7BB-6C3C18369E0F}"/>
                  </a:ext>
                </a:extLst>
              </p:cNvPr>
              <p:cNvSpPr>
                <a:spLocks noChangeArrowheads="1"/>
              </p:cNvSpPr>
              <p:nvPr/>
            </p:nvSpPr>
            <p:spPr bwMode="auto">
              <a:xfrm>
                <a:off x="6638" y="1924"/>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Oval 215">
                <a:extLst>
                  <a:ext uri="{FF2B5EF4-FFF2-40B4-BE49-F238E27FC236}">
                    <a16:creationId xmlns:a16="http://schemas.microsoft.com/office/drawing/2014/main" id="{9407D380-0C8A-4D1B-AD04-ED9102764095}"/>
                  </a:ext>
                </a:extLst>
              </p:cNvPr>
              <p:cNvSpPr>
                <a:spLocks noChangeArrowheads="1"/>
              </p:cNvSpPr>
              <p:nvPr/>
            </p:nvSpPr>
            <p:spPr bwMode="auto">
              <a:xfrm>
                <a:off x="6492" y="1952"/>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Oval 216">
                <a:extLst>
                  <a:ext uri="{FF2B5EF4-FFF2-40B4-BE49-F238E27FC236}">
                    <a16:creationId xmlns:a16="http://schemas.microsoft.com/office/drawing/2014/main" id="{74422201-C7F9-4932-ACB1-A00460D1E810}"/>
                  </a:ext>
                </a:extLst>
              </p:cNvPr>
              <p:cNvSpPr>
                <a:spLocks noChangeArrowheads="1"/>
              </p:cNvSpPr>
              <p:nvPr/>
            </p:nvSpPr>
            <p:spPr bwMode="auto">
              <a:xfrm>
                <a:off x="6522" y="1952"/>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Oval 217">
                <a:extLst>
                  <a:ext uri="{FF2B5EF4-FFF2-40B4-BE49-F238E27FC236}">
                    <a16:creationId xmlns:a16="http://schemas.microsoft.com/office/drawing/2014/main" id="{18D7660B-0820-4C42-A4C4-7BE80EBDD94D}"/>
                  </a:ext>
                </a:extLst>
              </p:cNvPr>
              <p:cNvSpPr>
                <a:spLocks noChangeArrowheads="1"/>
              </p:cNvSpPr>
              <p:nvPr/>
            </p:nvSpPr>
            <p:spPr bwMode="auto">
              <a:xfrm>
                <a:off x="6580" y="1952"/>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Oval 218">
                <a:extLst>
                  <a:ext uri="{FF2B5EF4-FFF2-40B4-BE49-F238E27FC236}">
                    <a16:creationId xmlns:a16="http://schemas.microsoft.com/office/drawing/2014/main" id="{1D233FD7-4A6F-44DE-B744-E571B36BD60B}"/>
                  </a:ext>
                </a:extLst>
              </p:cNvPr>
              <p:cNvSpPr>
                <a:spLocks noChangeArrowheads="1"/>
              </p:cNvSpPr>
              <p:nvPr/>
            </p:nvSpPr>
            <p:spPr bwMode="auto">
              <a:xfrm>
                <a:off x="6492" y="1982"/>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Oval 219">
                <a:extLst>
                  <a:ext uri="{FF2B5EF4-FFF2-40B4-BE49-F238E27FC236}">
                    <a16:creationId xmlns:a16="http://schemas.microsoft.com/office/drawing/2014/main" id="{75CD3937-8AC7-4ED9-9615-62531061417D}"/>
                  </a:ext>
                </a:extLst>
              </p:cNvPr>
              <p:cNvSpPr>
                <a:spLocks noChangeArrowheads="1"/>
              </p:cNvSpPr>
              <p:nvPr/>
            </p:nvSpPr>
            <p:spPr bwMode="auto">
              <a:xfrm>
                <a:off x="6522" y="1982"/>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220">
                <a:extLst>
                  <a:ext uri="{FF2B5EF4-FFF2-40B4-BE49-F238E27FC236}">
                    <a16:creationId xmlns:a16="http://schemas.microsoft.com/office/drawing/2014/main" id="{1ECB3C75-1458-43B8-A19F-CB7965C8006A}"/>
                  </a:ext>
                </a:extLst>
              </p:cNvPr>
              <p:cNvSpPr>
                <a:spLocks/>
              </p:cNvSpPr>
              <p:nvPr/>
            </p:nvSpPr>
            <p:spPr bwMode="auto">
              <a:xfrm>
                <a:off x="6552" y="1982"/>
                <a:ext cx="16" cy="17"/>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9"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Oval 221">
                <a:extLst>
                  <a:ext uri="{FF2B5EF4-FFF2-40B4-BE49-F238E27FC236}">
                    <a16:creationId xmlns:a16="http://schemas.microsoft.com/office/drawing/2014/main" id="{4AF41165-C2AD-427C-95FD-EF924856C7C0}"/>
                  </a:ext>
                </a:extLst>
              </p:cNvPr>
              <p:cNvSpPr>
                <a:spLocks noChangeArrowheads="1"/>
              </p:cNvSpPr>
              <p:nvPr/>
            </p:nvSpPr>
            <p:spPr bwMode="auto">
              <a:xfrm>
                <a:off x="6492" y="2011"/>
                <a:ext cx="16"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Oval 222">
                <a:extLst>
                  <a:ext uri="{FF2B5EF4-FFF2-40B4-BE49-F238E27FC236}">
                    <a16:creationId xmlns:a16="http://schemas.microsoft.com/office/drawing/2014/main" id="{3EB2701E-B120-48DA-8360-BB6AFE67D089}"/>
                  </a:ext>
                </a:extLst>
              </p:cNvPr>
              <p:cNvSpPr>
                <a:spLocks noChangeArrowheads="1"/>
              </p:cNvSpPr>
              <p:nvPr/>
            </p:nvSpPr>
            <p:spPr bwMode="auto">
              <a:xfrm>
                <a:off x="6522" y="2011"/>
                <a:ext cx="16"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223">
                <a:extLst>
                  <a:ext uri="{FF2B5EF4-FFF2-40B4-BE49-F238E27FC236}">
                    <a16:creationId xmlns:a16="http://schemas.microsoft.com/office/drawing/2014/main" id="{4C0B8776-E99B-48B3-9349-E00B9B6FAF83}"/>
                  </a:ext>
                </a:extLst>
              </p:cNvPr>
              <p:cNvSpPr>
                <a:spLocks/>
              </p:cNvSpPr>
              <p:nvPr/>
            </p:nvSpPr>
            <p:spPr bwMode="auto">
              <a:xfrm>
                <a:off x="6552" y="2011"/>
                <a:ext cx="16" cy="18"/>
              </a:xfrm>
              <a:custGeom>
                <a:avLst/>
                <a:gdLst>
                  <a:gd name="T0" fmla="*/ 5 w 10"/>
                  <a:gd name="T1" fmla="*/ 0 h 11"/>
                  <a:gd name="T2" fmla="*/ 0 w 10"/>
                  <a:gd name="T3" fmla="*/ 6 h 11"/>
                  <a:gd name="T4" fmla="*/ 5 w 10"/>
                  <a:gd name="T5" fmla="*/ 11 h 11"/>
                  <a:gd name="T6" fmla="*/ 10 w 10"/>
                  <a:gd name="T7" fmla="*/ 6 h 11"/>
                  <a:gd name="T8" fmla="*/ 5 w 10"/>
                  <a:gd name="T9" fmla="*/ 0 h 11"/>
                </a:gdLst>
                <a:ahLst/>
                <a:cxnLst>
                  <a:cxn ang="0">
                    <a:pos x="T0" y="T1"/>
                  </a:cxn>
                  <a:cxn ang="0">
                    <a:pos x="T2" y="T3"/>
                  </a:cxn>
                  <a:cxn ang="0">
                    <a:pos x="T4" y="T5"/>
                  </a:cxn>
                  <a:cxn ang="0">
                    <a:pos x="T6" y="T7"/>
                  </a:cxn>
                  <a:cxn ang="0">
                    <a:pos x="T8" y="T9"/>
                  </a:cxn>
                </a:cxnLst>
                <a:rect l="0" t="0" r="r" b="b"/>
                <a:pathLst>
                  <a:path w="10" h="11">
                    <a:moveTo>
                      <a:pt x="5" y="0"/>
                    </a:moveTo>
                    <a:cubicBezTo>
                      <a:pt x="2" y="0"/>
                      <a:pt x="0" y="3"/>
                      <a:pt x="0" y="6"/>
                    </a:cubicBezTo>
                    <a:cubicBezTo>
                      <a:pt x="0" y="8"/>
                      <a:pt x="2" y="11"/>
                      <a:pt x="5" y="11"/>
                    </a:cubicBezTo>
                    <a:cubicBezTo>
                      <a:pt x="8" y="11"/>
                      <a:pt x="10" y="8"/>
                      <a:pt x="10" y="6"/>
                    </a:cubicBezTo>
                    <a:cubicBezTo>
                      <a:pt x="9" y="3"/>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Oval 224">
                <a:extLst>
                  <a:ext uri="{FF2B5EF4-FFF2-40B4-BE49-F238E27FC236}">
                    <a16:creationId xmlns:a16="http://schemas.microsoft.com/office/drawing/2014/main" id="{BB386757-FC08-486B-91BC-9737ACCEFF1F}"/>
                  </a:ext>
                </a:extLst>
              </p:cNvPr>
              <p:cNvSpPr>
                <a:spLocks noChangeArrowheads="1"/>
              </p:cNvSpPr>
              <p:nvPr/>
            </p:nvSpPr>
            <p:spPr bwMode="auto">
              <a:xfrm>
                <a:off x="6580" y="2011"/>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Oval 225">
                <a:extLst>
                  <a:ext uri="{FF2B5EF4-FFF2-40B4-BE49-F238E27FC236}">
                    <a16:creationId xmlns:a16="http://schemas.microsoft.com/office/drawing/2014/main" id="{1266DB08-8BED-496D-B644-D0178311F282}"/>
                  </a:ext>
                </a:extLst>
              </p:cNvPr>
              <p:cNvSpPr>
                <a:spLocks noChangeArrowheads="1"/>
              </p:cNvSpPr>
              <p:nvPr/>
            </p:nvSpPr>
            <p:spPr bwMode="auto">
              <a:xfrm>
                <a:off x="6492" y="2041"/>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Oval 226">
                <a:extLst>
                  <a:ext uri="{FF2B5EF4-FFF2-40B4-BE49-F238E27FC236}">
                    <a16:creationId xmlns:a16="http://schemas.microsoft.com/office/drawing/2014/main" id="{040DF78A-0DA0-4B7F-9FE5-8B51335DB4E8}"/>
                  </a:ext>
                </a:extLst>
              </p:cNvPr>
              <p:cNvSpPr>
                <a:spLocks noChangeArrowheads="1"/>
              </p:cNvSpPr>
              <p:nvPr/>
            </p:nvSpPr>
            <p:spPr bwMode="auto">
              <a:xfrm>
                <a:off x="6522" y="2041"/>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227">
                <a:extLst>
                  <a:ext uri="{FF2B5EF4-FFF2-40B4-BE49-F238E27FC236}">
                    <a16:creationId xmlns:a16="http://schemas.microsoft.com/office/drawing/2014/main" id="{C3B1BE35-0A2C-4445-8524-B97B1D701A75}"/>
                  </a:ext>
                </a:extLst>
              </p:cNvPr>
              <p:cNvSpPr>
                <a:spLocks/>
              </p:cNvSpPr>
              <p:nvPr/>
            </p:nvSpPr>
            <p:spPr bwMode="auto">
              <a:xfrm>
                <a:off x="6552" y="2041"/>
                <a:ext cx="16" cy="17"/>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9"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Oval 228">
                <a:extLst>
                  <a:ext uri="{FF2B5EF4-FFF2-40B4-BE49-F238E27FC236}">
                    <a16:creationId xmlns:a16="http://schemas.microsoft.com/office/drawing/2014/main" id="{F07C6C22-C369-4E46-8F87-D554122E997C}"/>
                  </a:ext>
                </a:extLst>
              </p:cNvPr>
              <p:cNvSpPr>
                <a:spLocks noChangeArrowheads="1"/>
              </p:cNvSpPr>
              <p:nvPr/>
            </p:nvSpPr>
            <p:spPr bwMode="auto">
              <a:xfrm>
                <a:off x="6492" y="2071"/>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Oval 229">
                <a:extLst>
                  <a:ext uri="{FF2B5EF4-FFF2-40B4-BE49-F238E27FC236}">
                    <a16:creationId xmlns:a16="http://schemas.microsoft.com/office/drawing/2014/main" id="{310C10B8-78A8-415A-B974-3B3FA4183697}"/>
                  </a:ext>
                </a:extLst>
              </p:cNvPr>
              <p:cNvSpPr>
                <a:spLocks noChangeArrowheads="1"/>
              </p:cNvSpPr>
              <p:nvPr/>
            </p:nvSpPr>
            <p:spPr bwMode="auto">
              <a:xfrm>
                <a:off x="6522" y="2071"/>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Oval 230">
                <a:extLst>
                  <a:ext uri="{FF2B5EF4-FFF2-40B4-BE49-F238E27FC236}">
                    <a16:creationId xmlns:a16="http://schemas.microsoft.com/office/drawing/2014/main" id="{3AB90F50-58F8-4F5F-A49D-47A4F32A9345}"/>
                  </a:ext>
                </a:extLst>
              </p:cNvPr>
              <p:cNvSpPr>
                <a:spLocks noChangeArrowheads="1"/>
              </p:cNvSpPr>
              <p:nvPr/>
            </p:nvSpPr>
            <p:spPr bwMode="auto">
              <a:xfrm>
                <a:off x="6492" y="2099"/>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1" name="Oval 231">
                <a:extLst>
                  <a:ext uri="{FF2B5EF4-FFF2-40B4-BE49-F238E27FC236}">
                    <a16:creationId xmlns:a16="http://schemas.microsoft.com/office/drawing/2014/main" id="{55839049-3106-4F8E-8C2B-EB2AC0BB6DF7}"/>
                  </a:ext>
                </a:extLst>
              </p:cNvPr>
              <p:cNvSpPr>
                <a:spLocks noChangeArrowheads="1"/>
              </p:cNvSpPr>
              <p:nvPr/>
            </p:nvSpPr>
            <p:spPr bwMode="auto">
              <a:xfrm>
                <a:off x="6522" y="2099"/>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Oval 232">
                <a:extLst>
                  <a:ext uri="{FF2B5EF4-FFF2-40B4-BE49-F238E27FC236}">
                    <a16:creationId xmlns:a16="http://schemas.microsoft.com/office/drawing/2014/main" id="{639AEC41-B888-46DB-A184-036F43F9C8B7}"/>
                  </a:ext>
                </a:extLst>
              </p:cNvPr>
              <p:cNvSpPr>
                <a:spLocks noChangeArrowheads="1"/>
              </p:cNvSpPr>
              <p:nvPr/>
            </p:nvSpPr>
            <p:spPr bwMode="auto">
              <a:xfrm>
                <a:off x="6492" y="2129"/>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Oval 233">
                <a:extLst>
                  <a:ext uri="{FF2B5EF4-FFF2-40B4-BE49-F238E27FC236}">
                    <a16:creationId xmlns:a16="http://schemas.microsoft.com/office/drawing/2014/main" id="{057B4B58-C23D-4B67-A28B-A4B2B27A769C}"/>
                  </a:ext>
                </a:extLst>
              </p:cNvPr>
              <p:cNvSpPr>
                <a:spLocks noChangeArrowheads="1"/>
              </p:cNvSpPr>
              <p:nvPr/>
            </p:nvSpPr>
            <p:spPr bwMode="auto">
              <a:xfrm>
                <a:off x="6522" y="2129"/>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Oval 234">
                <a:extLst>
                  <a:ext uri="{FF2B5EF4-FFF2-40B4-BE49-F238E27FC236}">
                    <a16:creationId xmlns:a16="http://schemas.microsoft.com/office/drawing/2014/main" id="{4238F246-263C-484A-A96D-5C3E0FBDF8C1}"/>
                  </a:ext>
                </a:extLst>
              </p:cNvPr>
              <p:cNvSpPr>
                <a:spLocks noChangeArrowheads="1"/>
              </p:cNvSpPr>
              <p:nvPr/>
            </p:nvSpPr>
            <p:spPr bwMode="auto">
              <a:xfrm>
                <a:off x="6755" y="1924"/>
                <a:ext cx="18"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Oval 235">
                <a:extLst>
                  <a:ext uri="{FF2B5EF4-FFF2-40B4-BE49-F238E27FC236}">
                    <a16:creationId xmlns:a16="http://schemas.microsoft.com/office/drawing/2014/main" id="{FD26A4DB-0375-409E-B76D-9A078A9025DC}"/>
                  </a:ext>
                </a:extLst>
              </p:cNvPr>
              <p:cNvSpPr>
                <a:spLocks noChangeArrowheads="1"/>
              </p:cNvSpPr>
              <p:nvPr/>
            </p:nvSpPr>
            <p:spPr bwMode="auto">
              <a:xfrm>
                <a:off x="6785" y="1924"/>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Oval 236">
                <a:extLst>
                  <a:ext uri="{FF2B5EF4-FFF2-40B4-BE49-F238E27FC236}">
                    <a16:creationId xmlns:a16="http://schemas.microsoft.com/office/drawing/2014/main" id="{49813653-4A5E-46B4-81C3-01F2546D64C4}"/>
                  </a:ext>
                </a:extLst>
              </p:cNvPr>
              <p:cNvSpPr>
                <a:spLocks noChangeArrowheads="1"/>
              </p:cNvSpPr>
              <p:nvPr/>
            </p:nvSpPr>
            <p:spPr bwMode="auto">
              <a:xfrm>
                <a:off x="6755" y="1952"/>
                <a:ext cx="18"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237">
                <a:extLst>
                  <a:ext uri="{FF2B5EF4-FFF2-40B4-BE49-F238E27FC236}">
                    <a16:creationId xmlns:a16="http://schemas.microsoft.com/office/drawing/2014/main" id="{BC5CC100-4E55-40DD-8BA1-D93A296AFD3C}"/>
                  </a:ext>
                </a:extLst>
              </p:cNvPr>
              <p:cNvSpPr>
                <a:spLocks/>
              </p:cNvSpPr>
              <p:nvPr/>
            </p:nvSpPr>
            <p:spPr bwMode="auto">
              <a:xfrm>
                <a:off x="6873" y="1924"/>
                <a:ext cx="17" cy="17"/>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7"/>
                      <a:pt x="2" y="10"/>
                      <a:pt x="5" y="10"/>
                    </a:cubicBezTo>
                    <a:cubicBezTo>
                      <a:pt x="8" y="10"/>
                      <a:pt x="10" y="7"/>
                      <a:pt x="10" y="5"/>
                    </a:cubicBezTo>
                    <a:cubicBezTo>
                      <a:pt x="10"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238">
                <a:extLst>
                  <a:ext uri="{FF2B5EF4-FFF2-40B4-BE49-F238E27FC236}">
                    <a16:creationId xmlns:a16="http://schemas.microsoft.com/office/drawing/2014/main" id="{799FC3B9-30B1-492B-820E-47CCA558F2A7}"/>
                  </a:ext>
                </a:extLst>
              </p:cNvPr>
              <p:cNvSpPr>
                <a:spLocks/>
              </p:cNvSpPr>
              <p:nvPr/>
            </p:nvSpPr>
            <p:spPr bwMode="auto">
              <a:xfrm>
                <a:off x="6902" y="1924"/>
                <a:ext cx="18" cy="17"/>
              </a:xfrm>
              <a:custGeom>
                <a:avLst/>
                <a:gdLst>
                  <a:gd name="T0" fmla="*/ 5 w 11"/>
                  <a:gd name="T1" fmla="*/ 0 h 10"/>
                  <a:gd name="T2" fmla="*/ 0 w 11"/>
                  <a:gd name="T3" fmla="*/ 5 h 10"/>
                  <a:gd name="T4" fmla="*/ 5 w 11"/>
                  <a:gd name="T5" fmla="*/ 10 h 10"/>
                  <a:gd name="T6" fmla="*/ 11 w 11"/>
                  <a:gd name="T7" fmla="*/ 5 h 10"/>
                  <a:gd name="T8" fmla="*/ 5 w 11"/>
                  <a:gd name="T9" fmla="*/ 0 h 10"/>
                </a:gdLst>
                <a:ahLst/>
                <a:cxnLst>
                  <a:cxn ang="0">
                    <a:pos x="T0" y="T1"/>
                  </a:cxn>
                  <a:cxn ang="0">
                    <a:pos x="T2" y="T3"/>
                  </a:cxn>
                  <a:cxn ang="0">
                    <a:pos x="T4" y="T5"/>
                  </a:cxn>
                  <a:cxn ang="0">
                    <a:pos x="T6" y="T7"/>
                  </a:cxn>
                  <a:cxn ang="0">
                    <a:pos x="T8" y="T9"/>
                  </a:cxn>
                </a:cxnLst>
                <a:rect l="0" t="0" r="r" b="b"/>
                <a:pathLst>
                  <a:path w="11" h="10">
                    <a:moveTo>
                      <a:pt x="5" y="0"/>
                    </a:moveTo>
                    <a:cubicBezTo>
                      <a:pt x="3" y="0"/>
                      <a:pt x="0" y="2"/>
                      <a:pt x="0" y="5"/>
                    </a:cubicBezTo>
                    <a:cubicBezTo>
                      <a:pt x="0" y="7"/>
                      <a:pt x="3" y="10"/>
                      <a:pt x="5" y="10"/>
                    </a:cubicBezTo>
                    <a:cubicBezTo>
                      <a:pt x="8" y="10"/>
                      <a:pt x="11" y="7"/>
                      <a:pt x="11" y="5"/>
                    </a:cubicBezTo>
                    <a:cubicBezTo>
                      <a:pt x="10" y="2"/>
                      <a:pt x="8"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239">
                <a:extLst>
                  <a:ext uri="{FF2B5EF4-FFF2-40B4-BE49-F238E27FC236}">
                    <a16:creationId xmlns:a16="http://schemas.microsoft.com/office/drawing/2014/main" id="{D6A98BAF-A619-4F35-8878-0AFD13BDFC56}"/>
                  </a:ext>
                </a:extLst>
              </p:cNvPr>
              <p:cNvSpPr>
                <a:spLocks/>
              </p:cNvSpPr>
              <p:nvPr/>
            </p:nvSpPr>
            <p:spPr bwMode="auto">
              <a:xfrm>
                <a:off x="6902" y="1952"/>
                <a:ext cx="18" cy="17"/>
              </a:xfrm>
              <a:custGeom>
                <a:avLst/>
                <a:gdLst>
                  <a:gd name="T0" fmla="*/ 5 w 11"/>
                  <a:gd name="T1" fmla="*/ 0 h 10"/>
                  <a:gd name="T2" fmla="*/ 0 w 11"/>
                  <a:gd name="T3" fmla="*/ 5 h 10"/>
                  <a:gd name="T4" fmla="*/ 5 w 11"/>
                  <a:gd name="T5" fmla="*/ 10 h 10"/>
                  <a:gd name="T6" fmla="*/ 11 w 11"/>
                  <a:gd name="T7" fmla="*/ 5 h 10"/>
                  <a:gd name="T8" fmla="*/ 5 w 11"/>
                  <a:gd name="T9" fmla="*/ 0 h 10"/>
                </a:gdLst>
                <a:ahLst/>
                <a:cxnLst>
                  <a:cxn ang="0">
                    <a:pos x="T0" y="T1"/>
                  </a:cxn>
                  <a:cxn ang="0">
                    <a:pos x="T2" y="T3"/>
                  </a:cxn>
                  <a:cxn ang="0">
                    <a:pos x="T4" y="T5"/>
                  </a:cxn>
                  <a:cxn ang="0">
                    <a:pos x="T6" y="T7"/>
                  </a:cxn>
                  <a:cxn ang="0">
                    <a:pos x="T8" y="T9"/>
                  </a:cxn>
                </a:cxnLst>
                <a:rect l="0" t="0" r="r" b="b"/>
                <a:pathLst>
                  <a:path w="11" h="10">
                    <a:moveTo>
                      <a:pt x="5" y="0"/>
                    </a:moveTo>
                    <a:cubicBezTo>
                      <a:pt x="3" y="0"/>
                      <a:pt x="0" y="2"/>
                      <a:pt x="0" y="5"/>
                    </a:cubicBezTo>
                    <a:cubicBezTo>
                      <a:pt x="0" y="8"/>
                      <a:pt x="3" y="10"/>
                      <a:pt x="5" y="10"/>
                    </a:cubicBezTo>
                    <a:cubicBezTo>
                      <a:pt x="8" y="10"/>
                      <a:pt x="11" y="8"/>
                      <a:pt x="11" y="5"/>
                    </a:cubicBezTo>
                    <a:cubicBezTo>
                      <a:pt x="10" y="2"/>
                      <a:pt x="8"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Oval 240">
                <a:extLst>
                  <a:ext uri="{FF2B5EF4-FFF2-40B4-BE49-F238E27FC236}">
                    <a16:creationId xmlns:a16="http://schemas.microsoft.com/office/drawing/2014/main" id="{0C92911B-EC14-4826-8083-9CC70EB1F182}"/>
                  </a:ext>
                </a:extLst>
              </p:cNvPr>
              <p:cNvSpPr>
                <a:spLocks noChangeArrowheads="1"/>
              </p:cNvSpPr>
              <p:nvPr/>
            </p:nvSpPr>
            <p:spPr bwMode="auto">
              <a:xfrm>
                <a:off x="6932" y="1952"/>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Oval 241">
                <a:extLst>
                  <a:ext uri="{FF2B5EF4-FFF2-40B4-BE49-F238E27FC236}">
                    <a16:creationId xmlns:a16="http://schemas.microsoft.com/office/drawing/2014/main" id="{C9C65303-4A73-4546-BFE1-4889A7A9B85E}"/>
                  </a:ext>
                </a:extLst>
              </p:cNvPr>
              <p:cNvSpPr>
                <a:spLocks noChangeArrowheads="1"/>
              </p:cNvSpPr>
              <p:nvPr/>
            </p:nvSpPr>
            <p:spPr bwMode="auto">
              <a:xfrm>
                <a:off x="5965" y="2158"/>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Oval 242">
                <a:extLst>
                  <a:ext uri="{FF2B5EF4-FFF2-40B4-BE49-F238E27FC236}">
                    <a16:creationId xmlns:a16="http://schemas.microsoft.com/office/drawing/2014/main" id="{FE9A72A7-24C7-4F04-8B15-3B6D3DA0BF02}"/>
                  </a:ext>
                </a:extLst>
              </p:cNvPr>
              <p:cNvSpPr>
                <a:spLocks noChangeArrowheads="1"/>
              </p:cNvSpPr>
              <p:nvPr/>
            </p:nvSpPr>
            <p:spPr bwMode="auto">
              <a:xfrm>
                <a:off x="5995" y="2158"/>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243">
                <a:extLst>
                  <a:ext uri="{FF2B5EF4-FFF2-40B4-BE49-F238E27FC236}">
                    <a16:creationId xmlns:a16="http://schemas.microsoft.com/office/drawing/2014/main" id="{CCC93123-3638-4BE3-8760-C2F1DCBD80B1}"/>
                  </a:ext>
                </a:extLst>
              </p:cNvPr>
              <p:cNvSpPr>
                <a:spLocks/>
              </p:cNvSpPr>
              <p:nvPr/>
            </p:nvSpPr>
            <p:spPr bwMode="auto">
              <a:xfrm>
                <a:off x="6024" y="2158"/>
                <a:ext cx="18" cy="16"/>
              </a:xfrm>
              <a:custGeom>
                <a:avLst/>
                <a:gdLst>
                  <a:gd name="T0" fmla="*/ 5 w 11"/>
                  <a:gd name="T1" fmla="*/ 0 h 10"/>
                  <a:gd name="T2" fmla="*/ 0 w 11"/>
                  <a:gd name="T3" fmla="*/ 5 h 10"/>
                  <a:gd name="T4" fmla="*/ 5 w 11"/>
                  <a:gd name="T5" fmla="*/ 10 h 10"/>
                  <a:gd name="T6" fmla="*/ 11 w 11"/>
                  <a:gd name="T7" fmla="*/ 5 h 10"/>
                  <a:gd name="T8" fmla="*/ 5 w 11"/>
                  <a:gd name="T9" fmla="*/ 0 h 10"/>
                </a:gdLst>
                <a:ahLst/>
                <a:cxnLst>
                  <a:cxn ang="0">
                    <a:pos x="T0" y="T1"/>
                  </a:cxn>
                  <a:cxn ang="0">
                    <a:pos x="T2" y="T3"/>
                  </a:cxn>
                  <a:cxn ang="0">
                    <a:pos x="T4" y="T5"/>
                  </a:cxn>
                  <a:cxn ang="0">
                    <a:pos x="T6" y="T7"/>
                  </a:cxn>
                  <a:cxn ang="0">
                    <a:pos x="T8" y="T9"/>
                  </a:cxn>
                </a:cxnLst>
                <a:rect l="0" t="0" r="r" b="b"/>
                <a:pathLst>
                  <a:path w="11" h="10">
                    <a:moveTo>
                      <a:pt x="5" y="0"/>
                    </a:moveTo>
                    <a:cubicBezTo>
                      <a:pt x="3" y="0"/>
                      <a:pt x="0" y="2"/>
                      <a:pt x="0" y="5"/>
                    </a:cubicBezTo>
                    <a:cubicBezTo>
                      <a:pt x="0" y="8"/>
                      <a:pt x="3" y="10"/>
                      <a:pt x="5" y="10"/>
                    </a:cubicBezTo>
                    <a:cubicBezTo>
                      <a:pt x="8" y="10"/>
                      <a:pt x="11" y="8"/>
                      <a:pt x="11" y="5"/>
                    </a:cubicBezTo>
                    <a:cubicBezTo>
                      <a:pt x="10" y="2"/>
                      <a:pt x="8"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Oval 244">
                <a:extLst>
                  <a:ext uri="{FF2B5EF4-FFF2-40B4-BE49-F238E27FC236}">
                    <a16:creationId xmlns:a16="http://schemas.microsoft.com/office/drawing/2014/main" id="{52A727B7-4599-4968-BB33-F5655F73DFD5}"/>
                  </a:ext>
                </a:extLst>
              </p:cNvPr>
              <p:cNvSpPr>
                <a:spLocks noChangeArrowheads="1"/>
              </p:cNvSpPr>
              <p:nvPr/>
            </p:nvSpPr>
            <p:spPr bwMode="auto">
              <a:xfrm>
                <a:off x="5965" y="2188"/>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Oval 245">
                <a:extLst>
                  <a:ext uri="{FF2B5EF4-FFF2-40B4-BE49-F238E27FC236}">
                    <a16:creationId xmlns:a16="http://schemas.microsoft.com/office/drawing/2014/main" id="{ACD02638-DB22-4C9A-846B-178A3C2FE8E4}"/>
                  </a:ext>
                </a:extLst>
              </p:cNvPr>
              <p:cNvSpPr>
                <a:spLocks noChangeArrowheads="1"/>
              </p:cNvSpPr>
              <p:nvPr/>
            </p:nvSpPr>
            <p:spPr bwMode="auto">
              <a:xfrm>
                <a:off x="5995" y="2188"/>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246">
                <a:extLst>
                  <a:ext uri="{FF2B5EF4-FFF2-40B4-BE49-F238E27FC236}">
                    <a16:creationId xmlns:a16="http://schemas.microsoft.com/office/drawing/2014/main" id="{693C47B3-F58D-4160-9985-95FA4BFBEFB4}"/>
                  </a:ext>
                </a:extLst>
              </p:cNvPr>
              <p:cNvSpPr>
                <a:spLocks/>
              </p:cNvSpPr>
              <p:nvPr/>
            </p:nvSpPr>
            <p:spPr bwMode="auto">
              <a:xfrm>
                <a:off x="6054" y="2158"/>
                <a:ext cx="16" cy="16"/>
              </a:xfrm>
              <a:custGeom>
                <a:avLst/>
                <a:gdLst>
                  <a:gd name="T0" fmla="*/ 10 w 10"/>
                  <a:gd name="T1" fmla="*/ 5 h 10"/>
                  <a:gd name="T2" fmla="*/ 5 w 10"/>
                  <a:gd name="T3" fmla="*/ 0 h 10"/>
                  <a:gd name="T4" fmla="*/ 0 w 10"/>
                  <a:gd name="T5" fmla="*/ 5 h 10"/>
                  <a:gd name="T6" fmla="*/ 0 w 10"/>
                  <a:gd name="T7" fmla="*/ 6 h 10"/>
                  <a:gd name="T8" fmla="*/ 0 w 10"/>
                  <a:gd name="T9" fmla="*/ 7 h 10"/>
                  <a:gd name="T10" fmla="*/ 0 w 10"/>
                  <a:gd name="T11" fmla="*/ 7 h 10"/>
                  <a:gd name="T12" fmla="*/ 1 w 10"/>
                  <a:gd name="T13" fmla="*/ 8 h 10"/>
                  <a:gd name="T14" fmla="*/ 1 w 10"/>
                  <a:gd name="T15" fmla="*/ 8 h 10"/>
                  <a:gd name="T16" fmla="*/ 5 w 10"/>
                  <a:gd name="T17" fmla="*/ 10 h 10"/>
                  <a:gd name="T18" fmla="*/ 6 w 10"/>
                  <a:gd name="T19" fmla="*/ 10 h 10"/>
                  <a:gd name="T20" fmla="*/ 8 w 10"/>
                  <a:gd name="T21" fmla="*/ 9 h 10"/>
                  <a:gd name="T22" fmla="*/ 9 w 10"/>
                  <a:gd name="T23" fmla="*/ 7 h 10"/>
                  <a:gd name="T24" fmla="*/ 10 w 10"/>
                  <a:gd name="T25" fmla="*/ 5 h 10"/>
                  <a:gd name="T26" fmla="*/ 10 w 10"/>
                  <a:gd name="T27" fmla="*/ 5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 h="10">
                    <a:moveTo>
                      <a:pt x="10" y="5"/>
                    </a:moveTo>
                    <a:cubicBezTo>
                      <a:pt x="10" y="2"/>
                      <a:pt x="8" y="0"/>
                      <a:pt x="5" y="0"/>
                    </a:cubicBezTo>
                    <a:cubicBezTo>
                      <a:pt x="2" y="0"/>
                      <a:pt x="0" y="2"/>
                      <a:pt x="0" y="5"/>
                    </a:cubicBezTo>
                    <a:cubicBezTo>
                      <a:pt x="0" y="5"/>
                      <a:pt x="0" y="6"/>
                      <a:pt x="0" y="6"/>
                    </a:cubicBezTo>
                    <a:cubicBezTo>
                      <a:pt x="0" y="7"/>
                      <a:pt x="0" y="7"/>
                      <a:pt x="0" y="7"/>
                    </a:cubicBezTo>
                    <a:cubicBezTo>
                      <a:pt x="0" y="7"/>
                      <a:pt x="0" y="7"/>
                      <a:pt x="0" y="7"/>
                    </a:cubicBezTo>
                    <a:cubicBezTo>
                      <a:pt x="0" y="7"/>
                      <a:pt x="1" y="7"/>
                      <a:pt x="1" y="8"/>
                    </a:cubicBezTo>
                    <a:cubicBezTo>
                      <a:pt x="1" y="8"/>
                      <a:pt x="1" y="8"/>
                      <a:pt x="1" y="8"/>
                    </a:cubicBezTo>
                    <a:cubicBezTo>
                      <a:pt x="1" y="9"/>
                      <a:pt x="3" y="10"/>
                      <a:pt x="5" y="10"/>
                    </a:cubicBezTo>
                    <a:cubicBezTo>
                      <a:pt x="5" y="10"/>
                      <a:pt x="6" y="10"/>
                      <a:pt x="6" y="10"/>
                    </a:cubicBezTo>
                    <a:cubicBezTo>
                      <a:pt x="7" y="9"/>
                      <a:pt x="7" y="9"/>
                      <a:pt x="8" y="9"/>
                    </a:cubicBezTo>
                    <a:cubicBezTo>
                      <a:pt x="8" y="8"/>
                      <a:pt x="9" y="8"/>
                      <a:pt x="9" y="7"/>
                    </a:cubicBezTo>
                    <a:cubicBezTo>
                      <a:pt x="10" y="7"/>
                      <a:pt x="10" y="6"/>
                      <a:pt x="10" y="5"/>
                    </a:cubicBezTo>
                    <a:cubicBezTo>
                      <a:pt x="10" y="5"/>
                      <a:pt x="10" y="5"/>
                      <a:pt x="10" y="5"/>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247">
                <a:extLst>
                  <a:ext uri="{FF2B5EF4-FFF2-40B4-BE49-F238E27FC236}">
                    <a16:creationId xmlns:a16="http://schemas.microsoft.com/office/drawing/2014/main" id="{FC3BAA35-7F4E-49CB-A00F-8B3568A95FA9}"/>
                  </a:ext>
                </a:extLst>
              </p:cNvPr>
              <p:cNvSpPr>
                <a:spLocks/>
              </p:cNvSpPr>
              <p:nvPr/>
            </p:nvSpPr>
            <p:spPr bwMode="auto">
              <a:xfrm>
                <a:off x="6024" y="2188"/>
                <a:ext cx="18" cy="16"/>
              </a:xfrm>
              <a:custGeom>
                <a:avLst/>
                <a:gdLst>
                  <a:gd name="T0" fmla="*/ 5 w 11"/>
                  <a:gd name="T1" fmla="*/ 0 h 10"/>
                  <a:gd name="T2" fmla="*/ 0 w 11"/>
                  <a:gd name="T3" fmla="*/ 5 h 10"/>
                  <a:gd name="T4" fmla="*/ 5 w 11"/>
                  <a:gd name="T5" fmla="*/ 10 h 10"/>
                  <a:gd name="T6" fmla="*/ 11 w 11"/>
                  <a:gd name="T7" fmla="*/ 5 h 10"/>
                  <a:gd name="T8" fmla="*/ 5 w 11"/>
                  <a:gd name="T9" fmla="*/ 0 h 10"/>
                </a:gdLst>
                <a:ahLst/>
                <a:cxnLst>
                  <a:cxn ang="0">
                    <a:pos x="T0" y="T1"/>
                  </a:cxn>
                  <a:cxn ang="0">
                    <a:pos x="T2" y="T3"/>
                  </a:cxn>
                  <a:cxn ang="0">
                    <a:pos x="T4" y="T5"/>
                  </a:cxn>
                  <a:cxn ang="0">
                    <a:pos x="T6" y="T7"/>
                  </a:cxn>
                  <a:cxn ang="0">
                    <a:pos x="T8" y="T9"/>
                  </a:cxn>
                </a:cxnLst>
                <a:rect l="0" t="0" r="r" b="b"/>
                <a:pathLst>
                  <a:path w="11" h="10">
                    <a:moveTo>
                      <a:pt x="5" y="0"/>
                    </a:moveTo>
                    <a:cubicBezTo>
                      <a:pt x="3" y="0"/>
                      <a:pt x="0" y="2"/>
                      <a:pt x="0" y="5"/>
                    </a:cubicBezTo>
                    <a:cubicBezTo>
                      <a:pt x="0" y="8"/>
                      <a:pt x="3" y="10"/>
                      <a:pt x="5" y="10"/>
                    </a:cubicBezTo>
                    <a:cubicBezTo>
                      <a:pt x="8" y="10"/>
                      <a:pt x="11" y="8"/>
                      <a:pt x="11" y="5"/>
                    </a:cubicBezTo>
                    <a:cubicBezTo>
                      <a:pt x="10" y="2"/>
                      <a:pt x="8"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Oval 248">
                <a:extLst>
                  <a:ext uri="{FF2B5EF4-FFF2-40B4-BE49-F238E27FC236}">
                    <a16:creationId xmlns:a16="http://schemas.microsoft.com/office/drawing/2014/main" id="{52672585-C855-4434-A21C-AE1AA643AFFD}"/>
                  </a:ext>
                </a:extLst>
              </p:cNvPr>
              <p:cNvSpPr>
                <a:spLocks noChangeArrowheads="1"/>
              </p:cNvSpPr>
              <p:nvPr/>
            </p:nvSpPr>
            <p:spPr bwMode="auto">
              <a:xfrm>
                <a:off x="5965" y="2218"/>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9" name="Oval 249">
                <a:extLst>
                  <a:ext uri="{FF2B5EF4-FFF2-40B4-BE49-F238E27FC236}">
                    <a16:creationId xmlns:a16="http://schemas.microsoft.com/office/drawing/2014/main" id="{27688673-DF64-4AB0-9AED-4208EFEA0463}"/>
                  </a:ext>
                </a:extLst>
              </p:cNvPr>
              <p:cNvSpPr>
                <a:spLocks noChangeArrowheads="1"/>
              </p:cNvSpPr>
              <p:nvPr/>
            </p:nvSpPr>
            <p:spPr bwMode="auto">
              <a:xfrm>
                <a:off x="5995" y="2218"/>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0" name="Freeform 250">
                <a:extLst>
                  <a:ext uri="{FF2B5EF4-FFF2-40B4-BE49-F238E27FC236}">
                    <a16:creationId xmlns:a16="http://schemas.microsoft.com/office/drawing/2014/main" id="{FA6677E2-FC84-4DC3-91EF-62CF0F209B89}"/>
                  </a:ext>
                </a:extLst>
              </p:cNvPr>
              <p:cNvSpPr>
                <a:spLocks/>
              </p:cNvSpPr>
              <p:nvPr/>
            </p:nvSpPr>
            <p:spPr bwMode="auto">
              <a:xfrm>
                <a:off x="6405" y="2158"/>
                <a:ext cx="17" cy="16"/>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10"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1" name="Oval 251">
                <a:extLst>
                  <a:ext uri="{FF2B5EF4-FFF2-40B4-BE49-F238E27FC236}">
                    <a16:creationId xmlns:a16="http://schemas.microsoft.com/office/drawing/2014/main" id="{53F473F9-9F32-4B4E-82AA-1877BFC3516A}"/>
                  </a:ext>
                </a:extLst>
              </p:cNvPr>
              <p:cNvSpPr>
                <a:spLocks noChangeArrowheads="1"/>
              </p:cNvSpPr>
              <p:nvPr/>
            </p:nvSpPr>
            <p:spPr bwMode="auto">
              <a:xfrm>
                <a:off x="6434" y="2158"/>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2" name="Oval 252">
                <a:extLst>
                  <a:ext uri="{FF2B5EF4-FFF2-40B4-BE49-F238E27FC236}">
                    <a16:creationId xmlns:a16="http://schemas.microsoft.com/office/drawing/2014/main" id="{D739B902-DC9F-4790-BC6A-07A35B44F52F}"/>
                  </a:ext>
                </a:extLst>
              </p:cNvPr>
              <p:cNvSpPr>
                <a:spLocks noChangeArrowheads="1"/>
              </p:cNvSpPr>
              <p:nvPr/>
            </p:nvSpPr>
            <p:spPr bwMode="auto">
              <a:xfrm>
                <a:off x="6463" y="2158"/>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3" name="Freeform 253">
                <a:extLst>
                  <a:ext uri="{FF2B5EF4-FFF2-40B4-BE49-F238E27FC236}">
                    <a16:creationId xmlns:a16="http://schemas.microsoft.com/office/drawing/2014/main" id="{E86B958D-88DC-416B-BABC-E6F2F501C6F8}"/>
                  </a:ext>
                </a:extLst>
              </p:cNvPr>
              <p:cNvSpPr>
                <a:spLocks/>
              </p:cNvSpPr>
              <p:nvPr/>
            </p:nvSpPr>
            <p:spPr bwMode="auto">
              <a:xfrm>
                <a:off x="6405" y="2188"/>
                <a:ext cx="17" cy="16"/>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10"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4" name="Oval 254">
                <a:extLst>
                  <a:ext uri="{FF2B5EF4-FFF2-40B4-BE49-F238E27FC236}">
                    <a16:creationId xmlns:a16="http://schemas.microsoft.com/office/drawing/2014/main" id="{9BB5F6D3-395C-44CF-B373-8C2DAE057A73}"/>
                  </a:ext>
                </a:extLst>
              </p:cNvPr>
              <p:cNvSpPr>
                <a:spLocks noChangeArrowheads="1"/>
              </p:cNvSpPr>
              <p:nvPr/>
            </p:nvSpPr>
            <p:spPr bwMode="auto">
              <a:xfrm>
                <a:off x="6434" y="2188"/>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5" name="Oval 255">
                <a:extLst>
                  <a:ext uri="{FF2B5EF4-FFF2-40B4-BE49-F238E27FC236}">
                    <a16:creationId xmlns:a16="http://schemas.microsoft.com/office/drawing/2014/main" id="{6E86F035-D3D3-4E58-9D75-0AAC4DC6E8E0}"/>
                  </a:ext>
                </a:extLst>
              </p:cNvPr>
              <p:cNvSpPr>
                <a:spLocks noChangeArrowheads="1"/>
              </p:cNvSpPr>
              <p:nvPr/>
            </p:nvSpPr>
            <p:spPr bwMode="auto">
              <a:xfrm>
                <a:off x="6463" y="2188"/>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6" name="Freeform 256">
                <a:extLst>
                  <a:ext uri="{FF2B5EF4-FFF2-40B4-BE49-F238E27FC236}">
                    <a16:creationId xmlns:a16="http://schemas.microsoft.com/office/drawing/2014/main" id="{82A2AC4F-043A-4B08-99F7-8064B96884D4}"/>
                  </a:ext>
                </a:extLst>
              </p:cNvPr>
              <p:cNvSpPr>
                <a:spLocks/>
              </p:cNvSpPr>
              <p:nvPr/>
            </p:nvSpPr>
            <p:spPr bwMode="auto">
              <a:xfrm>
                <a:off x="6405" y="2218"/>
                <a:ext cx="17" cy="16"/>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10"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7" name="Oval 257">
                <a:extLst>
                  <a:ext uri="{FF2B5EF4-FFF2-40B4-BE49-F238E27FC236}">
                    <a16:creationId xmlns:a16="http://schemas.microsoft.com/office/drawing/2014/main" id="{5EE350BD-A631-47B6-B64F-CB564A31A6DD}"/>
                  </a:ext>
                </a:extLst>
              </p:cNvPr>
              <p:cNvSpPr>
                <a:spLocks noChangeArrowheads="1"/>
              </p:cNvSpPr>
              <p:nvPr/>
            </p:nvSpPr>
            <p:spPr bwMode="auto">
              <a:xfrm>
                <a:off x="6434" y="2218"/>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8" name="Oval 258">
                <a:extLst>
                  <a:ext uri="{FF2B5EF4-FFF2-40B4-BE49-F238E27FC236}">
                    <a16:creationId xmlns:a16="http://schemas.microsoft.com/office/drawing/2014/main" id="{2FE33CDA-7DC6-43E9-948C-F4237A33644E}"/>
                  </a:ext>
                </a:extLst>
              </p:cNvPr>
              <p:cNvSpPr>
                <a:spLocks noChangeArrowheads="1"/>
              </p:cNvSpPr>
              <p:nvPr/>
            </p:nvSpPr>
            <p:spPr bwMode="auto">
              <a:xfrm>
                <a:off x="6463" y="2218"/>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9" name="Oval 259">
                <a:extLst>
                  <a:ext uri="{FF2B5EF4-FFF2-40B4-BE49-F238E27FC236}">
                    <a16:creationId xmlns:a16="http://schemas.microsoft.com/office/drawing/2014/main" id="{DA8DA20B-6234-4A8F-BA63-138251097CDE}"/>
                  </a:ext>
                </a:extLst>
              </p:cNvPr>
              <p:cNvSpPr>
                <a:spLocks noChangeArrowheads="1"/>
              </p:cNvSpPr>
              <p:nvPr/>
            </p:nvSpPr>
            <p:spPr bwMode="auto">
              <a:xfrm>
                <a:off x="6405" y="2246"/>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0" name="Oval 260">
                <a:extLst>
                  <a:ext uri="{FF2B5EF4-FFF2-40B4-BE49-F238E27FC236}">
                    <a16:creationId xmlns:a16="http://schemas.microsoft.com/office/drawing/2014/main" id="{15F6D3BE-F7DB-4DE0-BB44-188BD92D8AB0}"/>
                  </a:ext>
                </a:extLst>
              </p:cNvPr>
              <p:cNvSpPr>
                <a:spLocks noChangeArrowheads="1"/>
              </p:cNvSpPr>
              <p:nvPr/>
            </p:nvSpPr>
            <p:spPr bwMode="auto">
              <a:xfrm>
                <a:off x="6434" y="2246"/>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1" name="Oval 261">
                <a:extLst>
                  <a:ext uri="{FF2B5EF4-FFF2-40B4-BE49-F238E27FC236}">
                    <a16:creationId xmlns:a16="http://schemas.microsoft.com/office/drawing/2014/main" id="{8C063D78-B19E-4563-AA63-0290BB421C55}"/>
                  </a:ext>
                </a:extLst>
              </p:cNvPr>
              <p:cNvSpPr>
                <a:spLocks noChangeArrowheads="1"/>
              </p:cNvSpPr>
              <p:nvPr/>
            </p:nvSpPr>
            <p:spPr bwMode="auto">
              <a:xfrm>
                <a:off x="6463" y="2246"/>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2" name="Oval 262">
                <a:extLst>
                  <a:ext uri="{FF2B5EF4-FFF2-40B4-BE49-F238E27FC236}">
                    <a16:creationId xmlns:a16="http://schemas.microsoft.com/office/drawing/2014/main" id="{41E4C506-5DE3-4807-80C9-4D6E091298FA}"/>
                  </a:ext>
                </a:extLst>
              </p:cNvPr>
              <p:cNvSpPr>
                <a:spLocks noChangeArrowheads="1"/>
              </p:cNvSpPr>
              <p:nvPr/>
            </p:nvSpPr>
            <p:spPr bwMode="auto">
              <a:xfrm>
                <a:off x="6434" y="2276"/>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3" name="Oval 263">
                <a:extLst>
                  <a:ext uri="{FF2B5EF4-FFF2-40B4-BE49-F238E27FC236}">
                    <a16:creationId xmlns:a16="http://schemas.microsoft.com/office/drawing/2014/main" id="{97CD5ABC-074A-406B-9A4B-CE32BF1A36E1}"/>
                  </a:ext>
                </a:extLst>
              </p:cNvPr>
              <p:cNvSpPr>
                <a:spLocks noChangeArrowheads="1"/>
              </p:cNvSpPr>
              <p:nvPr/>
            </p:nvSpPr>
            <p:spPr bwMode="auto">
              <a:xfrm>
                <a:off x="6463" y="2276"/>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4" name="Oval 264">
                <a:extLst>
                  <a:ext uri="{FF2B5EF4-FFF2-40B4-BE49-F238E27FC236}">
                    <a16:creationId xmlns:a16="http://schemas.microsoft.com/office/drawing/2014/main" id="{0B8A30F9-4127-48A1-A4EC-8E88BF274C67}"/>
                  </a:ext>
                </a:extLst>
              </p:cNvPr>
              <p:cNvSpPr>
                <a:spLocks noChangeArrowheads="1"/>
              </p:cNvSpPr>
              <p:nvPr/>
            </p:nvSpPr>
            <p:spPr bwMode="auto">
              <a:xfrm>
                <a:off x="6492" y="2158"/>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5" name="Oval 265">
                <a:extLst>
                  <a:ext uri="{FF2B5EF4-FFF2-40B4-BE49-F238E27FC236}">
                    <a16:creationId xmlns:a16="http://schemas.microsoft.com/office/drawing/2014/main" id="{34D840E8-134F-4465-9671-769FDD694B32}"/>
                  </a:ext>
                </a:extLst>
              </p:cNvPr>
              <p:cNvSpPr>
                <a:spLocks noChangeArrowheads="1"/>
              </p:cNvSpPr>
              <p:nvPr/>
            </p:nvSpPr>
            <p:spPr bwMode="auto">
              <a:xfrm>
                <a:off x="6522" y="2158"/>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6" name="Oval 266">
                <a:extLst>
                  <a:ext uri="{FF2B5EF4-FFF2-40B4-BE49-F238E27FC236}">
                    <a16:creationId xmlns:a16="http://schemas.microsoft.com/office/drawing/2014/main" id="{9EC07873-E7EC-4A91-AF1B-1C5593310A8B}"/>
                  </a:ext>
                </a:extLst>
              </p:cNvPr>
              <p:cNvSpPr>
                <a:spLocks noChangeArrowheads="1"/>
              </p:cNvSpPr>
              <p:nvPr/>
            </p:nvSpPr>
            <p:spPr bwMode="auto">
              <a:xfrm>
                <a:off x="6492" y="2188"/>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7" name="Oval 267">
                <a:extLst>
                  <a:ext uri="{FF2B5EF4-FFF2-40B4-BE49-F238E27FC236}">
                    <a16:creationId xmlns:a16="http://schemas.microsoft.com/office/drawing/2014/main" id="{B856433F-FC0B-40F2-8E5C-9C339034D88E}"/>
                  </a:ext>
                </a:extLst>
              </p:cNvPr>
              <p:cNvSpPr>
                <a:spLocks noChangeArrowheads="1"/>
              </p:cNvSpPr>
              <p:nvPr/>
            </p:nvSpPr>
            <p:spPr bwMode="auto">
              <a:xfrm>
                <a:off x="6492" y="2218"/>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8" name="Freeform 268">
                <a:extLst>
                  <a:ext uri="{FF2B5EF4-FFF2-40B4-BE49-F238E27FC236}">
                    <a16:creationId xmlns:a16="http://schemas.microsoft.com/office/drawing/2014/main" id="{95462266-E037-42BF-BEA7-72F2D40FDCB9}"/>
                  </a:ext>
                </a:extLst>
              </p:cNvPr>
              <p:cNvSpPr>
                <a:spLocks/>
              </p:cNvSpPr>
              <p:nvPr/>
            </p:nvSpPr>
            <p:spPr bwMode="auto">
              <a:xfrm>
                <a:off x="7020" y="2188"/>
                <a:ext cx="16" cy="16"/>
              </a:xfrm>
              <a:custGeom>
                <a:avLst/>
                <a:gdLst>
                  <a:gd name="T0" fmla="*/ 5 w 10"/>
                  <a:gd name="T1" fmla="*/ 0 h 10"/>
                  <a:gd name="T2" fmla="*/ 3 w 10"/>
                  <a:gd name="T3" fmla="*/ 0 h 10"/>
                  <a:gd name="T4" fmla="*/ 3 w 10"/>
                  <a:gd name="T5" fmla="*/ 0 h 10"/>
                  <a:gd name="T6" fmla="*/ 0 w 10"/>
                  <a:gd name="T7" fmla="*/ 5 h 10"/>
                  <a:gd name="T8" fmla="*/ 5 w 10"/>
                  <a:gd name="T9" fmla="*/ 10 h 10"/>
                  <a:gd name="T10" fmla="*/ 10 w 10"/>
                  <a:gd name="T11" fmla="*/ 5 h 10"/>
                  <a:gd name="T12" fmla="*/ 5 w 1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0"/>
                    </a:moveTo>
                    <a:cubicBezTo>
                      <a:pt x="4" y="0"/>
                      <a:pt x="4" y="0"/>
                      <a:pt x="3" y="0"/>
                    </a:cubicBezTo>
                    <a:cubicBezTo>
                      <a:pt x="3" y="0"/>
                      <a:pt x="3" y="0"/>
                      <a:pt x="3" y="0"/>
                    </a:cubicBezTo>
                    <a:cubicBezTo>
                      <a:pt x="1" y="1"/>
                      <a:pt x="0" y="3"/>
                      <a:pt x="0" y="5"/>
                    </a:cubicBezTo>
                    <a:cubicBezTo>
                      <a:pt x="0" y="7"/>
                      <a:pt x="2" y="10"/>
                      <a:pt x="5" y="10"/>
                    </a:cubicBezTo>
                    <a:cubicBezTo>
                      <a:pt x="8" y="10"/>
                      <a:pt x="10" y="7"/>
                      <a:pt x="10" y="5"/>
                    </a:cubicBezTo>
                    <a:cubicBezTo>
                      <a:pt x="10"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9" name="Oval 269">
                <a:extLst>
                  <a:ext uri="{FF2B5EF4-FFF2-40B4-BE49-F238E27FC236}">
                    <a16:creationId xmlns:a16="http://schemas.microsoft.com/office/drawing/2014/main" id="{7938BAF3-AC80-4C69-99ED-DE7566072C96}"/>
                  </a:ext>
                </a:extLst>
              </p:cNvPr>
              <p:cNvSpPr>
                <a:spLocks noChangeArrowheads="1"/>
              </p:cNvSpPr>
              <p:nvPr/>
            </p:nvSpPr>
            <p:spPr bwMode="auto">
              <a:xfrm>
                <a:off x="7048" y="2188"/>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0" name="Freeform 270">
                <a:extLst>
                  <a:ext uri="{FF2B5EF4-FFF2-40B4-BE49-F238E27FC236}">
                    <a16:creationId xmlns:a16="http://schemas.microsoft.com/office/drawing/2014/main" id="{0AF19C95-4E0E-4DEF-9FA1-32A776B05045}"/>
                  </a:ext>
                </a:extLst>
              </p:cNvPr>
              <p:cNvSpPr>
                <a:spLocks/>
              </p:cNvSpPr>
              <p:nvPr/>
            </p:nvSpPr>
            <p:spPr bwMode="auto">
              <a:xfrm>
                <a:off x="7078" y="2188"/>
                <a:ext cx="17" cy="16"/>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10"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1" name="Oval 271">
                <a:extLst>
                  <a:ext uri="{FF2B5EF4-FFF2-40B4-BE49-F238E27FC236}">
                    <a16:creationId xmlns:a16="http://schemas.microsoft.com/office/drawing/2014/main" id="{7E0CADE8-5FEE-441D-8027-731FB96DD30A}"/>
                  </a:ext>
                </a:extLst>
              </p:cNvPr>
              <p:cNvSpPr>
                <a:spLocks noChangeArrowheads="1"/>
              </p:cNvSpPr>
              <p:nvPr/>
            </p:nvSpPr>
            <p:spPr bwMode="auto">
              <a:xfrm>
                <a:off x="7106" y="2188"/>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2" name="Oval 272">
                <a:extLst>
                  <a:ext uri="{FF2B5EF4-FFF2-40B4-BE49-F238E27FC236}">
                    <a16:creationId xmlns:a16="http://schemas.microsoft.com/office/drawing/2014/main" id="{9A282D7D-4881-4657-9B2B-7732A02A0BA4}"/>
                  </a:ext>
                </a:extLst>
              </p:cNvPr>
              <p:cNvSpPr>
                <a:spLocks noChangeArrowheads="1"/>
              </p:cNvSpPr>
              <p:nvPr/>
            </p:nvSpPr>
            <p:spPr bwMode="auto">
              <a:xfrm>
                <a:off x="7136" y="2188"/>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3" name="Oval 273">
                <a:extLst>
                  <a:ext uri="{FF2B5EF4-FFF2-40B4-BE49-F238E27FC236}">
                    <a16:creationId xmlns:a16="http://schemas.microsoft.com/office/drawing/2014/main" id="{D6DCBD4F-7D10-4CFE-9C8D-C92784FE398A}"/>
                  </a:ext>
                </a:extLst>
              </p:cNvPr>
              <p:cNvSpPr>
                <a:spLocks noChangeArrowheads="1"/>
              </p:cNvSpPr>
              <p:nvPr/>
            </p:nvSpPr>
            <p:spPr bwMode="auto">
              <a:xfrm>
                <a:off x="7018" y="2218"/>
                <a:ext cx="18"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4" name="Oval 274">
                <a:extLst>
                  <a:ext uri="{FF2B5EF4-FFF2-40B4-BE49-F238E27FC236}">
                    <a16:creationId xmlns:a16="http://schemas.microsoft.com/office/drawing/2014/main" id="{D3CEB184-5A56-4F7E-91C8-BA83C3E806A2}"/>
                  </a:ext>
                </a:extLst>
              </p:cNvPr>
              <p:cNvSpPr>
                <a:spLocks noChangeArrowheads="1"/>
              </p:cNvSpPr>
              <p:nvPr/>
            </p:nvSpPr>
            <p:spPr bwMode="auto">
              <a:xfrm>
                <a:off x="7048" y="2218"/>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5" name="Freeform 275">
                <a:extLst>
                  <a:ext uri="{FF2B5EF4-FFF2-40B4-BE49-F238E27FC236}">
                    <a16:creationId xmlns:a16="http://schemas.microsoft.com/office/drawing/2014/main" id="{D9F01E82-6795-4135-BD1F-19F6493B1AC1}"/>
                  </a:ext>
                </a:extLst>
              </p:cNvPr>
              <p:cNvSpPr>
                <a:spLocks/>
              </p:cNvSpPr>
              <p:nvPr/>
            </p:nvSpPr>
            <p:spPr bwMode="auto">
              <a:xfrm>
                <a:off x="7078" y="2218"/>
                <a:ext cx="17" cy="16"/>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10"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6" name="Oval 276">
                <a:extLst>
                  <a:ext uri="{FF2B5EF4-FFF2-40B4-BE49-F238E27FC236}">
                    <a16:creationId xmlns:a16="http://schemas.microsoft.com/office/drawing/2014/main" id="{EE630C9E-CC26-4C15-BC7F-86FAA3FE04C4}"/>
                  </a:ext>
                </a:extLst>
              </p:cNvPr>
              <p:cNvSpPr>
                <a:spLocks noChangeArrowheads="1"/>
              </p:cNvSpPr>
              <p:nvPr/>
            </p:nvSpPr>
            <p:spPr bwMode="auto">
              <a:xfrm>
                <a:off x="7106" y="2218"/>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7" name="Oval 277">
                <a:extLst>
                  <a:ext uri="{FF2B5EF4-FFF2-40B4-BE49-F238E27FC236}">
                    <a16:creationId xmlns:a16="http://schemas.microsoft.com/office/drawing/2014/main" id="{764CF142-2109-437D-A8CD-3FD061FDF0C3}"/>
                  </a:ext>
                </a:extLst>
              </p:cNvPr>
              <p:cNvSpPr>
                <a:spLocks noChangeArrowheads="1"/>
              </p:cNvSpPr>
              <p:nvPr/>
            </p:nvSpPr>
            <p:spPr bwMode="auto">
              <a:xfrm>
                <a:off x="7136" y="2218"/>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8" name="Oval 278">
                <a:extLst>
                  <a:ext uri="{FF2B5EF4-FFF2-40B4-BE49-F238E27FC236}">
                    <a16:creationId xmlns:a16="http://schemas.microsoft.com/office/drawing/2014/main" id="{E17CEA37-1B90-4D91-AB28-843D0DE30B8B}"/>
                  </a:ext>
                </a:extLst>
              </p:cNvPr>
              <p:cNvSpPr>
                <a:spLocks noChangeArrowheads="1"/>
              </p:cNvSpPr>
              <p:nvPr/>
            </p:nvSpPr>
            <p:spPr bwMode="auto">
              <a:xfrm>
                <a:off x="7165" y="2218"/>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9" name="Oval 279">
                <a:extLst>
                  <a:ext uri="{FF2B5EF4-FFF2-40B4-BE49-F238E27FC236}">
                    <a16:creationId xmlns:a16="http://schemas.microsoft.com/office/drawing/2014/main" id="{19E75B67-B6EF-4622-B5C5-D366B7C11E27}"/>
                  </a:ext>
                </a:extLst>
              </p:cNvPr>
              <p:cNvSpPr>
                <a:spLocks noChangeArrowheads="1"/>
              </p:cNvSpPr>
              <p:nvPr/>
            </p:nvSpPr>
            <p:spPr bwMode="auto">
              <a:xfrm>
                <a:off x="7018" y="2246"/>
                <a:ext cx="18"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0" name="Oval 280">
                <a:extLst>
                  <a:ext uri="{FF2B5EF4-FFF2-40B4-BE49-F238E27FC236}">
                    <a16:creationId xmlns:a16="http://schemas.microsoft.com/office/drawing/2014/main" id="{5884241D-03FE-4864-BD9C-148ED0E63122}"/>
                  </a:ext>
                </a:extLst>
              </p:cNvPr>
              <p:cNvSpPr>
                <a:spLocks noChangeArrowheads="1"/>
              </p:cNvSpPr>
              <p:nvPr/>
            </p:nvSpPr>
            <p:spPr bwMode="auto">
              <a:xfrm>
                <a:off x="7048" y="2246"/>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1" name="Freeform 281">
                <a:extLst>
                  <a:ext uri="{FF2B5EF4-FFF2-40B4-BE49-F238E27FC236}">
                    <a16:creationId xmlns:a16="http://schemas.microsoft.com/office/drawing/2014/main" id="{F5074CA1-FE1E-4DBA-9308-CBD4ADB49C29}"/>
                  </a:ext>
                </a:extLst>
              </p:cNvPr>
              <p:cNvSpPr>
                <a:spLocks/>
              </p:cNvSpPr>
              <p:nvPr/>
            </p:nvSpPr>
            <p:spPr bwMode="auto">
              <a:xfrm>
                <a:off x="7078" y="2246"/>
                <a:ext cx="17" cy="17"/>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10"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2" name="Oval 282">
                <a:extLst>
                  <a:ext uri="{FF2B5EF4-FFF2-40B4-BE49-F238E27FC236}">
                    <a16:creationId xmlns:a16="http://schemas.microsoft.com/office/drawing/2014/main" id="{31621CB8-55B6-4800-ABE6-51B77CD9C4A0}"/>
                  </a:ext>
                </a:extLst>
              </p:cNvPr>
              <p:cNvSpPr>
                <a:spLocks noChangeArrowheads="1"/>
              </p:cNvSpPr>
              <p:nvPr/>
            </p:nvSpPr>
            <p:spPr bwMode="auto">
              <a:xfrm>
                <a:off x="7106" y="2246"/>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3" name="Oval 283">
                <a:extLst>
                  <a:ext uri="{FF2B5EF4-FFF2-40B4-BE49-F238E27FC236}">
                    <a16:creationId xmlns:a16="http://schemas.microsoft.com/office/drawing/2014/main" id="{7F3AB873-96CF-4FF4-B5E4-8ED6E28FDAD9}"/>
                  </a:ext>
                </a:extLst>
              </p:cNvPr>
              <p:cNvSpPr>
                <a:spLocks noChangeArrowheads="1"/>
              </p:cNvSpPr>
              <p:nvPr/>
            </p:nvSpPr>
            <p:spPr bwMode="auto">
              <a:xfrm>
                <a:off x="7136" y="2246"/>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4" name="Oval 284">
                <a:extLst>
                  <a:ext uri="{FF2B5EF4-FFF2-40B4-BE49-F238E27FC236}">
                    <a16:creationId xmlns:a16="http://schemas.microsoft.com/office/drawing/2014/main" id="{CC8934F8-EC9C-4C1B-89D9-8DF0DB0C984F}"/>
                  </a:ext>
                </a:extLst>
              </p:cNvPr>
              <p:cNvSpPr>
                <a:spLocks noChangeArrowheads="1"/>
              </p:cNvSpPr>
              <p:nvPr/>
            </p:nvSpPr>
            <p:spPr bwMode="auto">
              <a:xfrm>
                <a:off x="7165" y="2246"/>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5" name="Oval 285">
                <a:extLst>
                  <a:ext uri="{FF2B5EF4-FFF2-40B4-BE49-F238E27FC236}">
                    <a16:creationId xmlns:a16="http://schemas.microsoft.com/office/drawing/2014/main" id="{60C030A3-D838-4449-9CC4-55FF03FBBD81}"/>
                  </a:ext>
                </a:extLst>
              </p:cNvPr>
              <p:cNvSpPr>
                <a:spLocks noChangeArrowheads="1"/>
              </p:cNvSpPr>
              <p:nvPr/>
            </p:nvSpPr>
            <p:spPr bwMode="auto">
              <a:xfrm>
                <a:off x="7136" y="2276"/>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6" name="Oval 286">
                <a:extLst>
                  <a:ext uri="{FF2B5EF4-FFF2-40B4-BE49-F238E27FC236}">
                    <a16:creationId xmlns:a16="http://schemas.microsoft.com/office/drawing/2014/main" id="{D91D7B79-77E3-4781-8D0F-A7CC648D593A}"/>
                  </a:ext>
                </a:extLst>
              </p:cNvPr>
              <p:cNvSpPr>
                <a:spLocks noChangeArrowheads="1"/>
              </p:cNvSpPr>
              <p:nvPr/>
            </p:nvSpPr>
            <p:spPr bwMode="auto">
              <a:xfrm>
                <a:off x="5761" y="1747"/>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7" name="Oval 287">
                <a:extLst>
                  <a:ext uri="{FF2B5EF4-FFF2-40B4-BE49-F238E27FC236}">
                    <a16:creationId xmlns:a16="http://schemas.microsoft.com/office/drawing/2014/main" id="{089DDD77-D130-4DBB-B650-A9D3BE79804D}"/>
                  </a:ext>
                </a:extLst>
              </p:cNvPr>
              <p:cNvSpPr>
                <a:spLocks noChangeArrowheads="1"/>
              </p:cNvSpPr>
              <p:nvPr/>
            </p:nvSpPr>
            <p:spPr bwMode="auto">
              <a:xfrm>
                <a:off x="5791" y="1747"/>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8" name="Oval 288">
                <a:extLst>
                  <a:ext uri="{FF2B5EF4-FFF2-40B4-BE49-F238E27FC236}">
                    <a16:creationId xmlns:a16="http://schemas.microsoft.com/office/drawing/2014/main" id="{44D4CE94-4D2A-4141-BFF0-763B43CE5C99}"/>
                  </a:ext>
                </a:extLst>
              </p:cNvPr>
              <p:cNvSpPr>
                <a:spLocks noChangeArrowheads="1"/>
              </p:cNvSpPr>
              <p:nvPr/>
            </p:nvSpPr>
            <p:spPr bwMode="auto">
              <a:xfrm>
                <a:off x="5819" y="1747"/>
                <a:ext cx="18"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9" name="Oval 289">
                <a:extLst>
                  <a:ext uri="{FF2B5EF4-FFF2-40B4-BE49-F238E27FC236}">
                    <a16:creationId xmlns:a16="http://schemas.microsoft.com/office/drawing/2014/main" id="{A7EF1861-5118-46A4-A399-970A37C940AA}"/>
                  </a:ext>
                </a:extLst>
              </p:cNvPr>
              <p:cNvSpPr>
                <a:spLocks noChangeArrowheads="1"/>
              </p:cNvSpPr>
              <p:nvPr/>
            </p:nvSpPr>
            <p:spPr bwMode="auto">
              <a:xfrm>
                <a:off x="5849" y="1747"/>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0" name="Oval 290">
                <a:extLst>
                  <a:ext uri="{FF2B5EF4-FFF2-40B4-BE49-F238E27FC236}">
                    <a16:creationId xmlns:a16="http://schemas.microsoft.com/office/drawing/2014/main" id="{B6B73758-3747-4EA1-B331-323152371ED0}"/>
                  </a:ext>
                </a:extLst>
              </p:cNvPr>
              <p:cNvSpPr>
                <a:spLocks noChangeArrowheads="1"/>
              </p:cNvSpPr>
              <p:nvPr/>
            </p:nvSpPr>
            <p:spPr bwMode="auto">
              <a:xfrm>
                <a:off x="5761" y="1776"/>
                <a:ext cx="16"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1" name="Oval 291">
                <a:extLst>
                  <a:ext uri="{FF2B5EF4-FFF2-40B4-BE49-F238E27FC236}">
                    <a16:creationId xmlns:a16="http://schemas.microsoft.com/office/drawing/2014/main" id="{C5F26661-9913-47A9-995B-7CE426832D85}"/>
                  </a:ext>
                </a:extLst>
              </p:cNvPr>
              <p:cNvSpPr>
                <a:spLocks noChangeArrowheads="1"/>
              </p:cNvSpPr>
              <p:nvPr/>
            </p:nvSpPr>
            <p:spPr bwMode="auto">
              <a:xfrm>
                <a:off x="5791" y="1776"/>
                <a:ext cx="16"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2" name="Oval 292">
                <a:extLst>
                  <a:ext uri="{FF2B5EF4-FFF2-40B4-BE49-F238E27FC236}">
                    <a16:creationId xmlns:a16="http://schemas.microsoft.com/office/drawing/2014/main" id="{D33496DB-B30A-41D4-BA52-4616C3911B53}"/>
                  </a:ext>
                </a:extLst>
              </p:cNvPr>
              <p:cNvSpPr>
                <a:spLocks noChangeArrowheads="1"/>
              </p:cNvSpPr>
              <p:nvPr/>
            </p:nvSpPr>
            <p:spPr bwMode="auto">
              <a:xfrm>
                <a:off x="5819" y="1776"/>
                <a:ext cx="18"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3" name="Oval 293">
                <a:extLst>
                  <a:ext uri="{FF2B5EF4-FFF2-40B4-BE49-F238E27FC236}">
                    <a16:creationId xmlns:a16="http://schemas.microsoft.com/office/drawing/2014/main" id="{B35AB4E9-13C5-4BC0-B778-144FD0927D55}"/>
                  </a:ext>
                </a:extLst>
              </p:cNvPr>
              <p:cNvSpPr>
                <a:spLocks noChangeArrowheads="1"/>
              </p:cNvSpPr>
              <p:nvPr/>
            </p:nvSpPr>
            <p:spPr bwMode="auto">
              <a:xfrm>
                <a:off x="5849" y="1776"/>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4" name="Oval 294">
                <a:extLst>
                  <a:ext uri="{FF2B5EF4-FFF2-40B4-BE49-F238E27FC236}">
                    <a16:creationId xmlns:a16="http://schemas.microsoft.com/office/drawing/2014/main" id="{FE13A15C-9C6D-45AA-84DB-F7D8D7ADFD16}"/>
                  </a:ext>
                </a:extLst>
              </p:cNvPr>
              <p:cNvSpPr>
                <a:spLocks noChangeArrowheads="1"/>
              </p:cNvSpPr>
              <p:nvPr/>
            </p:nvSpPr>
            <p:spPr bwMode="auto">
              <a:xfrm>
                <a:off x="5732" y="1806"/>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5" name="Freeform 295">
                <a:extLst>
                  <a:ext uri="{FF2B5EF4-FFF2-40B4-BE49-F238E27FC236}">
                    <a16:creationId xmlns:a16="http://schemas.microsoft.com/office/drawing/2014/main" id="{6834DA7C-5FD8-4356-B5DE-E5464290189C}"/>
                  </a:ext>
                </a:extLst>
              </p:cNvPr>
              <p:cNvSpPr>
                <a:spLocks/>
              </p:cNvSpPr>
              <p:nvPr/>
            </p:nvSpPr>
            <p:spPr bwMode="auto">
              <a:xfrm>
                <a:off x="5761" y="1806"/>
                <a:ext cx="16" cy="16"/>
              </a:xfrm>
              <a:custGeom>
                <a:avLst/>
                <a:gdLst>
                  <a:gd name="T0" fmla="*/ 5 w 10"/>
                  <a:gd name="T1" fmla="*/ 10 h 10"/>
                  <a:gd name="T2" fmla="*/ 10 w 10"/>
                  <a:gd name="T3" fmla="*/ 5 h 10"/>
                  <a:gd name="T4" fmla="*/ 5 w 10"/>
                  <a:gd name="T5" fmla="*/ 0 h 10"/>
                  <a:gd name="T6" fmla="*/ 0 w 10"/>
                  <a:gd name="T7" fmla="*/ 5 h 10"/>
                  <a:gd name="T8" fmla="*/ 5 w 10"/>
                  <a:gd name="T9" fmla="*/ 10 h 10"/>
                </a:gdLst>
                <a:ahLst/>
                <a:cxnLst>
                  <a:cxn ang="0">
                    <a:pos x="T0" y="T1"/>
                  </a:cxn>
                  <a:cxn ang="0">
                    <a:pos x="T2" y="T3"/>
                  </a:cxn>
                  <a:cxn ang="0">
                    <a:pos x="T4" y="T5"/>
                  </a:cxn>
                  <a:cxn ang="0">
                    <a:pos x="T6" y="T7"/>
                  </a:cxn>
                  <a:cxn ang="0">
                    <a:pos x="T8" y="T9"/>
                  </a:cxn>
                </a:cxnLst>
                <a:rect l="0" t="0" r="r" b="b"/>
                <a:pathLst>
                  <a:path w="10" h="10">
                    <a:moveTo>
                      <a:pt x="5" y="10"/>
                    </a:moveTo>
                    <a:cubicBezTo>
                      <a:pt x="8" y="10"/>
                      <a:pt x="10" y="8"/>
                      <a:pt x="10" y="5"/>
                    </a:cubicBezTo>
                    <a:cubicBezTo>
                      <a:pt x="10" y="2"/>
                      <a:pt x="8" y="0"/>
                      <a:pt x="5" y="0"/>
                    </a:cubicBezTo>
                    <a:cubicBezTo>
                      <a:pt x="2" y="0"/>
                      <a:pt x="0" y="2"/>
                      <a:pt x="0" y="5"/>
                    </a:cubicBezTo>
                    <a:cubicBezTo>
                      <a:pt x="0" y="8"/>
                      <a:pt x="3" y="10"/>
                      <a:pt x="5" y="1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6" name="Oval 296">
                <a:extLst>
                  <a:ext uri="{FF2B5EF4-FFF2-40B4-BE49-F238E27FC236}">
                    <a16:creationId xmlns:a16="http://schemas.microsoft.com/office/drawing/2014/main" id="{0DC39FBB-4175-4F18-9C24-0FCCC4CE1257}"/>
                  </a:ext>
                </a:extLst>
              </p:cNvPr>
              <p:cNvSpPr>
                <a:spLocks noChangeArrowheads="1"/>
              </p:cNvSpPr>
              <p:nvPr/>
            </p:nvSpPr>
            <p:spPr bwMode="auto">
              <a:xfrm>
                <a:off x="5791" y="1806"/>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7" name="Freeform 297">
                <a:extLst>
                  <a:ext uri="{FF2B5EF4-FFF2-40B4-BE49-F238E27FC236}">
                    <a16:creationId xmlns:a16="http://schemas.microsoft.com/office/drawing/2014/main" id="{6A2A7A69-8339-4DA6-924F-AD1414804712}"/>
                  </a:ext>
                </a:extLst>
              </p:cNvPr>
              <p:cNvSpPr>
                <a:spLocks/>
              </p:cNvSpPr>
              <p:nvPr/>
            </p:nvSpPr>
            <p:spPr bwMode="auto">
              <a:xfrm>
                <a:off x="5819" y="1806"/>
                <a:ext cx="18" cy="16"/>
              </a:xfrm>
              <a:custGeom>
                <a:avLst/>
                <a:gdLst>
                  <a:gd name="T0" fmla="*/ 6 w 11"/>
                  <a:gd name="T1" fmla="*/ 0 h 10"/>
                  <a:gd name="T2" fmla="*/ 0 w 11"/>
                  <a:gd name="T3" fmla="*/ 5 h 10"/>
                  <a:gd name="T4" fmla="*/ 6 w 11"/>
                  <a:gd name="T5" fmla="*/ 10 h 10"/>
                  <a:gd name="T6" fmla="*/ 11 w 11"/>
                  <a:gd name="T7" fmla="*/ 5 h 10"/>
                  <a:gd name="T8" fmla="*/ 6 w 11"/>
                  <a:gd name="T9" fmla="*/ 0 h 10"/>
                </a:gdLst>
                <a:ahLst/>
                <a:cxnLst>
                  <a:cxn ang="0">
                    <a:pos x="T0" y="T1"/>
                  </a:cxn>
                  <a:cxn ang="0">
                    <a:pos x="T2" y="T3"/>
                  </a:cxn>
                  <a:cxn ang="0">
                    <a:pos x="T4" y="T5"/>
                  </a:cxn>
                  <a:cxn ang="0">
                    <a:pos x="T6" y="T7"/>
                  </a:cxn>
                  <a:cxn ang="0">
                    <a:pos x="T8" y="T9"/>
                  </a:cxn>
                </a:cxnLst>
                <a:rect l="0" t="0" r="r" b="b"/>
                <a:pathLst>
                  <a:path w="11" h="10">
                    <a:moveTo>
                      <a:pt x="6" y="0"/>
                    </a:moveTo>
                    <a:cubicBezTo>
                      <a:pt x="3" y="0"/>
                      <a:pt x="0" y="2"/>
                      <a:pt x="0" y="5"/>
                    </a:cubicBezTo>
                    <a:cubicBezTo>
                      <a:pt x="0" y="8"/>
                      <a:pt x="3" y="10"/>
                      <a:pt x="6" y="10"/>
                    </a:cubicBezTo>
                    <a:cubicBezTo>
                      <a:pt x="8" y="10"/>
                      <a:pt x="11" y="8"/>
                      <a:pt x="11" y="5"/>
                    </a:cubicBezTo>
                    <a:cubicBezTo>
                      <a:pt x="10" y="2"/>
                      <a:pt x="8" y="0"/>
                      <a:pt x="6"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8" name="Oval 298">
                <a:extLst>
                  <a:ext uri="{FF2B5EF4-FFF2-40B4-BE49-F238E27FC236}">
                    <a16:creationId xmlns:a16="http://schemas.microsoft.com/office/drawing/2014/main" id="{5B4C6BE7-C180-4498-94F0-03A176A8A097}"/>
                  </a:ext>
                </a:extLst>
              </p:cNvPr>
              <p:cNvSpPr>
                <a:spLocks noChangeArrowheads="1"/>
              </p:cNvSpPr>
              <p:nvPr/>
            </p:nvSpPr>
            <p:spPr bwMode="auto">
              <a:xfrm>
                <a:off x="5849" y="1806"/>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9" name="Freeform 299">
                <a:extLst>
                  <a:ext uri="{FF2B5EF4-FFF2-40B4-BE49-F238E27FC236}">
                    <a16:creationId xmlns:a16="http://schemas.microsoft.com/office/drawing/2014/main" id="{73CC4DFD-EDE9-4148-9F10-23B9D118A39D}"/>
                  </a:ext>
                </a:extLst>
              </p:cNvPr>
              <p:cNvSpPr>
                <a:spLocks/>
              </p:cNvSpPr>
              <p:nvPr/>
            </p:nvSpPr>
            <p:spPr bwMode="auto">
              <a:xfrm>
                <a:off x="5761" y="1836"/>
                <a:ext cx="16" cy="16"/>
              </a:xfrm>
              <a:custGeom>
                <a:avLst/>
                <a:gdLst>
                  <a:gd name="T0" fmla="*/ 5 w 10"/>
                  <a:gd name="T1" fmla="*/ 10 h 10"/>
                  <a:gd name="T2" fmla="*/ 10 w 10"/>
                  <a:gd name="T3" fmla="*/ 5 h 10"/>
                  <a:gd name="T4" fmla="*/ 5 w 10"/>
                  <a:gd name="T5" fmla="*/ 0 h 10"/>
                  <a:gd name="T6" fmla="*/ 0 w 10"/>
                  <a:gd name="T7" fmla="*/ 5 h 10"/>
                  <a:gd name="T8" fmla="*/ 5 w 10"/>
                  <a:gd name="T9" fmla="*/ 10 h 10"/>
                </a:gdLst>
                <a:ahLst/>
                <a:cxnLst>
                  <a:cxn ang="0">
                    <a:pos x="T0" y="T1"/>
                  </a:cxn>
                  <a:cxn ang="0">
                    <a:pos x="T2" y="T3"/>
                  </a:cxn>
                  <a:cxn ang="0">
                    <a:pos x="T4" y="T5"/>
                  </a:cxn>
                  <a:cxn ang="0">
                    <a:pos x="T6" y="T7"/>
                  </a:cxn>
                  <a:cxn ang="0">
                    <a:pos x="T8" y="T9"/>
                  </a:cxn>
                </a:cxnLst>
                <a:rect l="0" t="0" r="r" b="b"/>
                <a:pathLst>
                  <a:path w="10" h="10">
                    <a:moveTo>
                      <a:pt x="5" y="10"/>
                    </a:moveTo>
                    <a:cubicBezTo>
                      <a:pt x="8" y="10"/>
                      <a:pt x="10" y="8"/>
                      <a:pt x="10" y="5"/>
                    </a:cubicBezTo>
                    <a:cubicBezTo>
                      <a:pt x="10" y="2"/>
                      <a:pt x="8" y="0"/>
                      <a:pt x="5" y="0"/>
                    </a:cubicBezTo>
                    <a:cubicBezTo>
                      <a:pt x="2" y="0"/>
                      <a:pt x="0" y="2"/>
                      <a:pt x="0" y="5"/>
                    </a:cubicBezTo>
                    <a:cubicBezTo>
                      <a:pt x="0" y="8"/>
                      <a:pt x="3" y="10"/>
                      <a:pt x="5" y="1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0" name="Oval 300">
                <a:extLst>
                  <a:ext uri="{FF2B5EF4-FFF2-40B4-BE49-F238E27FC236}">
                    <a16:creationId xmlns:a16="http://schemas.microsoft.com/office/drawing/2014/main" id="{7A62BF1C-C9B5-4E54-BAE0-84AC45D0DF41}"/>
                  </a:ext>
                </a:extLst>
              </p:cNvPr>
              <p:cNvSpPr>
                <a:spLocks noChangeArrowheads="1"/>
              </p:cNvSpPr>
              <p:nvPr/>
            </p:nvSpPr>
            <p:spPr bwMode="auto">
              <a:xfrm>
                <a:off x="5791" y="1836"/>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1" name="Freeform 301">
                <a:extLst>
                  <a:ext uri="{FF2B5EF4-FFF2-40B4-BE49-F238E27FC236}">
                    <a16:creationId xmlns:a16="http://schemas.microsoft.com/office/drawing/2014/main" id="{D8E6D30E-216B-4485-8DF7-954B3C452370}"/>
                  </a:ext>
                </a:extLst>
              </p:cNvPr>
              <p:cNvSpPr>
                <a:spLocks/>
              </p:cNvSpPr>
              <p:nvPr/>
            </p:nvSpPr>
            <p:spPr bwMode="auto">
              <a:xfrm>
                <a:off x="5819" y="1836"/>
                <a:ext cx="18" cy="16"/>
              </a:xfrm>
              <a:custGeom>
                <a:avLst/>
                <a:gdLst>
                  <a:gd name="T0" fmla="*/ 6 w 11"/>
                  <a:gd name="T1" fmla="*/ 0 h 10"/>
                  <a:gd name="T2" fmla="*/ 0 w 11"/>
                  <a:gd name="T3" fmla="*/ 5 h 10"/>
                  <a:gd name="T4" fmla="*/ 6 w 11"/>
                  <a:gd name="T5" fmla="*/ 10 h 10"/>
                  <a:gd name="T6" fmla="*/ 11 w 11"/>
                  <a:gd name="T7" fmla="*/ 5 h 10"/>
                  <a:gd name="T8" fmla="*/ 6 w 11"/>
                  <a:gd name="T9" fmla="*/ 0 h 10"/>
                </a:gdLst>
                <a:ahLst/>
                <a:cxnLst>
                  <a:cxn ang="0">
                    <a:pos x="T0" y="T1"/>
                  </a:cxn>
                  <a:cxn ang="0">
                    <a:pos x="T2" y="T3"/>
                  </a:cxn>
                  <a:cxn ang="0">
                    <a:pos x="T4" y="T5"/>
                  </a:cxn>
                  <a:cxn ang="0">
                    <a:pos x="T6" y="T7"/>
                  </a:cxn>
                  <a:cxn ang="0">
                    <a:pos x="T8" y="T9"/>
                  </a:cxn>
                </a:cxnLst>
                <a:rect l="0" t="0" r="r" b="b"/>
                <a:pathLst>
                  <a:path w="11" h="10">
                    <a:moveTo>
                      <a:pt x="6" y="0"/>
                    </a:moveTo>
                    <a:cubicBezTo>
                      <a:pt x="3" y="0"/>
                      <a:pt x="0" y="2"/>
                      <a:pt x="0" y="5"/>
                    </a:cubicBezTo>
                    <a:cubicBezTo>
                      <a:pt x="0" y="8"/>
                      <a:pt x="3" y="10"/>
                      <a:pt x="6" y="10"/>
                    </a:cubicBezTo>
                    <a:cubicBezTo>
                      <a:pt x="8" y="10"/>
                      <a:pt x="11" y="8"/>
                      <a:pt x="11" y="5"/>
                    </a:cubicBezTo>
                    <a:cubicBezTo>
                      <a:pt x="10" y="2"/>
                      <a:pt x="8" y="0"/>
                      <a:pt x="6"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2" name="Oval 302">
                <a:extLst>
                  <a:ext uri="{FF2B5EF4-FFF2-40B4-BE49-F238E27FC236}">
                    <a16:creationId xmlns:a16="http://schemas.microsoft.com/office/drawing/2014/main" id="{DCCF7610-3E9D-4CDB-A020-2CF526341579}"/>
                  </a:ext>
                </a:extLst>
              </p:cNvPr>
              <p:cNvSpPr>
                <a:spLocks noChangeArrowheads="1"/>
              </p:cNvSpPr>
              <p:nvPr/>
            </p:nvSpPr>
            <p:spPr bwMode="auto">
              <a:xfrm>
                <a:off x="5791" y="1864"/>
                <a:ext cx="16"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3" name="Oval 303">
                <a:extLst>
                  <a:ext uri="{FF2B5EF4-FFF2-40B4-BE49-F238E27FC236}">
                    <a16:creationId xmlns:a16="http://schemas.microsoft.com/office/drawing/2014/main" id="{3FD8A9A1-95DD-4378-90AB-F7C61C5A942F}"/>
                  </a:ext>
                </a:extLst>
              </p:cNvPr>
              <p:cNvSpPr>
                <a:spLocks noChangeArrowheads="1"/>
              </p:cNvSpPr>
              <p:nvPr/>
            </p:nvSpPr>
            <p:spPr bwMode="auto">
              <a:xfrm>
                <a:off x="5791" y="1894"/>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4" name="Oval 304">
                <a:extLst>
                  <a:ext uri="{FF2B5EF4-FFF2-40B4-BE49-F238E27FC236}">
                    <a16:creationId xmlns:a16="http://schemas.microsoft.com/office/drawing/2014/main" id="{5597CF40-195B-4B07-BE2A-3B05A631A8AE}"/>
                  </a:ext>
                </a:extLst>
              </p:cNvPr>
              <p:cNvSpPr>
                <a:spLocks noChangeArrowheads="1"/>
              </p:cNvSpPr>
              <p:nvPr/>
            </p:nvSpPr>
            <p:spPr bwMode="auto">
              <a:xfrm>
                <a:off x="5879" y="1747"/>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5" name="Oval 305">
                <a:extLst>
                  <a:ext uri="{FF2B5EF4-FFF2-40B4-BE49-F238E27FC236}">
                    <a16:creationId xmlns:a16="http://schemas.microsoft.com/office/drawing/2014/main" id="{4BDCC0E4-9638-4968-8D15-AEFB0C12D8B6}"/>
                  </a:ext>
                </a:extLst>
              </p:cNvPr>
              <p:cNvSpPr>
                <a:spLocks noChangeArrowheads="1"/>
              </p:cNvSpPr>
              <p:nvPr/>
            </p:nvSpPr>
            <p:spPr bwMode="auto">
              <a:xfrm>
                <a:off x="5907" y="1747"/>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6" name="Oval 306">
                <a:extLst>
                  <a:ext uri="{FF2B5EF4-FFF2-40B4-BE49-F238E27FC236}">
                    <a16:creationId xmlns:a16="http://schemas.microsoft.com/office/drawing/2014/main" id="{EFC221B8-2D6B-4731-B629-00B92461246E}"/>
                  </a:ext>
                </a:extLst>
              </p:cNvPr>
              <p:cNvSpPr>
                <a:spLocks noChangeArrowheads="1"/>
              </p:cNvSpPr>
              <p:nvPr/>
            </p:nvSpPr>
            <p:spPr bwMode="auto">
              <a:xfrm>
                <a:off x="5937" y="1747"/>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7" name="Oval 307">
                <a:extLst>
                  <a:ext uri="{FF2B5EF4-FFF2-40B4-BE49-F238E27FC236}">
                    <a16:creationId xmlns:a16="http://schemas.microsoft.com/office/drawing/2014/main" id="{747DAA53-EFDE-4BA9-8A10-845B9677B3E4}"/>
                  </a:ext>
                </a:extLst>
              </p:cNvPr>
              <p:cNvSpPr>
                <a:spLocks noChangeArrowheads="1"/>
              </p:cNvSpPr>
              <p:nvPr/>
            </p:nvSpPr>
            <p:spPr bwMode="auto">
              <a:xfrm>
                <a:off x="5965" y="1747"/>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8" name="Oval 308">
                <a:extLst>
                  <a:ext uri="{FF2B5EF4-FFF2-40B4-BE49-F238E27FC236}">
                    <a16:creationId xmlns:a16="http://schemas.microsoft.com/office/drawing/2014/main" id="{C94681B7-9BAE-428B-B1A7-3D78A959B5FD}"/>
                  </a:ext>
                </a:extLst>
              </p:cNvPr>
              <p:cNvSpPr>
                <a:spLocks noChangeArrowheads="1"/>
              </p:cNvSpPr>
              <p:nvPr/>
            </p:nvSpPr>
            <p:spPr bwMode="auto">
              <a:xfrm>
                <a:off x="5879" y="1776"/>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9" name="Oval 309">
                <a:extLst>
                  <a:ext uri="{FF2B5EF4-FFF2-40B4-BE49-F238E27FC236}">
                    <a16:creationId xmlns:a16="http://schemas.microsoft.com/office/drawing/2014/main" id="{04AC8A80-5D89-44ED-B32A-21EFC5B358F7}"/>
                  </a:ext>
                </a:extLst>
              </p:cNvPr>
              <p:cNvSpPr>
                <a:spLocks noChangeArrowheads="1"/>
              </p:cNvSpPr>
              <p:nvPr/>
            </p:nvSpPr>
            <p:spPr bwMode="auto">
              <a:xfrm>
                <a:off x="5907" y="1776"/>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0" name="Oval 310">
                <a:extLst>
                  <a:ext uri="{FF2B5EF4-FFF2-40B4-BE49-F238E27FC236}">
                    <a16:creationId xmlns:a16="http://schemas.microsoft.com/office/drawing/2014/main" id="{2A55755A-A753-4B3B-893E-D26920952C44}"/>
                  </a:ext>
                </a:extLst>
              </p:cNvPr>
              <p:cNvSpPr>
                <a:spLocks noChangeArrowheads="1"/>
              </p:cNvSpPr>
              <p:nvPr/>
            </p:nvSpPr>
            <p:spPr bwMode="auto">
              <a:xfrm>
                <a:off x="5937" y="1776"/>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1" name="Oval 311">
                <a:extLst>
                  <a:ext uri="{FF2B5EF4-FFF2-40B4-BE49-F238E27FC236}">
                    <a16:creationId xmlns:a16="http://schemas.microsoft.com/office/drawing/2014/main" id="{ABEF7B78-913A-4754-AB58-9756C920F5BA}"/>
                  </a:ext>
                </a:extLst>
              </p:cNvPr>
              <p:cNvSpPr>
                <a:spLocks noChangeArrowheads="1"/>
              </p:cNvSpPr>
              <p:nvPr/>
            </p:nvSpPr>
            <p:spPr bwMode="auto">
              <a:xfrm>
                <a:off x="5879" y="1806"/>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2" name="Oval 312">
                <a:extLst>
                  <a:ext uri="{FF2B5EF4-FFF2-40B4-BE49-F238E27FC236}">
                    <a16:creationId xmlns:a16="http://schemas.microsoft.com/office/drawing/2014/main" id="{192ED5D3-9498-46EE-827F-C1357752A507}"/>
                  </a:ext>
                </a:extLst>
              </p:cNvPr>
              <p:cNvSpPr>
                <a:spLocks noChangeArrowheads="1"/>
              </p:cNvSpPr>
              <p:nvPr/>
            </p:nvSpPr>
            <p:spPr bwMode="auto">
              <a:xfrm>
                <a:off x="5907" y="1806"/>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3" name="Oval 313">
                <a:extLst>
                  <a:ext uri="{FF2B5EF4-FFF2-40B4-BE49-F238E27FC236}">
                    <a16:creationId xmlns:a16="http://schemas.microsoft.com/office/drawing/2014/main" id="{89D931AD-264F-4E3D-8907-50BF256159EC}"/>
                  </a:ext>
                </a:extLst>
              </p:cNvPr>
              <p:cNvSpPr>
                <a:spLocks noChangeArrowheads="1"/>
              </p:cNvSpPr>
              <p:nvPr/>
            </p:nvSpPr>
            <p:spPr bwMode="auto">
              <a:xfrm>
                <a:off x="6259" y="1864"/>
                <a:ext cx="16"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4" name="Oval 314">
                <a:extLst>
                  <a:ext uri="{FF2B5EF4-FFF2-40B4-BE49-F238E27FC236}">
                    <a16:creationId xmlns:a16="http://schemas.microsoft.com/office/drawing/2014/main" id="{07C06980-F724-477B-8FCE-7D7B7A1A6688}"/>
                  </a:ext>
                </a:extLst>
              </p:cNvPr>
              <p:cNvSpPr>
                <a:spLocks noChangeArrowheads="1"/>
              </p:cNvSpPr>
              <p:nvPr/>
            </p:nvSpPr>
            <p:spPr bwMode="auto">
              <a:xfrm>
                <a:off x="6229" y="1894"/>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5" name="Oval 315">
                <a:extLst>
                  <a:ext uri="{FF2B5EF4-FFF2-40B4-BE49-F238E27FC236}">
                    <a16:creationId xmlns:a16="http://schemas.microsoft.com/office/drawing/2014/main" id="{6639F6B5-7025-40F2-ACFF-BF44985772C3}"/>
                  </a:ext>
                </a:extLst>
              </p:cNvPr>
              <p:cNvSpPr>
                <a:spLocks noChangeArrowheads="1"/>
              </p:cNvSpPr>
              <p:nvPr/>
            </p:nvSpPr>
            <p:spPr bwMode="auto">
              <a:xfrm>
                <a:off x="6259" y="1894"/>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6" name="Oval 316">
                <a:extLst>
                  <a:ext uri="{FF2B5EF4-FFF2-40B4-BE49-F238E27FC236}">
                    <a16:creationId xmlns:a16="http://schemas.microsoft.com/office/drawing/2014/main" id="{528785A3-C775-42C9-877F-A9B9D2C74758}"/>
                  </a:ext>
                </a:extLst>
              </p:cNvPr>
              <p:cNvSpPr>
                <a:spLocks noChangeArrowheads="1"/>
              </p:cNvSpPr>
              <p:nvPr/>
            </p:nvSpPr>
            <p:spPr bwMode="auto">
              <a:xfrm>
                <a:off x="6317" y="1747"/>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7" name="Oval 317">
                <a:extLst>
                  <a:ext uri="{FF2B5EF4-FFF2-40B4-BE49-F238E27FC236}">
                    <a16:creationId xmlns:a16="http://schemas.microsoft.com/office/drawing/2014/main" id="{8024754B-3142-4BA5-BFEC-DE2A3ED588FB}"/>
                  </a:ext>
                </a:extLst>
              </p:cNvPr>
              <p:cNvSpPr>
                <a:spLocks noChangeArrowheads="1"/>
              </p:cNvSpPr>
              <p:nvPr/>
            </p:nvSpPr>
            <p:spPr bwMode="auto">
              <a:xfrm>
                <a:off x="6345" y="1747"/>
                <a:ext cx="19"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8" name="Oval 318">
                <a:extLst>
                  <a:ext uri="{FF2B5EF4-FFF2-40B4-BE49-F238E27FC236}">
                    <a16:creationId xmlns:a16="http://schemas.microsoft.com/office/drawing/2014/main" id="{0F7ED8FE-93DF-4C9F-A0CD-940B7653413E}"/>
                  </a:ext>
                </a:extLst>
              </p:cNvPr>
              <p:cNvSpPr>
                <a:spLocks noChangeArrowheads="1"/>
              </p:cNvSpPr>
              <p:nvPr/>
            </p:nvSpPr>
            <p:spPr bwMode="auto">
              <a:xfrm>
                <a:off x="6405" y="1747"/>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9" name="Oval 319">
                <a:extLst>
                  <a:ext uri="{FF2B5EF4-FFF2-40B4-BE49-F238E27FC236}">
                    <a16:creationId xmlns:a16="http://schemas.microsoft.com/office/drawing/2014/main" id="{DB5CC428-8699-436F-9B8E-97C152A95641}"/>
                  </a:ext>
                </a:extLst>
              </p:cNvPr>
              <p:cNvSpPr>
                <a:spLocks noChangeArrowheads="1"/>
              </p:cNvSpPr>
              <p:nvPr/>
            </p:nvSpPr>
            <p:spPr bwMode="auto">
              <a:xfrm>
                <a:off x="6434" y="1747"/>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0" name="Oval 320">
                <a:extLst>
                  <a:ext uri="{FF2B5EF4-FFF2-40B4-BE49-F238E27FC236}">
                    <a16:creationId xmlns:a16="http://schemas.microsoft.com/office/drawing/2014/main" id="{A95CC4E7-0FD2-4431-B405-B4AA8D5F5CEE}"/>
                  </a:ext>
                </a:extLst>
              </p:cNvPr>
              <p:cNvSpPr>
                <a:spLocks noChangeArrowheads="1"/>
              </p:cNvSpPr>
              <p:nvPr/>
            </p:nvSpPr>
            <p:spPr bwMode="auto">
              <a:xfrm>
                <a:off x="6287" y="1836"/>
                <a:ext cx="18"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1" name="Oval 321">
                <a:extLst>
                  <a:ext uri="{FF2B5EF4-FFF2-40B4-BE49-F238E27FC236}">
                    <a16:creationId xmlns:a16="http://schemas.microsoft.com/office/drawing/2014/main" id="{CC5AA26B-7C02-4309-93D6-80EBF9039433}"/>
                  </a:ext>
                </a:extLst>
              </p:cNvPr>
              <p:cNvSpPr>
                <a:spLocks noChangeArrowheads="1"/>
              </p:cNvSpPr>
              <p:nvPr/>
            </p:nvSpPr>
            <p:spPr bwMode="auto">
              <a:xfrm>
                <a:off x="6317" y="1836"/>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2" name="Oval 322">
                <a:extLst>
                  <a:ext uri="{FF2B5EF4-FFF2-40B4-BE49-F238E27FC236}">
                    <a16:creationId xmlns:a16="http://schemas.microsoft.com/office/drawing/2014/main" id="{26829F4F-32BF-4D20-BCCF-1F8F2A58ED55}"/>
                  </a:ext>
                </a:extLst>
              </p:cNvPr>
              <p:cNvSpPr>
                <a:spLocks noChangeArrowheads="1"/>
              </p:cNvSpPr>
              <p:nvPr/>
            </p:nvSpPr>
            <p:spPr bwMode="auto">
              <a:xfrm>
                <a:off x="6345" y="1836"/>
                <a:ext cx="19"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3" name="Oval 323">
                <a:extLst>
                  <a:ext uri="{FF2B5EF4-FFF2-40B4-BE49-F238E27FC236}">
                    <a16:creationId xmlns:a16="http://schemas.microsoft.com/office/drawing/2014/main" id="{2712AA70-6B03-4F75-B58F-D96359BD98E8}"/>
                  </a:ext>
                </a:extLst>
              </p:cNvPr>
              <p:cNvSpPr>
                <a:spLocks noChangeArrowheads="1"/>
              </p:cNvSpPr>
              <p:nvPr/>
            </p:nvSpPr>
            <p:spPr bwMode="auto">
              <a:xfrm>
                <a:off x="6287" y="1864"/>
                <a:ext cx="18"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4" name="Oval 324">
                <a:extLst>
                  <a:ext uri="{FF2B5EF4-FFF2-40B4-BE49-F238E27FC236}">
                    <a16:creationId xmlns:a16="http://schemas.microsoft.com/office/drawing/2014/main" id="{A988283D-B597-4DE5-BA20-950B00859F9F}"/>
                  </a:ext>
                </a:extLst>
              </p:cNvPr>
              <p:cNvSpPr>
                <a:spLocks noChangeArrowheads="1"/>
              </p:cNvSpPr>
              <p:nvPr/>
            </p:nvSpPr>
            <p:spPr bwMode="auto">
              <a:xfrm>
                <a:off x="6317" y="1864"/>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5" name="Oval 325">
                <a:extLst>
                  <a:ext uri="{FF2B5EF4-FFF2-40B4-BE49-F238E27FC236}">
                    <a16:creationId xmlns:a16="http://schemas.microsoft.com/office/drawing/2014/main" id="{96410439-B0AF-4E8A-8B37-FCB828A0B10F}"/>
                  </a:ext>
                </a:extLst>
              </p:cNvPr>
              <p:cNvSpPr>
                <a:spLocks noChangeArrowheads="1"/>
              </p:cNvSpPr>
              <p:nvPr/>
            </p:nvSpPr>
            <p:spPr bwMode="auto">
              <a:xfrm>
                <a:off x="6345" y="1864"/>
                <a:ext cx="19"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6" name="Oval 326">
                <a:extLst>
                  <a:ext uri="{FF2B5EF4-FFF2-40B4-BE49-F238E27FC236}">
                    <a16:creationId xmlns:a16="http://schemas.microsoft.com/office/drawing/2014/main" id="{B46FA37B-CA56-4194-952A-FC50044696CC}"/>
                  </a:ext>
                </a:extLst>
              </p:cNvPr>
              <p:cNvSpPr>
                <a:spLocks noChangeArrowheads="1"/>
              </p:cNvSpPr>
              <p:nvPr/>
            </p:nvSpPr>
            <p:spPr bwMode="auto">
              <a:xfrm>
                <a:off x="6375" y="1864"/>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7" name="Oval 327">
                <a:extLst>
                  <a:ext uri="{FF2B5EF4-FFF2-40B4-BE49-F238E27FC236}">
                    <a16:creationId xmlns:a16="http://schemas.microsoft.com/office/drawing/2014/main" id="{6B3A4EA5-8164-4FCA-B06D-2B9FD5363703}"/>
                  </a:ext>
                </a:extLst>
              </p:cNvPr>
              <p:cNvSpPr>
                <a:spLocks noChangeArrowheads="1"/>
              </p:cNvSpPr>
              <p:nvPr/>
            </p:nvSpPr>
            <p:spPr bwMode="auto">
              <a:xfrm>
                <a:off x="6434" y="1864"/>
                <a:ext cx="16"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8" name="Oval 328">
                <a:extLst>
                  <a:ext uri="{FF2B5EF4-FFF2-40B4-BE49-F238E27FC236}">
                    <a16:creationId xmlns:a16="http://schemas.microsoft.com/office/drawing/2014/main" id="{4A3DF723-29BC-477A-B2B4-5F4FF357E7F1}"/>
                  </a:ext>
                </a:extLst>
              </p:cNvPr>
              <p:cNvSpPr>
                <a:spLocks noChangeArrowheads="1"/>
              </p:cNvSpPr>
              <p:nvPr/>
            </p:nvSpPr>
            <p:spPr bwMode="auto">
              <a:xfrm>
                <a:off x="6463" y="1864"/>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9" name="Oval 329">
                <a:extLst>
                  <a:ext uri="{FF2B5EF4-FFF2-40B4-BE49-F238E27FC236}">
                    <a16:creationId xmlns:a16="http://schemas.microsoft.com/office/drawing/2014/main" id="{C6ED0413-7ED4-43F4-8C89-89D064673790}"/>
                  </a:ext>
                </a:extLst>
              </p:cNvPr>
              <p:cNvSpPr>
                <a:spLocks noChangeArrowheads="1"/>
              </p:cNvSpPr>
              <p:nvPr/>
            </p:nvSpPr>
            <p:spPr bwMode="auto">
              <a:xfrm>
                <a:off x="6287" y="1894"/>
                <a:ext cx="18"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0" name="Oval 330">
                <a:extLst>
                  <a:ext uri="{FF2B5EF4-FFF2-40B4-BE49-F238E27FC236}">
                    <a16:creationId xmlns:a16="http://schemas.microsoft.com/office/drawing/2014/main" id="{B17E4DEC-BAC5-4B76-A176-39AFCEB72215}"/>
                  </a:ext>
                </a:extLst>
              </p:cNvPr>
              <p:cNvSpPr>
                <a:spLocks noChangeArrowheads="1"/>
              </p:cNvSpPr>
              <p:nvPr/>
            </p:nvSpPr>
            <p:spPr bwMode="auto">
              <a:xfrm>
                <a:off x="6317" y="1894"/>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1" name="Oval 331">
                <a:extLst>
                  <a:ext uri="{FF2B5EF4-FFF2-40B4-BE49-F238E27FC236}">
                    <a16:creationId xmlns:a16="http://schemas.microsoft.com/office/drawing/2014/main" id="{747D2980-BA52-454E-BCE9-0196CFA64224}"/>
                  </a:ext>
                </a:extLst>
              </p:cNvPr>
              <p:cNvSpPr>
                <a:spLocks noChangeArrowheads="1"/>
              </p:cNvSpPr>
              <p:nvPr/>
            </p:nvSpPr>
            <p:spPr bwMode="auto">
              <a:xfrm>
                <a:off x="6345" y="1894"/>
                <a:ext cx="19"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2" name="Oval 332">
                <a:extLst>
                  <a:ext uri="{FF2B5EF4-FFF2-40B4-BE49-F238E27FC236}">
                    <a16:creationId xmlns:a16="http://schemas.microsoft.com/office/drawing/2014/main" id="{4557A46D-4C4D-497C-8542-DD66A01D06A0}"/>
                  </a:ext>
                </a:extLst>
              </p:cNvPr>
              <p:cNvSpPr>
                <a:spLocks noChangeArrowheads="1"/>
              </p:cNvSpPr>
              <p:nvPr/>
            </p:nvSpPr>
            <p:spPr bwMode="auto">
              <a:xfrm>
                <a:off x="6375" y="1894"/>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3" name="Freeform 333">
                <a:extLst>
                  <a:ext uri="{FF2B5EF4-FFF2-40B4-BE49-F238E27FC236}">
                    <a16:creationId xmlns:a16="http://schemas.microsoft.com/office/drawing/2014/main" id="{60DC90B4-7611-421F-A620-778A7700C8B1}"/>
                  </a:ext>
                </a:extLst>
              </p:cNvPr>
              <p:cNvSpPr>
                <a:spLocks/>
              </p:cNvSpPr>
              <p:nvPr/>
            </p:nvSpPr>
            <p:spPr bwMode="auto">
              <a:xfrm>
                <a:off x="6405" y="1894"/>
                <a:ext cx="17" cy="17"/>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10"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4" name="Oval 334">
                <a:extLst>
                  <a:ext uri="{FF2B5EF4-FFF2-40B4-BE49-F238E27FC236}">
                    <a16:creationId xmlns:a16="http://schemas.microsoft.com/office/drawing/2014/main" id="{00E26C8B-05ED-4B40-B3B6-BCDF4673918E}"/>
                  </a:ext>
                </a:extLst>
              </p:cNvPr>
              <p:cNvSpPr>
                <a:spLocks noChangeArrowheads="1"/>
              </p:cNvSpPr>
              <p:nvPr/>
            </p:nvSpPr>
            <p:spPr bwMode="auto">
              <a:xfrm>
                <a:off x="6434" y="1894"/>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5" name="Oval 335">
                <a:extLst>
                  <a:ext uri="{FF2B5EF4-FFF2-40B4-BE49-F238E27FC236}">
                    <a16:creationId xmlns:a16="http://schemas.microsoft.com/office/drawing/2014/main" id="{BE24BA1C-9E43-4E1D-9C3D-B36394492158}"/>
                  </a:ext>
                </a:extLst>
              </p:cNvPr>
              <p:cNvSpPr>
                <a:spLocks noChangeArrowheads="1"/>
              </p:cNvSpPr>
              <p:nvPr/>
            </p:nvSpPr>
            <p:spPr bwMode="auto">
              <a:xfrm>
                <a:off x="6463" y="1894"/>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6" name="Freeform 336">
                <a:extLst>
                  <a:ext uri="{FF2B5EF4-FFF2-40B4-BE49-F238E27FC236}">
                    <a16:creationId xmlns:a16="http://schemas.microsoft.com/office/drawing/2014/main" id="{130E92AD-7DA2-4044-92A0-410CD2D11CFE}"/>
                  </a:ext>
                </a:extLst>
              </p:cNvPr>
              <p:cNvSpPr>
                <a:spLocks/>
              </p:cNvSpPr>
              <p:nvPr/>
            </p:nvSpPr>
            <p:spPr bwMode="auto">
              <a:xfrm>
                <a:off x="6552" y="1747"/>
                <a:ext cx="16" cy="17"/>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10"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7" name="Oval 337">
                <a:extLst>
                  <a:ext uri="{FF2B5EF4-FFF2-40B4-BE49-F238E27FC236}">
                    <a16:creationId xmlns:a16="http://schemas.microsoft.com/office/drawing/2014/main" id="{3E1C958C-406B-4477-A0D9-3EFA51FD88D7}"/>
                  </a:ext>
                </a:extLst>
              </p:cNvPr>
              <p:cNvSpPr>
                <a:spLocks noChangeArrowheads="1"/>
              </p:cNvSpPr>
              <p:nvPr/>
            </p:nvSpPr>
            <p:spPr bwMode="auto">
              <a:xfrm>
                <a:off x="6610" y="1747"/>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8" name="Oval 338">
                <a:extLst>
                  <a:ext uri="{FF2B5EF4-FFF2-40B4-BE49-F238E27FC236}">
                    <a16:creationId xmlns:a16="http://schemas.microsoft.com/office/drawing/2014/main" id="{19B58191-3A39-4BCC-B1A8-D5565A715581}"/>
                  </a:ext>
                </a:extLst>
              </p:cNvPr>
              <p:cNvSpPr>
                <a:spLocks noChangeArrowheads="1"/>
              </p:cNvSpPr>
              <p:nvPr/>
            </p:nvSpPr>
            <p:spPr bwMode="auto">
              <a:xfrm>
                <a:off x="6638" y="1747"/>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9" name="Freeform 339">
                <a:extLst>
                  <a:ext uri="{FF2B5EF4-FFF2-40B4-BE49-F238E27FC236}">
                    <a16:creationId xmlns:a16="http://schemas.microsoft.com/office/drawing/2014/main" id="{EF0FF603-8C7F-42F1-8DCC-00C82FCE3483}"/>
                  </a:ext>
                </a:extLst>
              </p:cNvPr>
              <p:cNvSpPr>
                <a:spLocks/>
              </p:cNvSpPr>
              <p:nvPr/>
            </p:nvSpPr>
            <p:spPr bwMode="auto">
              <a:xfrm>
                <a:off x="6552" y="1776"/>
                <a:ext cx="16" cy="18"/>
              </a:xfrm>
              <a:custGeom>
                <a:avLst/>
                <a:gdLst>
                  <a:gd name="T0" fmla="*/ 5 w 10"/>
                  <a:gd name="T1" fmla="*/ 0 h 11"/>
                  <a:gd name="T2" fmla="*/ 0 w 10"/>
                  <a:gd name="T3" fmla="*/ 6 h 11"/>
                  <a:gd name="T4" fmla="*/ 5 w 10"/>
                  <a:gd name="T5" fmla="*/ 11 h 11"/>
                  <a:gd name="T6" fmla="*/ 10 w 10"/>
                  <a:gd name="T7" fmla="*/ 6 h 11"/>
                  <a:gd name="T8" fmla="*/ 5 w 10"/>
                  <a:gd name="T9" fmla="*/ 0 h 11"/>
                </a:gdLst>
                <a:ahLst/>
                <a:cxnLst>
                  <a:cxn ang="0">
                    <a:pos x="T0" y="T1"/>
                  </a:cxn>
                  <a:cxn ang="0">
                    <a:pos x="T2" y="T3"/>
                  </a:cxn>
                  <a:cxn ang="0">
                    <a:pos x="T4" y="T5"/>
                  </a:cxn>
                  <a:cxn ang="0">
                    <a:pos x="T6" y="T7"/>
                  </a:cxn>
                  <a:cxn ang="0">
                    <a:pos x="T8" y="T9"/>
                  </a:cxn>
                </a:cxnLst>
                <a:rect l="0" t="0" r="r" b="b"/>
                <a:pathLst>
                  <a:path w="10" h="11">
                    <a:moveTo>
                      <a:pt x="5" y="0"/>
                    </a:moveTo>
                    <a:cubicBezTo>
                      <a:pt x="2" y="0"/>
                      <a:pt x="0" y="3"/>
                      <a:pt x="0" y="6"/>
                    </a:cubicBezTo>
                    <a:cubicBezTo>
                      <a:pt x="0" y="8"/>
                      <a:pt x="2" y="11"/>
                      <a:pt x="5" y="11"/>
                    </a:cubicBezTo>
                    <a:cubicBezTo>
                      <a:pt x="8" y="11"/>
                      <a:pt x="10" y="8"/>
                      <a:pt x="10" y="6"/>
                    </a:cubicBezTo>
                    <a:cubicBezTo>
                      <a:pt x="10" y="3"/>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0" name="Oval 340">
                <a:extLst>
                  <a:ext uri="{FF2B5EF4-FFF2-40B4-BE49-F238E27FC236}">
                    <a16:creationId xmlns:a16="http://schemas.microsoft.com/office/drawing/2014/main" id="{503E917E-D47A-4D6D-80AA-1B5CB2401330}"/>
                  </a:ext>
                </a:extLst>
              </p:cNvPr>
              <p:cNvSpPr>
                <a:spLocks noChangeArrowheads="1"/>
              </p:cNvSpPr>
              <p:nvPr/>
            </p:nvSpPr>
            <p:spPr bwMode="auto">
              <a:xfrm>
                <a:off x="6638" y="1776"/>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1" name="Oval 341">
                <a:extLst>
                  <a:ext uri="{FF2B5EF4-FFF2-40B4-BE49-F238E27FC236}">
                    <a16:creationId xmlns:a16="http://schemas.microsoft.com/office/drawing/2014/main" id="{142633A4-9E69-4773-AE48-A5D11F6915BB}"/>
                  </a:ext>
                </a:extLst>
              </p:cNvPr>
              <p:cNvSpPr>
                <a:spLocks noChangeArrowheads="1"/>
              </p:cNvSpPr>
              <p:nvPr/>
            </p:nvSpPr>
            <p:spPr bwMode="auto">
              <a:xfrm>
                <a:off x="6522" y="1806"/>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2" name="Freeform 342">
                <a:extLst>
                  <a:ext uri="{FF2B5EF4-FFF2-40B4-BE49-F238E27FC236}">
                    <a16:creationId xmlns:a16="http://schemas.microsoft.com/office/drawing/2014/main" id="{130EEA19-7FDB-4E16-99B4-22399BC56BF5}"/>
                  </a:ext>
                </a:extLst>
              </p:cNvPr>
              <p:cNvSpPr>
                <a:spLocks/>
              </p:cNvSpPr>
              <p:nvPr/>
            </p:nvSpPr>
            <p:spPr bwMode="auto">
              <a:xfrm>
                <a:off x="6552" y="1806"/>
                <a:ext cx="16" cy="16"/>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9"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3" name="Oval 343">
                <a:extLst>
                  <a:ext uri="{FF2B5EF4-FFF2-40B4-BE49-F238E27FC236}">
                    <a16:creationId xmlns:a16="http://schemas.microsoft.com/office/drawing/2014/main" id="{AB527A1C-6CAE-4A61-9E91-41D4ED126FED}"/>
                  </a:ext>
                </a:extLst>
              </p:cNvPr>
              <p:cNvSpPr>
                <a:spLocks noChangeArrowheads="1"/>
              </p:cNvSpPr>
              <p:nvPr/>
            </p:nvSpPr>
            <p:spPr bwMode="auto">
              <a:xfrm>
                <a:off x="6638" y="1806"/>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4" name="Oval 344">
                <a:extLst>
                  <a:ext uri="{FF2B5EF4-FFF2-40B4-BE49-F238E27FC236}">
                    <a16:creationId xmlns:a16="http://schemas.microsoft.com/office/drawing/2014/main" id="{8554B68B-408D-48A5-82B6-A15301B48BCF}"/>
                  </a:ext>
                </a:extLst>
              </p:cNvPr>
              <p:cNvSpPr>
                <a:spLocks noChangeArrowheads="1"/>
              </p:cNvSpPr>
              <p:nvPr/>
            </p:nvSpPr>
            <p:spPr bwMode="auto">
              <a:xfrm>
                <a:off x="6522" y="1836"/>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5" name="Freeform 345">
                <a:extLst>
                  <a:ext uri="{FF2B5EF4-FFF2-40B4-BE49-F238E27FC236}">
                    <a16:creationId xmlns:a16="http://schemas.microsoft.com/office/drawing/2014/main" id="{868A475B-192A-4F89-9DA2-BE821A11161D}"/>
                  </a:ext>
                </a:extLst>
              </p:cNvPr>
              <p:cNvSpPr>
                <a:spLocks/>
              </p:cNvSpPr>
              <p:nvPr/>
            </p:nvSpPr>
            <p:spPr bwMode="auto">
              <a:xfrm>
                <a:off x="6552" y="1836"/>
                <a:ext cx="16" cy="16"/>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9"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6" name="Oval 346">
                <a:extLst>
                  <a:ext uri="{FF2B5EF4-FFF2-40B4-BE49-F238E27FC236}">
                    <a16:creationId xmlns:a16="http://schemas.microsoft.com/office/drawing/2014/main" id="{895219F6-301D-4698-8235-FE0962CA59B4}"/>
                  </a:ext>
                </a:extLst>
              </p:cNvPr>
              <p:cNvSpPr>
                <a:spLocks noChangeArrowheads="1"/>
              </p:cNvSpPr>
              <p:nvPr/>
            </p:nvSpPr>
            <p:spPr bwMode="auto">
              <a:xfrm>
                <a:off x="6580" y="1836"/>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7" name="Oval 347">
                <a:extLst>
                  <a:ext uri="{FF2B5EF4-FFF2-40B4-BE49-F238E27FC236}">
                    <a16:creationId xmlns:a16="http://schemas.microsoft.com/office/drawing/2014/main" id="{2E7D2274-3A0F-4F43-B016-C4EC5829F169}"/>
                  </a:ext>
                </a:extLst>
              </p:cNvPr>
              <p:cNvSpPr>
                <a:spLocks noChangeArrowheads="1"/>
              </p:cNvSpPr>
              <p:nvPr/>
            </p:nvSpPr>
            <p:spPr bwMode="auto">
              <a:xfrm>
                <a:off x="6610" y="1836"/>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8" name="Oval 348">
                <a:extLst>
                  <a:ext uri="{FF2B5EF4-FFF2-40B4-BE49-F238E27FC236}">
                    <a16:creationId xmlns:a16="http://schemas.microsoft.com/office/drawing/2014/main" id="{513BBFF6-A144-4449-A435-02A6164C5800}"/>
                  </a:ext>
                </a:extLst>
              </p:cNvPr>
              <p:cNvSpPr>
                <a:spLocks noChangeArrowheads="1"/>
              </p:cNvSpPr>
              <p:nvPr/>
            </p:nvSpPr>
            <p:spPr bwMode="auto">
              <a:xfrm>
                <a:off x="6638" y="1836"/>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9" name="Oval 349">
                <a:extLst>
                  <a:ext uri="{FF2B5EF4-FFF2-40B4-BE49-F238E27FC236}">
                    <a16:creationId xmlns:a16="http://schemas.microsoft.com/office/drawing/2014/main" id="{30C0B99E-A1EA-47CA-B153-D0F5D0809EE7}"/>
                  </a:ext>
                </a:extLst>
              </p:cNvPr>
              <p:cNvSpPr>
                <a:spLocks noChangeArrowheads="1"/>
              </p:cNvSpPr>
              <p:nvPr/>
            </p:nvSpPr>
            <p:spPr bwMode="auto">
              <a:xfrm>
                <a:off x="6522" y="1864"/>
                <a:ext cx="16"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0" name="Freeform 350">
                <a:extLst>
                  <a:ext uri="{FF2B5EF4-FFF2-40B4-BE49-F238E27FC236}">
                    <a16:creationId xmlns:a16="http://schemas.microsoft.com/office/drawing/2014/main" id="{29E72AC5-33B7-40DE-BBE3-4D6AAB160DAB}"/>
                  </a:ext>
                </a:extLst>
              </p:cNvPr>
              <p:cNvSpPr>
                <a:spLocks/>
              </p:cNvSpPr>
              <p:nvPr/>
            </p:nvSpPr>
            <p:spPr bwMode="auto">
              <a:xfrm>
                <a:off x="6552" y="1864"/>
                <a:ext cx="16" cy="18"/>
              </a:xfrm>
              <a:custGeom>
                <a:avLst/>
                <a:gdLst>
                  <a:gd name="T0" fmla="*/ 5 w 10"/>
                  <a:gd name="T1" fmla="*/ 0 h 11"/>
                  <a:gd name="T2" fmla="*/ 0 w 10"/>
                  <a:gd name="T3" fmla="*/ 6 h 11"/>
                  <a:gd name="T4" fmla="*/ 5 w 10"/>
                  <a:gd name="T5" fmla="*/ 11 h 11"/>
                  <a:gd name="T6" fmla="*/ 10 w 10"/>
                  <a:gd name="T7" fmla="*/ 6 h 11"/>
                  <a:gd name="T8" fmla="*/ 5 w 10"/>
                  <a:gd name="T9" fmla="*/ 0 h 11"/>
                </a:gdLst>
                <a:ahLst/>
                <a:cxnLst>
                  <a:cxn ang="0">
                    <a:pos x="T0" y="T1"/>
                  </a:cxn>
                  <a:cxn ang="0">
                    <a:pos x="T2" y="T3"/>
                  </a:cxn>
                  <a:cxn ang="0">
                    <a:pos x="T4" y="T5"/>
                  </a:cxn>
                  <a:cxn ang="0">
                    <a:pos x="T6" y="T7"/>
                  </a:cxn>
                  <a:cxn ang="0">
                    <a:pos x="T8" y="T9"/>
                  </a:cxn>
                </a:cxnLst>
                <a:rect l="0" t="0" r="r" b="b"/>
                <a:pathLst>
                  <a:path w="10" h="11">
                    <a:moveTo>
                      <a:pt x="5" y="0"/>
                    </a:moveTo>
                    <a:cubicBezTo>
                      <a:pt x="2" y="0"/>
                      <a:pt x="0" y="3"/>
                      <a:pt x="0" y="6"/>
                    </a:cubicBezTo>
                    <a:cubicBezTo>
                      <a:pt x="0" y="8"/>
                      <a:pt x="2" y="11"/>
                      <a:pt x="5" y="11"/>
                    </a:cubicBezTo>
                    <a:cubicBezTo>
                      <a:pt x="8" y="11"/>
                      <a:pt x="10" y="8"/>
                      <a:pt x="10" y="6"/>
                    </a:cubicBezTo>
                    <a:cubicBezTo>
                      <a:pt x="9" y="3"/>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1" name="Oval 351">
                <a:extLst>
                  <a:ext uri="{FF2B5EF4-FFF2-40B4-BE49-F238E27FC236}">
                    <a16:creationId xmlns:a16="http://schemas.microsoft.com/office/drawing/2014/main" id="{457E06CF-0847-459C-9C7A-D8FB9273A180}"/>
                  </a:ext>
                </a:extLst>
              </p:cNvPr>
              <p:cNvSpPr>
                <a:spLocks noChangeArrowheads="1"/>
              </p:cNvSpPr>
              <p:nvPr/>
            </p:nvSpPr>
            <p:spPr bwMode="auto">
              <a:xfrm>
                <a:off x="6580" y="1864"/>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2" name="Oval 352">
                <a:extLst>
                  <a:ext uri="{FF2B5EF4-FFF2-40B4-BE49-F238E27FC236}">
                    <a16:creationId xmlns:a16="http://schemas.microsoft.com/office/drawing/2014/main" id="{A07BC2E1-EA35-4DDB-847F-B3BFF41D18A3}"/>
                  </a:ext>
                </a:extLst>
              </p:cNvPr>
              <p:cNvSpPr>
                <a:spLocks noChangeArrowheads="1"/>
              </p:cNvSpPr>
              <p:nvPr/>
            </p:nvSpPr>
            <p:spPr bwMode="auto">
              <a:xfrm>
                <a:off x="6610" y="1864"/>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3" name="Oval 353">
                <a:extLst>
                  <a:ext uri="{FF2B5EF4-FFF2-40B4-BE49-F238E27FC236}">
                    <a16:creationId xmlns:a16="http://schemas.microsoft.com/office/drawing/2014/main" id="{5E7B364F-720D-4D5E-A230-B46DABDEEAA6}"/>
                  </a:ext>
                </a:extLst>
              </p:cNvPr>
              <p:cNvSpPr>
                <a:spLocks noChangeArrowheads="1"/>
              </p:cNvSpPr>
              <p:nvPr/>
            </p:nvSpPr>
            <p:spPr bwMode="auto">
              <a:xfrm>
                <a:off x="6638" y="1864"/>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4" name="Oval 354">
                <a:extLst>
                  <a:ext uri="{FF2B5EF4-FFF2-40B4-BE49-F238E27FC236}">
                    <a16:creationId xmlns:a16="http://schemas.microsoft.com/office/drawing/2014/main" id="{17EB2736-5D46-406E-899A-80BBC50230A4}"/>
                  </a:ext>
                </a:extLst>
              </p:cNvPr>
              <p:cNvSpPr>
                <a:spLocks noChangeArrowheads="1"/>
              </p:cNvSpPr>
              <p:nvPr/>
            </p:nvSpPr>
            <p:spPr bwMode="auto">
              <a:xfrm>
                <a:off x="6492" y="1894"/>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5" name="Freeform 355">
                <a:extLst>
                  <a:ext uri="{FF2B5EF4-FFF2-40B4-BE49-F238E27FC236}">
                    <a16:creationId xmlns:a16="http://schemas.microsoft.com/office/drawing/2014/main" id="{8A10E53D-4399-4446-8CF0-62DFF70ABB64}"/>
                  </a:ext>
                </a:extLst>
              </p:cNvPr>
              <p:cNvSpPr>
                <a:spLocks/>
              </p:cNvSpPr>
              <p:nvPr/>
            </p:nvSpPr>
            <p:spPr bwMode="auto">
              <a:xfrm>
                <a:off x="6552" y="1894"/>
                <a:ext cx="16" cy="17"/>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9"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6" name="Oval 356">
                <a:extLst>
                  <a:ext uri="{FF2B5EF4-FFF2-40B4-BE49-F238E27FC236}">
                    <a16:creationId xmlns:a16="http://schemas.microsoft.com/office/drawing/2014/main" id="{7382E1DA-85B1-454F-A3D3-7ABF91866C51}"/>
                  </a:ext>
                </a:extLst>
              </p:cNvPr>
              <p:cNvSpPr>
                <a:spLocks noChangeArrowheads="1"/>
              </p:cNvSpPr>
              <p:nvPr/>
            </p:nvSpPr>
            <p:spPr bwMode="auto">
              <a:xfrm>
                <a:off x="6580" y="1894"/>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7" name="Oval 357">
                <a:extLst>
                  <a:ext uri="{FF2B5EF4-FFF2-40B4-BE49-F238E27FC236}">
                    <a16:creationId xmlns:a16="http://schemas.microsoft.com/office/drawing/2014/main" id="{CA5B1572-AB16-4D8B-9FA4-6F31F603E916}"/>
                  </a:ext>
                </a:extLst>
              </p:cNvPr>
              <p:cNvSpPr>
                <a:spLocks noChangeArrowheads="1"/>
              </p:cNvSpPr>
              <p:nvPr/>
            </p:nvSpPr>
            <p:spPr bwMode="auto">
              <a:xfrm>
                <a:off x="6668" y="1747"/>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8" name="Oval 358">
                <a:extLst>
                  <a:ext uri="{FF2B5EF4-FFF2-40B4-BE49-F238E27FC236}">
                    <a16:creationId xmlns:a16="http://schemas.microsoft.com/office/drawing/2014/main" id="{042B5889-7017-48BF-9DC5-B519F810B3AD}"/>
                  </a:ext>
                </a:extLst>
              </p:cNvPr>
              <p:cNvSpPr>
                <a:spLocks noChangeArrowheads="1"/>
              </p:cNvSpPr>
              <p:nvPr/>
            </p:nvSpPr>
            <p:spPr bwMode="auto">
              <a:xfrm>
                <a:off x="6697" y="1747"/>
                <a:ext cx="18"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9" name="Oval 359">
                <a:extLst>
                  <a:ext uri="{FF2B5EF4-FFF2-40B4-BE49-F238E27FC236}">
                    <a16:creationId xmlns:a16="http://schemas.microsoft.com/office/drawing/2014/main" id="{5D4FABD7-4DBB-444C-97F9-D7946B200C5F}"/>
                  </a:ext>
                </a:extLst>
              </p:cNvPr>
              <p:cNvSpPr>
                <a:spLocks noChangeArrowheads="1"/>
              </p:cNvSpPr>
              <p:nvPr/>
            </p:nvSpPr>
            <p:spPr bwMode="auto">
              <a:xfrm>
                <a:off x="6727" y="1747"/>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0" name="Oval 360">
                <a:extLst>
                  <a:ext uri="{FF2B5EF4-FFF2-40B4-BE49-F238E27FC236}">
                    <a16:creationId xmlns:a16="http://schemas.microsoft.com/office/drawing/2014/main" id="{C6349C30-FB6F-4887-93FC-1CD1CD109048}"/>
                  </a:ext>
                </a:extLst>
              </p:cNvPr>
              <p:cNvSpPr>
                <a:spLocks noChangeArrowheads="1"/>
              </p:cNvSpPr>
              <p:nvPr/>
            </p:nvSpPr>
            <p:spPr bwMode="auto">
              <a:xfrm>
                <a:off x="6755" y="1747"/>
                <a:ext cx="18"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1" name="Oval 361">
                <a:extLst>
                  <a:ext uri="{FF2B5EF4-FFF2-40B4-BE49-F238E27FC236}">
                    <a16:creationId xmlns:a16="http://schemas.microsoft.com/office/drawing/2014/main" id="{8F305B76-3634-463E-ADD4-3EF8FC8E9322}"/>
                  </a:ext>
                </a:extLst>
              </p:cNvPr>
              <p:cNvSpPr>
                <a:spLocks noChangeArrowheads="1"/>
              </p:cNvSpPr>
              <p:nvPr/>
            </p:nvSpPr>
            <p:spPr bwMode="auto">
              <a:xfrm>
                <a:off x="6785" y="1747"/>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2" name="Oval 362">
                <a:extLst>
                  <a:ext uri="{FF2B5EF4-FFF2-40B4-BE49-F238E27FC236}">
                    <a16:creationId xmlns:a16="http://schemas.microsoft.com/office/drawing/2014/main" id="{18B8EBFD-C642-42E2-B340-6D77657ED000}"/>
                  </a:ext>
                </a:extLst>
              </p:cNvPr>
              <p:cNvSpPr>
                <a:spLocks noChangeArrowheads="1"/>
              </p:cNvSpPr>
              <p:nvPr/>
            </p:nvSpPr>
            <p:spPr bwMode="auto">
              <a:xfrm>
                <a:off x="6815" y="1747"/>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3" name="Oval 363">
                <a:extLst>
                  <a:ext uri="{FF2B5EF4-FFF2-40B4-BE49-F238E27FC236}">
                    <a16:creationId xmlns:a16="http://schemas.microsoft.com/office/drawing/2014/main" id="{CE847A68-E861-46C0-9E11-F1BD47AD77EA}"/>
                  </a:ext>
                </a:extLst>
              </p:cNvPr>
              <p:cNvSpPr>
                <a:spLocks noChangeArrowheads="1"/>
              </p:cNvSpPr>
              <p:nvPr/>
            </p:nvSpPr>
            <p:spPr bwMode="auto">
              <a:xfrm>
                <a:off x="6843" y="1747"/>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4" name="Oval 364">
                <a:extLst>
                  <a:ext uri="{FF2B5EF4-FFF2-40B4-BE49-F238E27FC236}">
                    <a16:creationId xmlns:a16="http://schemas.microsoft.com/office/drawing/2014/main" id="{D6337B03-C48D-4568-9616-13842F727C24}"/>
                  </a:ext>
                </a:extLst>
              </p:cNvPr>
              <p:cNvSpPr>
                <a:spLocks noChangeArrowheads="1"/>
              </p:cNvSpPr>
              <p:nvPr/>
            </p:nvSpPr>
            <p:spPr bwMode="auto">
              <a:xfrm>
                <a:off x="6668" y="1776"/>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5" name="Oval 365">
                <a:extLst>
                  <a:ext uri="{FF2B5EF4-FFF2-40B4-BE49-F238E27FC236}">
                    <a16:creationId xmlns:a16="http://schemas.microsoft.com/office/drawing/2014/main" id="{6A786B39-9DF7-407F-BB3A-05DC3015C1B1}"/>
                  </a:ext>
                </a:extLst>
              </p:cNvPr>
              <p:cNvSpPr>
                <a:spLocks noChangeArrowheads="1"/>
              </p:cNvSpPr>
              <p:nvPr/>
            </p:nvSpPr>
            <p:spPr bwMode="auto">
              <a:xfrm>
                <a:off x="6697" y="1776"/>
                <a:ext cx="18"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6" name="Oval 366">
                <a:extLst>
                  <a:ext uri="{FF2B5EF4-FFF2-40B4-BE49-F238E27FC236}">
                    <a16:creationId xmlns:a16="http://schemas.microsoft.com/office/drawing/2014/main" id="{33661C83-FE01-432B-8BF7-0748D2C1D901}"/>
                  </a:ext>
                </a:extLst>
              </p:cNvPr>
              <p:cNvSpPr>
                <a:spLocks noChangeArrowheads="1"/>
              </p:cNvSpPr>
              <p:nvPr/>
            </p:nvSpPr>
            <p:spPr bwMode="auto">
              <a:xfrm>
                <a:off x="6727" y="1776"/>
                <a:ext cx="16"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7" name="Oval 367">
                <a:extLst>
                  <a:ext uri="{FF2B5EF4-FFF2-40B4-BE49-F238E27FC236}">
                    <a16:creationId xmlns:a16="http://schemas.microsoft.com/office/drawing/2014/main" id="{EBCC14C2-99CB-4E75-87BF-6636F73F3031}"/>
                  </a:ext>
                </a:extLst>
              </p:cNvPr>
              <p:cNvSpPr>
                <a:spLocks noChangeArrowheads="1"/>
              </p:cNvSpPr>
              <p:nvPr/>
            </p:nvSpPr>
            <p:spPr bwMode="auto">
              <a:xfrm>
                <a:off x="6755" y="1776"/>
                <a:ext cx="18"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8" name="Oval 368">
                <a:extLst>
                  <a:ext uri="{FF2B5EF4-FFF2-40B4-BE49-F238E27FC236}">
                    <a16:creationId xmlns:a16="http://schemas.microsoft.com/office/drawing/2014/main" id="{1CE638B0-AEE7-4CBA-AE1B-C1315D0BC3E2}"/>
                  </a:ext>
                </a:extLst>
              </p:cNvPr>
              <p:cNvSpPr>
                <a:spLocks noChangeArrowheads="1"/>
              </p:cNvSpPr>
              <p:nvPr/>
            </p:nvSpPr>
            <p:spPr bwMode="auto">
              <a:xfrm>
                <a:off x="6785" y="1776"/>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9" name="Oval 369">
                <a:extLst>
                  <a:ext uri="{FF2B5EF4-FFF2-40B4-BE49-F238E27FC236}">
                    <a16:creationId xmlns:a16="http://schemas.microsoft.com/office/drawing/2014/main" id="{CEB0CD33-9BD4-45A8-A2BF-5BBDD5D7D995}"/>
                  </a:ext>
                </a:extLst>
              </p:cNvPr>
              <p:cNvSpPr>
                <a:spLocks noChangeArrowheads="1"/>
              </p:cNvSpPr>
              <p:nvPr/>
            </p:nvSpPr>
            <p:spPr bwMode="auto">
              <a:xfrm>
                <a:off x="6815" y="1776"/>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0" name="Oval 370">
                <a:extLst>
                  <a:ext uri="{FF2B5EF4-FFF2-40B4-BE49-F238E27FC236}">
                    <a16:creationId xmlns:a16="http://schemas.microsoft.com/office/drawing/2014/main" id="{87F7ACDE-7EA3-481E-A6F0-DCC428B1828A}"/>
                  </a:ext>
                </a:extLst>
              </p:cNvPr>
              <p:cNvSpPr>
                <a:spLocks noChangeArrowheads="1"/>
              </p:cNvSpPr>
              <p:nvPr/>
            </p:nvSpPr>
            <p:spPr bwMode="auto">
              <a:xfrm>
                <a:off x="6843" y="1776"/>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1" name="Oval 371">
                <a:extLst>
                  <a:ext uri="{FF2B5EF4-FFF2-40B4-BE49-F238E27FC236}">
                    <a16:creationId xmlns:a16="http://schemas.microsoft.com/office/drawing/2014/main" id="{6FAD55A4-0B2C-4A1E-8514-7FBBBED318BD}"/>
                  </a:ext>
                </a:extLst>
              </p:cNvPr>
              <p:cNvSpPr>
                <a:spLocks noChangeArrowheads="1"/>
              </p:cNvSpPr>
              <p:nvPr/>
            </p:nvSpPr>
            <p:spPr bwMode="auto">
              <a:xfrm>
                <a:off x="6668" y="1806"/>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2" name="Freeform 372">
                <a:extLst>
                  <a:ext uri="{FF2B5EF4-FFF2-40B4-BE49-F238E27FC236}">
                    <a16:creationId xmlns:a16="http://schemas.microsoft.com/office/drawing/2014/main" id="{CF5059F1-B9BE-4F9E-B514-A4FE62DC55C6}"/>
                  </a:ext>
                </a:extLst>
              </p:cNvPr>
              <p:cNvSpPr>
                <a:spLocks/>
              </p:cNvSpPr>
              <p:nvPr/>
            </p:nvSpPr>
            <p:spPr bwMode="auto">
              <a:xfrm>
                <a:off x="6697" y="1806"/>
                <a:ext cx="18" cy="16"/>
              </a:xfrm>
              <a:custGeom>
                <a:avLst/>
                <a:gdLst>
                  <a:gd name="T0" fmla="*/ 6 w 11"/>
                  <a:gd name="T1" fmla="*/ 0 h 10"/>
                  <a:gd name="T2" fmla="*/ 0 w 11"/>
                  <a:gd name="T3" fmla="*/ 5 h 10"/>
                  <a:gd name="T4" fmla="*/ 6 w 11"/>
                  <a:gd name="T5" fmla="*/ 10 h 10"/>
                  <a:gd name="T6" fmla="*/ 11 w 11"/>
                  <a:gd name="T7" fmla="*/ 5 h 10"/>
                  <a:gd name="T8" fmla="*/ 6 w 11"/>
                  <a:gd name="T9" fmla="*/ 0 h 10"/>
                </a:gdLst>
                <a:ahLst/>
                <a:cxnLst>
                  <a:cxn ang="0">
                    <a:pos x="T0" y="T1"/>
                  </a:cxn>
                  <a:cxn ang="0">
                    <a:pos x="T2" y="T3"/>
                  </a:cxn>
                  <a:cxn ang="0">
                    <a:pos x="T4" y="T5"/>
                  </a:cxn>
                  <a:cxn ang="0">
                    <a:pos x="T6" y="T7"/>
                  </a:cxn>
                  <a:cxn ang="0">
                    <a:pos x="T8" y="T9"/>
                  </a:cxn>
                </a:cxnLst>
                <a:rect l="0" t="0" r="r" b="b"/>
                <a:pathLst>
                  <a:path w="11" h="10">
                    <a:moveTo>
                      <a:pt x="6" y="0"/>
                    </a:moveTo>
                    <a:cubicBezTo>
                      <a:pt x="3" y="0"/>
                      <a:pt x="0" y="2"/>
                      <a:pt x="0" y="5"/>
                    </a:cubicBezTo>
                    <a:cubicBezTo>
                      <a:pt x="0" y="8"/>
                      <a:pt x="3" y="10"/>
                      <a:pt x="6" y="10"/>
                    </a:cubicBezTo>
                    <a:cubicBezTo>
                      <a:pt x="8" y="10"/>
                      <a:pt x="11" y="8"/>
                      <a:pt x="11" y="5"/>
                    </a:cubicBezTo>
                    <a:cubicBezTo>
                      <a:pt x="10" y="2"/>
                      <a:pt x="8" y="0"/>
                      <a:pt x="6"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3" name="Oval 373">
                <a:extLst>
                  <a:ext uri="{FF2B5EF4-FFF2-40B4-BE49-F238E27FC236}">
                    <a16:creationId xmlns:a16="http://schemas.microsoft.com/office/drawing/2014/main" id="{98FC0439-655B-4785-B675-EE5D154DABD1}"/>
                  </a:ext>
                </a:extLst>
              </p:cNvPr>
              <p:cNvSpPr>
                <a:spLocks noChangeArrowheads="1"/>
              </p:cNvSpPr>
              <p:nvPr/>
            </p:nvSpPr>
            <p:spPr bwMode="auto">
              <a:xfrm>
                <a:off x="6727" y="1806"/>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4" name="Oval 374">
                <a:extLst>
                  <a:ext uri="{FF2B5EF4-FFF2-40B4-BE49-F238E27FC236}">
                    <a16:creationId xmlns:a16="http://schemas.microsoft.com/office/drawing/2014/main" id="{33CFABE2-40B4-422A-9896-0F8A1ED8AADE}"/>
                  </a:ext>
                </a:extLst>
              </p:cNvPr>
              <p:cNvSpPr>
                <a:spLocks noChangeArrowheads="1"/>
              </p:cNvSpPr>
              <p:nvPr/>
            </p:nvSpPr>
            <p:spPr bwMode="auto">
              <a:xfrm>
                <a:off x="6755" y="1806"/>
                <a:ext cx="18"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5" name="Oval 375">
                <a:extLst>
                  <a:ext uri="{FF2B5EF4-FFF2-40B4-BE49-F238E27FC236}">
                    <a16:creationId xmlns:a16="http://schemas.microsoft.com/office/drawing/2014/main" id="{69523DF9-20AB-48C8-B489-34FF4C331F8B}"/>
                  </a:ext>
                </a:extLst>
              </p:cNvPr>
              <p:cNvSpPr>
                <a:spLocks noChangeArrowheads="1"/>
              </p:cNvSpPr>
              <p:nvPr/>
            </p:nvSpPr>
            <p:spPr bwMode="auto">
              <a:xfrm>
                <a:off x="6785" y="1806"/>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6" name="Oval 376">
                <a:extLst>
                  <a:ext uri="{FF2B5EF4-FFF2-40B4-BE49-F238E27FC236}">
                    <a16:creationId xmlns:a16="http://schemas.microsoft.com/office/drawing/2014/main" id="{7D65F0C7-7280-442D-B47B-BE6538E41E91}"/>
                  </a:ext>
                </a:extLst>
              </p:cNvPr>
              <p:cNvSpPr>
                <a:spLocks noChangeArrowheads="1"/>
              </p:cNvSpPr>
              <p:nvPr/>
            </p:nvSpPr>
            <p:spPr bwMode="auto">
              <a:xfrm>
                <a:off x="6815" y="1806"/>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7" name="Oval 377">
                <a:extLst>
                  <a:ext uri="{FF2B5EF4-FFF2-40B4-BE49-F238E27FC236}">
                    <a16:creationId xmlns:a16="http://schemas.microsoft.com/office/drawing/2014/main" id="{798FCD88-1E6D-4B2D-82BC-CA8DFFBA3258}"/>
                  </a:ext>
                </a:extLst>
              </p:cNvPr>
              <p:cNvSpPr>
                <a:spLocks noChangeArrowheads="1"/>
              </p:cNvSpPr>
              <p:nvPr/>
            </p:nvSpPr>
            <p:spPr bwMode="auto">
              <a:xfrm>
                <a:off x="6843" y="1806"/>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8" name="Oval 378">
                <a:extLst>
                  <a:ext uri="{FF2B5EF4-FFF2-40B4-BE49-F238E27FC236}">
                    <a16:creationId xmlns:a16="http://schemas.microsoft.com/office/drawing/2014/main" id="{76FB00CA-F26D-4085-8D2F-FE63884DF98A}"/>
                  </a:ext>
                </a:extLst>
              </p:cNvPr>
              <p:cNvSpPr>
                <a:spLocks noChangeArrowheads="1"/>
              </p:cNvSpPr>
              <p:nvPr/>
            </p:nvSpPr>
            <p:spPr bwMode="auto">
              <a:xfrm>
                <a:off x="6668" y="1836"/>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9" name="Freeform 379">
                <a:extLst>
                  <a:ext uri="{FF2B5EF4-FFF2-40B4-BE49-F238E27FC236}">
                    <a16:creationId xmlns:a16="http://schemas.microsoft.com/office/drawing/2014/main" id="{9B0BF238-9258-433D-AFF0-0032BAD0DEDE}"/>
                  </a:ext>
                </a:extLst>
              </p:cNvPr>
              <p:cNvSpPr>
                <a:spLocks/>
              </p:cNvSpPr>
              <p:nvPr/>
            </p:nvSpPr>
            <p:spPr bwMode="auto">
              <a:xfrm>
                <a:off x="6697" y="1836"/>
                <a:ext cx="18" cy="16"/>
              </a:xfrm>
              <a:custGeom>
                <a:avLst/>
                <a:gdLst>
                  <a:gd name="T0" fmla="*/ 6 w 11"/>
                  <a:gd name="T1" fmla="*/ 0 h 10"/>
                  <a:gd name="T2" fmla="*/ 0 w 11"/>
                  <a:gd name="T3" fmla="*/ 5 h 10"/>
                  <a:gd name="T4" fmla="*/ 6 w 11"/>
                  <a:gd name="T5" fmla="*/ 10 h 10"/>
                  <a:gd name="T6" fmla="*/ 11 w 11"/>
                  <a:gd name="T7" fmla="*/ 5 h 10"/>
                  <a:gd name="T8" fmla="*/ 6 w 11"/>
                  <a:gd name="T9" fmla="*/ 0 h 10"/>
                </a:gdLst>
                <a:ahLst/>
                <a:cxnLst>
                  <a:cxn ang="0">
                    <a:pos x="T0" y="T1"/>
                  </a:cxn>
                  <a:cxn ang="0">
                    <a:pos x="T2" y="T3"/>
                  </a:cxn>
                  <a:cxn ang="0">
                    <a:pos x="T4" y="T5"/>
                  </a:cxn>
                  <a:cxn ang="0">
                    <a:pos x="T6" y="T7"/>
                  </a:cxn>
                  <a:cxn ang="0">
                    <a:pos x="T8" y="T9"/>
                  </a:cxn>
                </a:cxnLst>
                <a:rect l="0" t="0" r="r" b="b"/>
                <a:pathLst>
                  <a:path w="11" h="10">
                    <a:moveTo>
                      <a:pt x="6" y="0"/>
                    </a:moveTo>
                    <a:cubicBezTo>
                      <a:pt x="3" y="0"/>
                      <a:pt x="0" y="2"/>
                      <a:pt x="0" y="5"/>
                    </a:cubicBezTo>
                    <a:cubicBezTo>
                      <a:pt x="0" y="8"/>
                      <a:pt x="3" y="10"/>
                      <a:pt x="6" y="10"/>
                    </a:cubicBezTo>
                    <a:cubicBezTo>
                      <a:pt x="8" y="10"/>
                      <a:pt x="11" y="8"/>
                      <a:pt x="11" y="5"/>
                    </a:cubicBezTo>
                    <a:cubicBezTo>
                      <a:pt x="10" y="2"/>
                      <a:pt x="8" y="0"/>
                      <a:pt x="6"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0" name="Oval 380">
                <a:extLst>
                  <a:ext uri="{FF2B5EF4-FFF2-40B4-BE49-F238E27FC236}">
                    <a16:creationId xmlns:a16="http://schemas.microsoft.com/office/drawing/2014/main" id="{82141186-4D36-4788-B61C-D196E236C69F}"/>
                  </a:ext>
                </a:extLst>
              </p:cNvPr>
              <p:cNvSpPr>
                <a:spLocks noChangeArrowheads="1"/>
              </p:cNvSpPr>
              <p:nvPr/>
            </p:nvSpPr>
            <p:spPr bwMode="auto">
              <a:xfrm>
                <a:off x="6727" y="1836"/>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1" name="Oval 381">
                <a:extLst>
                  <a:ext uri="{FF2B5EF4-FFF2-40B4-BE49-F238E27FC236}">
                    <a16:creationId xmlns:a16="http://schemas.microsoft.com/office/drawing/2014/main" id="{D44B6EA4-C003-46A3-B242-E54E24645AAE}"/>
                  </a:ext>
                </a:extLst>
              </p:cNvPr>
              <p:cNvSpPr>
                <a:spLocks noChangeArrowheads="1"/>
              </p:cNvSpPr>
              <p:nvPr/>
            </p:nvSpPr>
            <p:spPr bwMode="auto">
              <a:xfrm>
                <a:off x="6755" y="1836"/>
                <a:ext cx="18"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2" name="Oval 382">
                <a:extLst>
                  <a:ext uri="{FF2B5EF4-FFF2-40B4-BE49-F238E27FC236}">
                    <a16:creationId xmlns:a16="http://schemas.microsoft.com/office/drawing/2014/main" id="{97742DEC-D922-43D9-ACBA-DF24D4F98622}"/>
                  </a:ext>
                </a:extLst>
              </p:cNvPr>
              <p:cNvSpPr>
                <a:spLocks noChangeArrowheads="1"/>
              </p:cNvSpPr>
              <p:nvPr/>
            </p:nvSpPr>
            <p:spPr bwMode="auto">
              <a:xfrm>
                <a:off x="6785" y="1836"/>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3" name="Oval 383">
                <a:extLst>
                  <a:ext uri="{FF2B5EF4-FFF2-40B4-BE49-F238E27FC236}">
                    <a16:creationId xmlns:a16="http://schemas.microsoft.com/office/drawing/2014/main" id="{02641541-EF93-4F9E-B53B-C150B50135BF}"/>
                  </a:ext>
                </a:extLst>
              </p:cNvPr>
              <p:cNvSpPr>
                <a:spLocks noChangeArrowheads="1"/>
              </p:cNvSpPr>
              <p:nvPr/>
            </p:nvSpPr>
            <p:spPr bwMode="auto">
              <a:xfrm>
                <a:off x="6815" y="1836"/>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4" name="Oval 384">
                <a:extLst>
                  <a:ext uri="{FF2B5EF4-FFF2-40B4-BE49-F238E27FC236}">
                    <a16:creationId xmlns:a16="http://schemas.microsoft.com/office/drawing/2014/main" id="{CE75C26B-5B09-456B-BBE1-F50F45E60A48}"/>
                  </a:ext>
                </a:extLst>
              </p:cNvPr>
              <p:cNvSpPr>
                <a:spLocks noChangeArrowheads="1"/>
              </p:cNvSpPr>
              <p:nvPr/>
            </p:nvSpPr>
            <p:spPr bwMode="auto">
              <a:xfrm>
                <a:off x="6843" y="1836"/>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5" name="Oval 385">
                <a:extLst>
                  <a:ext uri="{FF2B5EF4-FFF2-40B4-BE49-F238E27FC236}">
                    <a16:creationId xmlns:a16="http://schemas.microsoft.com/office/drawing/2014/main" id="{11928ADC-B94A-4E4C-BC0C-885A90E6645A}"/>
                  </a:ext>
                </a:extLst>
              </p:cNvPr>
              <p:cNvSpPr>
                <a:spLocks noChangeArrowheads="1"/>
              </p:cNvSpPr>
              <p:nvPr/>
            </p:nvSpPr>
            <p:spPr bwMode="auto">
              <a:xfrm>
                <a:off x="6668" y="1864"/>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6" name="Freeform 386">
                <a:extLst>
                  <a:ext uri="{FF2B5EF4-FFF2-40B4-BE49-F238E27FC236}">
                    <a16:creationId xmlns:a16="http://schemas.microsoft.com/office/drawing/2014/main" id="{00F36128-D011-47E5-87C8-D25A9C8687FB}"/>
                  </a:ext>
                </a:extLst>
              </p:cNvPr>
              <p:cNvSpPr>
                <a:spLocks/>
              </p:cNvSpPr>
              <p:nvPr/>
            </p:nvSpPr>
            <p:spPr bwMode="auto">
              <a:xfrm>
                <a:off x="6697" y="1864"/>
                <a:ext cx="18" cy="18"/>
              </a:xfrm>
              <a:custGeom>
                <a:avLst/>
                <a:gdLst>
                  <a:gd name="T0" fmla="*/ 6 w 11"/>
                  <a:gd name="T1" fmla="*/ 0 h 11"/>
                  <a:gd name="T2" fmla="*/ 0 w 11"/>
                  <a:gd name="T3" fmla="*/ 6 h 11"/>
                  <a:gd name="T4" fmla="*/ 6 w 11"/>
                  <a:gd name="T5" fmla="*/ 11 h 11"/>
                  <a:gd name="T6" fmla="*/ 11 w 11"/>
                  <a:gd name="T7" fmla="*/ 6 h 11"/>
                  <a:gd name="T8" fmla="*/ 6 w 11"/>
                  <a:gd name="T9" fmla="*/ 0 h 11"/>
                </a:gdLst>
                <a:ahLst/>
                <a:cxnLst>
                  <a:cxn ang="0">
                    <a:pos x="T0" y="T1"/>
                  </a:cxn>
                  <a:cxn ang="0">
                    <a:pos x="T2" y="T3"/>
                  </a:cxn>
                  <a:cxn ang="0">
                    <a:pos x="T4" y="T5"/>
                  </a:cxn>
                  <a:cxn ang="0">
                    <a:pos x="T6" y="T7"/>
                  </a:cxn>
                  <a:cxn ang="0">
                    <a:pos x="T8" y="T9"/>
                  </a:cxn>
                </a:cxnLst>
                <a:rect l="0" t="0" r="r" b="b"/>
                <a:pathLst>
                  <a:path w="11" h="11">
                    <a:moveTo>
                      <a:pt x="6" y="0"/>
                    </a:moveTo>
                    <a:cubicBezTo>
                      <a:pt x="3" y="0"/>
                      <a:pt x="0" y="3"/>
                      <a:pt x="0" y="6"/>
                    </a:cubicBezTo>
                    <a:cubicBezTo>
                      <a:pt x="0" y="8"/>
                      <a:pt x="3" y="11"/>
                      <a:pt x="6" y="11"/>
                    </a:cubicBezTo>
                    <a:cubicBezTo>
                      <a:pt x="8" y="11"/>
                      <a:pt x="11" y="8"/>
                      <a:pt x="11" y="6"/>
                    </a:cubicBezTo>
                    <a:cubicBezTo>
                      <a:pt x="10" y="3"/>
                      <a:pt x="8" y="0"/>
                      <a:pt x="6"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7" name="Oval 387">
                <a:extLst>
                  <a:ext uri="{FF2B5EF4-FFF2-40B4-BE49-F238E27FC236}">
                    <a16:creationId xmlns:a16="http://schemas.microsoft.com/office/drawing/2014/main" id="{9FB1F1C4-515F-4B0D-A0DB-A686DDC954B6}"/>
                  </a:ext>
                </a:extLst>
              </p:cNvPr>
              <p:cNvSpPr>
                <a:spLocks noChangeArrowheads="1"/>
              </p:cNvSpPr>
              <p:nvPr/>
            </p:nvSpPr>
            <p:spPr bwMode="auto">
              <a:xfrm>
                <a:off x="6727" y="1864"/>
                <a:ext cx="16"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8" name="Oval 388">
                <a:extLst>
                  <a:ext uri="{FF2B5EF4-FFF2-40B4-BE49-F238E27FC236}">
                    <a16:creationId xmlns:a16="http://schemas.microsoft.com/office/drawing/2014/main" id="{3197193E-B29F-459C-8AE5-03893AF9DEEA}"/>
                  </a:ext>
                </a:extLst>
              </p:cNvPr>
              <p:cNvSpPr>
                <a:spLocks noChangeArrowheads="1"/>
              </p:cNvSpPr>
              <p:nvPr/>
            </p:nvSpPr>
            <p:spPr bwMode="auto">
              <a:xfrm>
                <a:off x="6755" y="1864"/>
                <a:ext cx="18"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9" name="Oval 389">
                <a:extLst>
                  <a:ext uri="{FF2B5EF4-FFF2-40B4-BE49-F238E27FC236}">
                    <a16:creationId xmlns:a16="http://schemas.microsoft.com/office/drawing/2014/main" id="{D1571DB9-3EB7-4A99-A96A-8C656A397446}"/>
                  </a:ext>
                </a:extLst>
              </p:cNvPr>
              <p:cNvSpPr>
                <a:spLocks noChangeArrowheads="1"/>
              </p:cNvSpPr>
              <p:nvPr/>
            </p:nvSpPr>
            <p:spPr bwMode="auto">
              <a:xfrm>
                <a:off x="6785" y="1864"/>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0" name="Oval 390">
                <a:extLst>
                  <a:ext uri="{FF2B5EF4-FFF2-40B4-BE49-F238E27FC236}">
                    <a16:creationId xmlns:a16="http://schemas.microsoft.com/office/drawing/2014/main" id="{FECA04EB-0A2C-4752-A36B-38AF849AB991}"/>
                  </a:ext>
                </a:extLst>
              </p:cNvPr>
              <p:cNvSpPr>
                <a:spLocks noChangeArrowheads="1"/>
              </p:cNvSpPr>
              <p:nvPr/>
            </p:nvSpPr>
            <p:spPr bwMode="auto">
              <a:xfrm>
                <a:off x="6815" y="1864"/>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1" name="Oval 391">
                <a:extLst>
                  <a:ext uri="{FF2B5EF4-FFF2-40B4-BE49-F238E27FC236}">
                    <a16:creationId xmlns:a16="http://schemas.microsoft.com/office/drawing/2014/main" id="{310A27C0-0036-49B5-B6DA-411AAD810CAE}"/>
                  </a:ext>
                </a:extLst>
              </p:cNvPr>
              <p:cNvSpPr>
                <a:spLocks noChangeArrowheads="1"/>
              </p:cNvSpPr>
              <p:nvPr/>
            </p:nvSpPr>
            <p:spPr bwMode="auto">
              <a:xfrm>
                <a:off x="6843" y="1864"/>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2" name="Oval 392">
                <a:extLst>
                  <a:ext uri="{FF2B5EF4-FFF2-40B4-BE49-F238E27FC236}">
                    <a16:creationId xmlns:a16="http://schemas.microsoft.com/office/drawing/2014/main" id="{E0EDDA91-3F43-488E-A1C9-8C3362FD3421}"/>
                  </a:ext>
                </a:extLst>
              </p:cNvPr>
              <p:cNvSpPr>
                <a:spLocks noChangeArrowheads="1"/>
              </p:cNvSpPr>
              <p:nvPr/>
            </p:nvSpPr>
            <p:spPr bwMode="auto">
              <a:xfrm>
                <a:off x="6727" y="1894"/>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3" name="Oval 393">
                <a:extLst>
                  <a:ext uri="{FF2B5EF4-FFF2-40B4-BE49-F238E27FC236}">
                    <a16:creationId xmlns:a16="http://schemas.microsoft.com/office/drawing/2014/main" id="{E70E5407-2FEC-45B5-9664-C7298911CA33}"/>
                  </a:ext>
                </a:extLst>
              </p:cNvPr>
              <p:cNvSpPr>
                <a:spLocks noChangeArrowheads="1"/>
              </p:cNvSpPr>
              <p:nvPr/>
            </p:nvSpPr>
            <p:spPr bwMode="auto">
              <a:xfrm>
                <a:off x="6755" y="1894"/>
                <a:ext cx="18"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4" name="Oval 394">
                <a:extLst>
                  <a:ext uri="{FF2B5EF4-FFF2-40B4-BE49-F238E27FC236}">
                    <a16:creationId xmlns:a16="http://schemas.microsoft.com/office/drawing/2014/main" id="{EE6F4013-9D6E-4EE1-9BAD-0D9CE429D6A8}"/>
                  </a:ext>
                </a:extLst>
              </p:cNvPr>
              <p:cNvSpPr>
                <a:spLocks noChangeArrowheads="1"/>
              </p:cNvSpPr>
              <p:nvPr/>
            </p:nvSpPr>
            <p:spPr bwMode="auto">
              <a:xfrm>
                <a:off x="6785" y="1894"/>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5" name="Oval 395">
                <a:extLst>
                  <a:ext uri="{FF2B5EF4-FFF2-40B4-BE49-F238E27FC236}">
                    <a16:creationId xmlns:a16="http://schemas.microsoft.com/office/drawing/2014/main" id="{CE05FEB3-320E-4F9A-83B2-F88CC623C164}"/>
                  </a:ext>
                </a:extLst>
              </p:cNvPr>
              <p:cNvSpPr>
                <a:spLocks noChangeArrowheads="1"/>
              </p:cNvSpPr>
              <p:nvPr/>
            </p:nvSpPr>
            <p:spPr bwMode="auto">
              <a:xfrm>
                <a:off x="6815" y="1894"/>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6" name="Oval 396">
                <a:extLst>
                  <a:ext uri="{FF2B5EF4-FFF2-40B4-BE49-F238E27FC236}">
                    <a16:creationId xmlns:a16="http://schemas.microsoft.com/office/drawing/2014/main" id="{CCA31225-1D72-4288-9114-8AB1D1A86D43}"/>
                  </a:ext>
                </a:extLst>
              </p:cNvPr>
              <p:cNvSpPr>
                <a:spLocks noChangeArrowheads="1"/>
              </p:cNvSpPr>
              <p:nvPr/>
            </p:nvSpPr>
            <p:spPr bwMode="auto">
              <a:xfrm>
                <a:off x="6843" y="1894"/>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7" name="Freeform 397">
                <a:extLst>
                  <a:ext uri="{FF2B5EF4-FFF2-40B4-BE49-F238E27FC236}">
                    <a16:creationId xmlns:a16="http://schemas.microsoft.com/office/drawing/2014/main" id="{6D6B12E0-2597-4574-807D-117D33502AB9}"/>
                  </a:ext>
                </a:extLst>
              </p:cNvPr>
              <p:cNvSpPr>
                <a:spLocks/>
              </p:cNvSpPr>
              <p:nvPr/>
            </p:nvSpPr>
            <p:spPr bwMode="auto">
              <a:xfrm>
                <a:off x="6873" y="1747"/>
                <a:ext cx="17" cy="17"/>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10"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8" name="Oval 398">
                <a:extLst>
                  <a:ext uri="{FF2B5EF4-FFF2-40B4-BE49-F238E27FC236}">
                    <a16:creationId xmlns:a16="http://schemas.microsoft.com/office/drawing/2014/main" id="{F1C4E288-699D-4A2B-972C-CC3DE59AC9D8}"/>
                  </a:ext>
                </a:extLst>
              </p:cNvPr>
              <p:cNvSpPr>
                <a:spLocks noChangeArrowheads="1"/>
              </p:cNvSpPr>
              <p:nvPr/>
            </p:nvSpPr>
            <p:spPr bwMode="auto">
              <a:xfrm>
                <a:off x="6902" y="1747"/>
                <a:ext cx="18"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9" name="Oval 399">
                <a:extLst>
                  <a:ext uri="{FF2B5EF4-FFF2-40B4-BE49-F238E27FC236}">
                    <a16:creationId xmlns:a16="http://schemas.microsoft.com/office/drawing/2014/main" id="{31F5B846-A741-465A-8FCB-71A936E572D5}"/>
                  </a:ext>
                </a:extLst>
              </p:cNvPr>
              <p:cNvSpPr>
                <a:spLocks noChangeArrowheads="1"/>
              </p:cNvSpPr>
              <p:nvPr/>
            </p:nvSpPr>
            <p:spPr bwMode="auto">
              <a:xfrm>
                <a:off x="6932" y="1747"/>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0" name="Oval 400">
                <a:extLst>
                  <a:ext uri="{FF2B5EF4-FFF2-40B4-BE49-F238E27FC236}">
                    <a16:creationId xmlns:a16="http://schemas.microsoft.com/office/drawing/2014/main" id="{EBCE7E93-5C3A-45F6-ACED-4BE98D66A4C2}"/>
                  </a:ext>
                </a:extLst>
              </p:cNvPr>
              <p:cNvSpPr>
                <a:spLocks noChangeArrowheads="1"/>
              </p:cNvSpPr>
              <p:nvPr/>
            </p:nvSpPr>
            <p:spPr bwMode="auto">
              <a:xfrm>
                <a:off x="6960" y="1747"/>
                <a:ext cx="18"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1" name="Oval 401">
                <a:extLst>
                  <a:ext uri="{FF2B5EF4-FFF2-40B4-BE49-F238E27FC236}">
                    <a16:creationId xmlns:a16="http://schemas.microsoft.com/office/drawing/2014/main" id="{A111C048-E553-4C92-836E-BB96576CE999}"/>
                  </a:ext>
                </a:extLst>
              </p:cNvPr>
              <p:cNvSpPr>
                <a:spLocks noChangeArrowheads="1"/>
              </p:cNvSpPr>
              <p:nvPr/>
            </p:nvSpPr>
            <p:spPr bwMode="auto">
              <a:xfrm>
                <a:off x="6990" y="1747"/>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2" name="Freeform 402">
                <a:extLst>
                  <a:ext uri="{FF2B5EF4-FFF2-40B4-BE49-F238E27FC236}">
                    <a16:creationId xmlns:a16="http://schemas.microsoft.com/office/drawing/2014/main" id="{1A7263F1-C9E9-4896-A2F3-FCED55F55046}"/>
                  </a:ext>
                </a:extLst>
              </p:cNvPr>
              <p:cNvSpPr>
                <a:spLocks/>
              </p:cNvSpPr>
              <p:nvPr/>
            </p:nvSpPr>
            <p:spPr bwMode="auto">
              <a:xfrm>
                <a:off x="6873" y="1776"/>
                <a:ext cx="17" cy="18"/>
              </a:xfrm>
              <a:custGeom>
                <a:avLst/>
                <a:gdLst>
                  <a:gd name="T0" fmla="*/ 5 w 10"/>
                  <a:gd name="T1" fmla="*/ 0 h 11"/>
                  <a:gd name="T2" fmla="*/ 0 w 10"/>
                  <a:gd name="T3" fmla="*/ 6 h 11"/>
                  <a:gd name="T4" fmla="*/ 5 w 10"/>
                  <a:gd name="T5" fmla="*/ 11 h 11"/>
                  <a:gd name="T6" fmla="*/ 10 w 10"/>
                  <a:gd name="T7" fmla="*/ 6 h 11"/>
                  <a:gd name="T8" fmla="*/ 5 w 10"/>
                  <a:gd name="T9" fmla="*/ 0 h 11"/>
                </a:gdLst>
                <a:ahLst/>
                <a:cxnLst>
                  <a:cxn ang="0">
                    <a:pos x="T0" y="T1"/>
                  </a:cxn>
                  <a:cxn ang="0">
                    <a:pos x="T2" y="T3"/>
                  </a:cxn>
                  <a:cxn ang="0">
                    <a:pos x="T4" y="T5"/>
                  </a:cxn>
                  <a:cxn ang="0">
                    <a:pos x="T6" y="T7"/>
                  </a:cxn>
                  <a:cxn ang="0">
                    <a:pos x="T8" y="T9"/>
                  </a:cxn>
                </a:cxnLst>
                <a:rect l="0" t="0" r="r" b="b"/>
                <a:pathLst>
                  <a:path w="10" h="11">
                    <a:moveTo>
                      <a:pt x="5" y="0"/>
                    </a:moveTo>
                    <a:cubicBezTo>
                      <a:pt x="2" y="0"/>
                      <a:pt x="0" y="3"/>
                      <a:pt x="0" y="6"/>
                    </a:cubicBezTo>
                    <a:cubicBezTo>
                      <a:pt x="0" y="8"/>
                      <a:pt x="2" y="11"/>
                      <a:pt x="5" y="11"/>
                    </a:cubicBezTo>
                    <a:cubicBezTo>
                      <a:pt x="8" y="11"/>
                      <a:pt x="10" y="8"/>
                      <a:pt x="10" y="6"/>
                    </a:cubicBezTo>
                    <a:cubicBezTo>
                      <a:pt x="10" y="3"/>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3" name="Oval 403">
                <a:extLst>
                  <a:ext uri="{FF2B5EF4-FFF2-40B4-BE49-F238E27FC236}">
                    <a16:creationId xmlns:a16="http://schemas.microsoft.com/office/drawing/2014/main" id="{11B8C31C-4985-490D-BD42-DDFFC82AB900}"/>
                  </a:ext>
                </a:extLst>
              </p:cNvPr>
              <p:cNvSpPr>
                <a:spLocks noChangeArrowheads="1"/>
              </p:cNvSpPr>
              <p:nvPr/>
            </p:nvSpPr>
            <p:spPr bwMode="auto">
              <a:xfrm>
                <a:off x="6902" y="1776"/>
                <a:ext cx="18"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4" name="Oval 404">
                <a:extLst>
                  <a:ext uri="{FF2B5EF4-FFF2-40B4-BE49-F238E27FC236}">
                    <a16:creationId xmlns:a16="http://schemas.microsoft.com/office/drawing/2014/main" id="{6E673CB1-BE91-4B64-9351-A9605BBD878A}"/>
                  </a:ext>
                </a:extLst>
              </p:cNvPr>
              <p:cNvSpPr>
                <a:spLocks noChangeArrowheads="1"/>
              </p:cNvSpPr>
              <p:nvPr/>
            </p:nvSpPr>
            <p:spPr bwMode="auto">
              <a:xfrm>
                <a:off x="6932" y="1776"/>
                <a:ext cx="16"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5" name="Oval 405">
                <a:extLst>
                  <a:ext uri="{FF2B5EF4-FFF2-40B4-BE49-F238E27FC236}">
                    <a16:creationId xmlns:a16="http://schemas.microsoft.com/office/drawing/2014/main" id="{79CE4D78-3054-469A-9492-594F4E5A92A6}"/>
                  </a:ext>
                </a:extLst>
              </p:cNvPr>
              <p:cNvSpPr>
                <a:spLocks noChangeArrowheads="1"/>
              </p:cNvSpPr>
              <p:nvPr/>
            </p:nvSpPr>
            <p:spPr bwMode="auto">
              <a:xfrm>
                <a:off x="6960" y="1776"/>
                <a:ext cx="18"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Group 607">
              <a:extLst>
                <a:ext uri="{FF2B5EF4-FFF2-40B4-BE49-F238E27FC236}">
                  <a16:creationId xmlns:a16="http://schemas.microsoft.com/office/drawing/2014/main" id="{C9F5333D-9236-4A94-976D-5FC37C685E7B}"/>
                </a:ext>
              </a:extLst>
            </p:cNvPr>
            <p:cNvGrpSpPr>
              <a:grpSpLocks/>
            </p:cNvGrpSpPr>
            <p:nvPr/>
          </p:nvGrpSpPr>
          <p:grpSpPr bwMode="auto">
            <a:xfrm>
              <a:off x="8959851" y="2492375"/>
              <a:ext cx="2487613" cy="1239838"/>
              <a:chOff x="5644" y="1570"/>
              <a:chExt cx="1567" cy="781"/>
            </a:xfrm>
          </p:grpSpPr>
          <p:sp>
            <p:nvSpPr>
              <p:cNvPr id="46" name="Freeform 407">
                <a:extLst>
                  <a:ext uri="{FF2B5EF4-FFF2-40B4-BE49-F238E27FC236}">
                    <a16:creationId xmlns:a16="http://schemas.microsoft.com/office/drawing/2014/main" id="{40A6238B-9FA9-4A77-AF0C-FA3D1499F3B4}"/>
                  </a:ext>
                </a:extLst>
              </p:cNvPr>
              <p:cNvSpPr>
                <a:spLocks/>
              </p:cNvSpPr>
              <p:nvPr/>
            </p:nvSpPr>
            <p:spPr bwMode="auto">
              <a:xfrm>
                <a:off x="6873" y="1806"/>
                <a:ext cx="17" cy="16"/>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10"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7" name="Freeform 408">
                <a:extLst>
                  <a:ext uri="{FF2B5EF4-FFF2-40B4-BE49-F238E27FC236}">
                    <a16:creationId xmlns:a16="http://schemas.microsoft.com/office/drawing/2014/main" id="{4DCB4672-DE99-4F3D-92EA-23ADB232DB87}"/>
                  </a:ext>
                </a:extLst>
              </p:cNvPr>
              <p:cNvSpPr>
                <a:spLocks/>
              </p:cNvSpPr>
              <p:nvPr/>
            </p:nvSpPr>
            <p:spPr bwMode="auto">
              <a:xfrm>
                <a:off x="6902" y="1806"/>
                <a:ext cx="18" cy="16"/>
              </a:xfrm>
              <a:custGeom>
                <a:avLst/>
                <a:gdLst>
                  <a:gd name="T0" fmla="*/ 5 w 11"/>
                  <a:gd name="T1" fmla="*/ 0 h 10"/>
                  <a:gd name="T2" fmla="*/ 0 w 11"/>
                  <a:gd name="T3" fmla="*/ 5 h 10"/>
                  <a:gd name="T4" fmla="*/ 5 w 11"/>
                  <a:gd name="T5" fmla="*/ 10 h 10"/>
                  <a:gd name="T6" fmla="*/ 11 w 11"/>
                  <a:gd name="T7" fmla="*/ 5 h 10"/>
                  <a:gd name="T8" fmla="*/ 5 w 11"/>
                  <a:gd name="T9" fmla="*/ 0 h 10"/>
                </a:gdLst>
                <a:ahLst/>
                <a:cxnLst>
                  <a:cxn ang="0">
                    <a:pos x="T0" y="T1"/>
                  </a:cxn>
                  <a:cxn ang="0">
                    <a:pos x="T2" y="T3"/>
                  </a:cxn>
                  <a:cxn ang="0">
                    <a:pos x="T4" y="T5"/>
                  </a:cxn>
                  <a:cxn ang="0">
                    <a:pos x="T6" y="T7"/>
                  </a:cxn>
                  <a:cxn ang="0">
                    <a:pos x="T8" y="T9"/>
                  </a:cxn>
                </a:cxnLst>
                <a:rect l="0" t="0" r="r" b="b"/>
                <a:pathLst>
                  <a:path w="11" h="10">
                    <a:moveTo>
                      <a:pt x="5" y="0"/>
                    </a:moveTo>
                    <a:cubicBezTo>
                      <a:pt x="3" y="0"/>
                      <a:pt x="0" y="2"/>
                      <a:pt x="0" y="5"/>
                    </a:cubicBezTo>
                    <a:cubicBezTo>
                      <a:pt x="0" y="8"/>
                      <a:pt x="3" y="10"/>
                      <a:pt x="5" y="10"/>
                    </a:cubicBezTo>
                    <a:cubicBezTo>
                      <a:pt x="8" y="10"/>
                      <a:pt x="11" y="8"/>
                      <a:pt x="11" y="5"/>
                    </a:cubicBezTo>
                    <a:cubicBezTo>
                      <a:pt x="10" y="2"/>
                      <a:pt x="8"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8" name="Oval 409">
                <a:extLst>
                  <a:ext uri="{FF2B5EF4-FFF2-40B4-BE49-F238E27FC236}">
                    <a16:creationId xmlns:a16="http://schemas.microsoft.com/office/drawing/2014/main" id="{FF5510F0-3357-4D68-8027-29C49A83FA04}"/>
                  </a:ext>
                </a:extLst>
              </p:cNvPr>
              <p:cNvSpPr>
                <a:spLocks noChangeArrowheads="1"/>
              </p:cNvSpPr>
              <p:nvPr/>
            </p:nvSpPr>
            <p:spPr bwMode="auto">
              <a:xfrm>
                <a:off x="6932" y="1806"/>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9" name="Oval 410">
                <a:extLst>
                  <a:ext uri="{FF2B5EF4-FFF2-40B4-BE49-F238E27FC236}">
                    <a16:creationId xmlns:a16="http://schemas.microsoft.com/office/drawing/2014/main" id="{BFFF63C4-D78E-46E6-857B-B4E463356B0B}"/>
                  </a:ext>
                </a:extLst>
              </p:cNvPr>
              <p:cNvSpPr>
                <a:spLocks noChangeArrowheads="1"/>
              </p:cNvSpPr>
              <p:nvPr/>
            </p:nvSpPr>
            <p:spPr bwMode="auto">
              <a:xfrm>
                <a:off x="6960" y="1806"/>
                <a:ext cx="18"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0" name="Freeform 411">
                <a:extLst>
                  <a:ext uri="{FF2B5EF4-FFF2-40B4-BE49-F238E27FC236}">
                    <a16:creationId xmlns:a16="http://schemas.microsoft.com/office/drawing/2014/main" id="{9EA63758-D7AC-4753-92CF-F0C3D65379C4}"/>
                  </a:ext>
                </a:extLst>
              </p:cNvPr>
              <p:cNvSpPr>
                <a:spLocks/>
              </p:cNvSpPr>
              <p:nvPr/>
            </p:nvSpPr>
            <p:spPr bwMode="auto">
              <a:xfrm>
                <a:off x="6873" y="1836"/>
                <a:ext cx="17" cy="16"/>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10"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1" name="Freeform 412">
                <a:extLst>
                  <a:ext uri="{FF2B5EF4-FFF2-40B4-BE49-F238E27FC236}">
                    <a16:creationId xmlns:a16="http://schemas.microsoft.com/office/drawing/2014/main" id="{2ECF70DD-FC5F-4A60-8949-C655DFB0E52E}"/>
                  </a:ext>
                </a:extLst>
              </p:cNvPr>
              <p:cNvSpPr>
                <a:spLocks/>
              </p:cNvSpPr>
              <p:nvPr/>
            </p:nvSpPr>
            <p:spPr bwMode="auto">
              <a:xfrm>
                <a:off x="6902" y="1836"/>
                <a:ext cx="18" cy="16"/>
              </a:xfrm>
              <a:custGeom>
                <a:avLst/>
                <a:gdLst>
                  <a:gd name="T0" fmla="*/ 5 w 11"/>
                  <a:gd name="T1" fmla="*/ 0 h 10"/>
                  <a:gd name="T2" fmla="*/ 0 w 11"/>
                  <a:gd name="T3" fmla="*/ 5 h 10"/>
                  <a:gd name="T4" fmla="*/ 5 w 11"/>
                  <a:gd name="T5" fmla="*/ 10 h 10"/>
                  <a:gd name="T6" fmla="*/ 11 w 11"/>
                  <a:gd name="T7" fmla="*/ 5 h 10"/>
                  <a:gd name="T8" fmla="*/ 5 w 11"/>
                  <a:gd name="T9" fmla="*/ 0 h 10"/>
                </a:gdLst>
                <a:ahLst/>
                <a:cxnLst>
                  <a:cxn ang="0">
                    <a:pos x="T0" y="T1"/>
                  </a:cxn>
                  <a:cxn ang="0">
                    <a:pos x="T2" y="T3"/>
                  </a:cxn>
                  <a:cxn ang="0">
                    <a:pos x="T4" y="T5"/>
                  </a:cxn>
                  <a:cxn ang="0">
                    <a:pos x="T6" y="T7"/>
                  </a:cxn>
                  <a:cxn ang="0">
                    <a:pos x="T8" y="T9"/>
                  </a:cxn>
                </a:cxnLst>
                <a:rect l="0" t="0" r="r" b="b"/>
                <a:pathLst>
                  <a:path w="11" h="10">
                    <a:moveTo>
                      <a:pt x="5" y="0"/>
                    </a:moveTo>
                    <a:cubicBezTo>
                      <a:pt x="3" y="0"/>
                      <a:pt x="0" y="2"/>
                      <a:pt x="0" y="5"/>
                    </a:cubicBezTo>
                    <a:cubicBezTo>
                      <a:pt x="0" y="8"/>
                      <a:pt x="3" y="10"/>
                      <a:pt x="5" y="10"/>
                    </a:cubicBezTo>
                    <a:cubicBezTo>
                      <a:pt x="8" y="10"/>
                      <a:pt x="11" y="8"/>
                      <a:pt x="11" y="5"/>
                    </a:cubicBezTo>
                    <a:cubicBezTo>
                      <a:pt x="10" y="2"/>
                      <a:pt x="8"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2" name="Oval 413">
                <a:extLst>
                  <a:ext uri="{FF2B5EF4-FFF2-40B4-BE49-F238E27FC236}">
                    <a16:creationId xmlns:a16="http://schemas.microsoft.com/office/drawing/2014/main" id="{B4F8B817-C529-4313-8E01-F2E7055D5CAA}"/>
                  </a:ext>
                </a:extLst>
              </p:cNvPr>
              <p:cNvSpPr>
                <a:spLocks noChangeArrowheads="1"/>
              </p:cNvSpPr>
              <p:nvPr/>
            </p:nvSpPr>
            <p:spPr bwMode="auto">
              <a:xfrm>
                <a:off x="6932" y="1836"/>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3" name="Oval 414">
                <a:extLst>
                  <a:ext uri="{FF2B5EF4-FFF2-40B4-BE49-F238E27FC236}">
                    <a16:creationId xmlns:a16="http://schemas.microsoft.com/office/drawing/2014/main" id="{CCEF6C05-3E5D-43FB-B2AD-BDE699530582}"/>
                  </a:ext>
                </a:extLst>
              </p:cNvPr>
              <p:cNvSpPr>
                <a:spLocks noChangeArrowheads="1"/>
              </p:cNvSpPr>
              <p:nvPr/>
            </p:nvSpPr>
            <p:spPr bwMode="auto">
              <a:xfrm>
                <a:off x="6960" y="1836"/>
                <a:ext cx="18"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4" name="Freeform 415">
                <a:extLst>
                  <a:ext uri="{FF2B5EF4-FFF2-40B4-BE49-F238E27FC236}">
                    <a16:creationId xmlns:a16="http://schemas.microsoft.com/office/drawing/2014/main" id="{7DBC5ECD-1F7F-4FDD-A20A-827FEBB88CA1}"/>
                  </a:ext>
                </a:extLst>
              </p:cNvPr>
              <p:cNvSpPr>
                <a:spLocks/>
              </p:cNvSpPr>
              <p:nvPr/>
            </p:nvSpPr>
            <p:spPr bwMode="auto">
              <a:xfrm>
                <a:off x="6873" y="1864"/>
                <a:ext cx="17" cy="18"/>
              </a:xfrm>
              <a:custGeom>
                <a:avLst/>
                <a:gdLst>
                  <a:gd name="T0" fmla="*/ 5 w 10"/>
                  <a:gd name="T1" fmla="*/ 0 h 11"/>
                  <a:gd name="T2" fmla="*/ 0 w 10"/>
                  <a:gd name="T3" fmla="*/ 6 h 11"/>
                  <a:gd name="T4" fmla="*/ 5 w 10"/>
                  <a:gd name="T5" fmla="*/ 11 h 11"/>
                  <a:gd name="T6" fmla="*/ 10 w 10"/>
                  <a:gd name="T7" fmla="*/ 6 h 11"/>
                  <a:gd name="T8" fmla="*/ 5 w 10"/>
                  <a:gd name="T9" fmla="*/ 0 h 11"/>
                </a:gdLst>
                <a:ahLst/>
                <a:cxnLst>
                  <a:cxn ang="0">
                    <a:pos x="T0" y="T1"/>
                  </a:cxn>
                  <a:cxn ang="0">
                    <a:pos x="T2" y="T3"/>
                  </a:cxn>
                  <a:cxn ang="0">
                    <a:pos x="T4" y="T5"/>
                  </a:cxn>
                  <a:cxn ang="0">
                    <a:pos x="T6" y="T7"/>
                  </a:cxn>
                  <a:cxn ang="0">
                    <a:pos x="T8" y="T9"/>
                  </a:cxn>
                </a:cxnLst>
                <a:rect l="0" t="0" r="r" b="b"/>
                <a:pathLst>
                  <a:path w="10" h="11">
                    <a:moveTo>
                      <a:pt x="5" y="0"/>
                    </a:moveTo>
                    <a:cubicBezTo>
                      <a:pt x="2" y="0"/>
                      <a:pt x="0" y="3"/>
                      <a:pt x="0" y="6"/>
                    </a:cubicBezTo>
                    <a:cubicBezTo>
                      <a:pt x="0" y="8"/>
                      <a:pt x="2" y="11"/>
                      <a:pt x="5" y="11"/>
                    </a:cubicBezTo>
                    <a:cubicBezTo>
                      <a:pt x="8" y="11"/>
                      <a:pt x="10" y="8"/>
                      <a:pt x="10" y="6"/>
                    </a:cubicBezTo>
                    <a:cubicBezTo>
                      <a:pt x="10" y="3"/>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5" name="Freeform 416">
                <a:extLst>
                  <a:ext uri="{FF2B5EF4-FFF2-40B4-BE49-F238E27FC236}">
                    <a16:creationId xmlns:a16="http://schemas.microsoft.com/office/drawing/2014/main" id="{9FE467AD-FEDD-4016-A570-D8B3081C4094}"/>
                  </a:ext>
                </a:extLst>
              </p:cNvPr>
              <p:cNvSpPr>
                <a:spLocks/>
              </p:cNvSpPr>
              <p:nvPr/>
            </p:nvSpPr>
            <p:spPr bwMode="auto">
              <a:xfrm>
                <a:off x="6902" y="1864"/>
                <a:ext cx="18" cy="18"/>
              </a:xfrm>
              <a:custGeom>
                <a:avLst/>
                <a:gdLst>
                  <a:gd name="T0" fmla="*/ 5 w 11"/>
                  <a:gd name="T1" fmla="*/ 0 h 11"/>
                  <a:gd name="T2" fmla="*/ 0 w 11"/>
                  <a:gd name="T3" fmla="*/ 6 h 11"/>
                  <a:gd name="T4" fmla="*/ 5 w 11"/>
                  <a:gd name="T5" fmla="*/ 11 h 11"/>
                  <a:gd name="T6" fmla="*/ 11 w 11"/>
                  <a:gd name="T7" fmla="*/ 6 h 11"/>
                  <a:gd name="T8" fmla="*/ 5 w 11"/>
                  <a:gd name="T9" fmla="*/ 0 h 11"/>
                </a:gdLst>
                <a:ahLst/>
                <a:cxnLst>
                  <a:cxn ang="0">
                    <a:pos x="T0" y="T1"/>
                  </a:cxn>
                  <a:cxn ang="0">
                    <a:pos x="T2" y="T3"/>
                  </a:cxn>
                  <a:cxn ang="0">
                    <a:pos x="T4" y="T5"/>
                  </a:cxn>
                  <a:cxn ang="0">
                    <a:pos x="T6" y="T7"/>
                  </a:cxn>
                  <a:cxn ang="0">
                    <a:pos x="T8" y="T9"/>
                  </a:cxn>
                </a:cxnLst>
                <a:rect l="0" t="0" r="r" b="b"/>
                <a:pathLst>
                  <a:path w="11" h="11">
                    <a:moveTo>
                      <a:pt x="5" y="0"/>
                    </a:moveTo>
                    <a:cubicBezTo>
                      <a:pt x="3" y="0"/>
                      <a:pt x="0" y="3"/>
                      <a:pt x="0" y="6"/>
                    </a:cubicBezTo>
                    <a:cubicBezTo>
                      <a:pt x="0" y="8"/>
                      <a:pt x="3" y="11"/>
                      <a:pt x="5" y="11"/>
                    </a:cubicBezTo>
                    <a:cubicBezTo>
                      <a:pt x="8" y="11"/>
                      <a:pt x="11" y="8"/>
                      <a:pt x="11" y="6"/>
                    </a:cubicBezTo>
                    <a:cubicBezTo>
                      <a:pt x="10" y="3"/>
                      <a:pt x="8"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6" name="Oval 417">
                <a:extLst>
                  <a:ext uri="{FF2B5EF4-FFF2-40B4-BE49-F238E27FC236}">
                    <a16:creationId xmlns:a16="http://schemas.microsoft.com/office/drawing/2014/main" id="{B0F567E5-F27A-4E30-946D-522906D941AB}"/>
                  </a:ext>
                </a:extLst>
              </p:cNvPr>
              <p:cNvSpPr>
                <a:spLocks noChangeArrowheads="1"/>
              </p:cNvSpPr>
              <p:nvPr/>
            </p:nvSpPr>
            <p:spPr bwMode="auto">
              <a:xfrm>
                <a:off x="6932" y="1864"/>
                <a:ext cx="16"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7" name="Oval 418">
                <a:extLst>
                  <a:ext uri="{FF2B5EF4-FFF2-40B4-BE49-F238E27FC236}">
                    <a16:creationId xmlns:a16="http://schemas.microsoft.com/office/drawing/2014/main" id="{8931D449-C965-4490-9034-F50D80C277A9}"/>
                  </a:ext>
                </a:extLst>
              </p:cNvPr>
              <p:cNvSpPr>
                <a:spLocks noChangeArrowheads="1"/>
              </p:cNvSpPr>
              <p:nvPr/>
            </p:nvSpPr>
            <p:spPr bwMode="auto">
              <a:xfrm>
                <a:off x="6960" y="1864"/>
                <a:ext cx="18"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8" name="Oval 419">
                <a:extLst>
                  <a:ext uri="{FF2B5EF4-FFF2-40B4-BE49-F238E27FC236}">
                    <a16:creationId xmlns:a16="http://schemas.microsoft.com/office/drawing/2014/main" id="{4DDAF57D-4ADE-4628-A37E-9D48059E0CF5}"/>
                  </a:ext>
                </a:extLst>
              </p:cNvPr>
              <p:cNvSpPr>
                <a:spLocks noChangeArrowheads="1"/>
              </p:cNvSpPr>
              <p:nvPr/>
            </p:nvSpPr>
            <p:spPr bwMode="auto">
              <a:xfrm>
                <a:off x="6990" y="1864"/>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59" name="Freeform 420">
                <a:extLst>
                  <a:ext uri="{FF2B5EF4-FFF2-40B4-BE49-F238E27FC236}">
                    <a16:creationId xmlns:a16="http://schemas.microsoft.com/office/drawing/2014/main" id="{EED329DA-07AD-48E6-BE4E-20750D545810}"/>
                  </a:ext>
                </a:extLst>
              </p:cNvPr>
              <p:cNvSpPr>
                <a:spLocks/>
              </p:cNvSpPr>
              <p:nvPr/>
            </p:nvSpPr>
            <p:spPr bwMode="auto">
              <a:xfrm>
                <a:off x="6873" y="1894"/>
                <a:ext cx="17" cy="17"/>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10"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0" name="Freeform 421">
                <a:extLst>
                  <a:ext uri="{FF2B5EF4-FFF2-40B4-BE49-F238E27FC236}">
                    <a16:creationId xmlns:a16="http://schemas.microsoft.com/office/drawing/2014/main" id="{BC166A23-5771-4027-A1D9-325D88ED42EB}"/>
                  </a:ext>
                </a:extLst>
              </p:cNvPr>
              <p:cNvSpPr>
                <a:spLocks/>
              </p:cNvSpPr>
              <p:nvPr/>
            </p:nvSpPr>
            <p:spPr bwMode="auto">
              <a:xfrm>
                <a:off x="6902" y="1894"/>
                <a:ext cx="18" cy="17"/>
              </a:xfrm>
              <a:custGeom>
                <a:avLst/>
                <a:gdLst>
                  <a:gd name="T0" fmla="*/ 5 w 11"/>
                  <a:gd name="T1" fmla="*/ 0 h 10"/>
                  <a:gd name="T2" fmla="*/ 0 w 11"/>
                  <a:gd name="T3" fmla="*/ 5 h 10"/>
                  <a:gd name="T4" fmla="*/ 5 w 11"/>
                  <a:gd name="T5" fmla="*/ 10 h 10"/>
                  <a:gd name="T6" fmla="*/ 11 w 11"/>
                  <a:gd name="T7" fmla="*/ 5 h 10"/>
                  <a:gd name="T8" fmla="*/ 5 w 11"/>
                  <a:gd name="T9" fmla="*/ 0 h 10"/>
                </a:gdLst>
                <a:ahLst/>
                <a:cxnLst>
                  <a:cxn ang="0">
                    <a:pos x="T0" y="T1"/>
                  </a:cxn>
                  <a:cxn ang="0">
                    <a:pos x="T2" y="T3"/>
                  </a:cxn>
                  <a:cxn ang="0">
                    <a:pos x="T4" y="T5"/>
                  </a:cxn>
                  <a:cxn ang="0">
                    <a:pos x="T6" y="T7"/>
                  </a:cxn>
                  <a:cxn ang="0">
                    <a:pos x="T8" y="T9"/>
                  </a:cxn>
                </a:cxnLst>
                <a:rect l="0" t="0" r="r" b="b"/>
                <a:pathLst>
                  <a:path w="11" h="10">
                    <a:moveTo>
                      <a:pt x="5" y="0"/>
                    </a:moveTo>
                    <a:cubicBezTo>
                      <a:pt x="3" y="0"/>
                      <a:pt x="0" y="2"/>
                      <a:pt x="0" y="5"/>
                    </a:cubicBezTo>
                    <a:cubicBezTo>
                      <a:pt x="0" y="8"/>
                      <a:pt x="3" y="10"/>
                      <a:pt x="5" y="10"/>
                    </a:cubicBezTo>
                    <a:cubicBezTo>
                      <a:pt x="8" y="10"/>
                      <a:pt x="11" y="8"/>
                      <a:pt x="11" y="5"/>
                    </a:cubicBezTo>
                    <a:cubicBezTo>
                      <a:pt x="10" y="2"/>
                      <a:pt x="8"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1" name="Oval 422">
                <a:extLst>
                  <a:ext uri="{FF2B5EF4-FFF2-40B4-BE49-F238E27FC236}">
                    <a16:creationId xmlns:a16="http://schemas.microsoft.com/office/drawing/2014/main" id="{05B47EB3-C347-4BB9-BD84-29DFD8218565}"/>
                  </a:ext>
                </a:extLst>
              </p:cNvPr>
              <p:cNvSpPr>
                <a:spLocks noChangeArrowheads="1"/>
              </p:cNvSpPr>
              <p:nvPr/>
            </p:nvSpPr>
            <p:spPr bwMode="auto">
              <a:xfrm>
                <a:off x="6932" y="1894"/>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2" name="Oval 423">
                <a:extLst>
                  <a:ext uri="{FF2B5EF4-FFF2-40B4-BE49-F238E27FC236}">
                    <a16:creationId xmlns:a16="http://schemas.microsoft.com/office/drawing/2014/main" id="{BA537FB3-64DA-4D08-B2BD-6153010EEA3C}"/>
                  </a:ext>
                </a:extLst>
              </p:cNvPr>
              <p:cNvSpPr>
                <a:spLocks noChangeArrowheads="1"/>
              </p:cNvSpPr>
              <p:nvPr/>
            </p:nvSpPr>
            <p:spPr bwMode="auto">
              <a:xfrm>
                <a:off x="6960" y="1894"/>
                <a:ext cx="18"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3" name="Oval 424">
                <a:extLst>
                  <a:ext uri="{FF2B5EF4-FFF2-40B4-BE49-F238E27FC236}">
                    <a16:creationId xmlns:a16="http://schemas.microsoft.com/office/drawing/2014/main" id="{5F094C92-D070-45A2-9FC1-46C25F12E54E}"/>
                  </a:ext>
                </a:extLst>
              </p:cNvPr>
              <p:cNvSpPr>
                <a:spLocks noChangeArrowheads="1"/>
              </p:cNvSpPr>
              <p:nvPr/>
            </p:nvSpPr>
            <p:spPr bwMode="auto">
              <a:xfrm>
                <a:off x="6990" y="1894"/>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4" name="Oval 425">
                <a:extLst>
                  <a:ext uri="{FF2B5EF4-FFF2-40B4-BE49-F238E27FC236}">
                    <a16:creationId xmlns:a16="http://schemas.microsoft.com/office/drawing/2014/main" id="{4A21E870-812A-4607-B4B0-CF1A85D68C33}"/>
                  </a:ext>
                </a:extLst>
              </p:cNvPr>
              <p:cNvSpPr>
                <a:spLocks noChangeArrowheads="1"/>
              </p:cNvSpPr>
              <p:nvPr/>
            </p:nvSpPr>
            <p:spPr bwMode="auto">
              <a:xfrm>
                <a:off x="7018" y="1747"/>
                <a:ext cx="18"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5" name="Oval 426">
                <a:extLst>
                  <a:ext uri="{FF2B5EF4-FFF2-40B4-BE49-F238E27FC236}">
                    <a16:creationId xmlns:a16="http://schemas.microsoft.com/office/drawing/2014/main" id="{5E5F4EB0-FB9F-478D-A4B1-22C749E2C309}"/>
                  </a:ext>
                </a:extLst>
              </p:cNvPr>
              <p:cNvSpPr>
                <a:spLocks noChangeArrowheads="1"/>
              </p:cNvSpPr>
              <p:nvPr/>
            </p:nvSpPr>
            <p:spPr bwMode="auto">
              <a:xfrm>
                <a:off x="7018" y="1776"/>
                <a:ext cx="18"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6" name="Oval 427">
                <a:extLst>
                  <a:ext uri="{FF2B5EF4-FFF2-40B4-BE49-F238E27FC236}">
                    <a16:creationId xmlns:a16="http://schemas.microsoft.com/office/drawing/2014/main" id="{40CD2B54-1E6B-45FC-A66F-3001FCFFE199}"/>
                  </a:ext>
                </a:extLst>
              </p:cNvPr>
              <p:cNvSpPr>
                <a:spLocks noChangeArrowheads="1"/>
              </p:cNvSpPr>
              <p:nvPr/>
            </p:nvSpPr>
            <p:spPr bwMode="auto">
              <a:xfrm>
                <a:off x="7165" y="1629"/>
                <a:ext cx="16"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7" name="Oval 428">
                <a:extLst>
                  <a:ext uri="{FF2B5EF4-FFF2-40B4-BE49-F238E27FC236}">
                    <a16:creationId xmlns:a16="http://schemas.microsoft.com/office/drawing/2014/main" id="{BA24DD4C-D78D-496E-B2F0-DA436DB77EC7}"/>
                  </a:ext>
                </a:extLst>
              </p:cNvPr>
              <p:cNvSpPr>
                <a:spLocks noChangeArrowheads="1"/>
              </p:cNvSpPr>
              <p:nvPr/>
            </p:nvSpPr>
            <p:spPr bwMode="auto">
              <a:xfrm>
                <a:off x="7136" y="1629"/>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8" name="Oval 429">
                <a:extLst>
                  <a:ext uri="{FF2B5EF4-FFF2-40B4-BE49-F238E27FC236}">
                    <a16:creationId xmlns:a16="http://schemas.microsoft.com/office/drawing/2014/main" id="{16E19C42-9CC4-4291-A40D-8730837032FD}"/>
                  </a:ext>
                </a:extLst>
              </p:cNvPr>
              <p:cNvSpPr>
                <a:spLocks noChangeArrowheads="1"/>
              </p:cNvSpPr>
              <p:nvPr/>
            </p:nvSpPr>
            <p:spPr bwMode="auto">
              <a:xfrm>
                <a:off x="7106" y="1659"/>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69" name="Oval 430">
                <a:extLst>
                  <a:ext uri="{FF2B5EF4-FFF2-40B4-BE49-F238E27FC236}">
                    <a16:creationId xmlns:a16="http://schemas.microsoft.com/office/drawing/2014/main" id="{13111BD3-5338-4836-8F7E-087ECAFAD653}"/>
                  </a:ext>
                </a:extLst>
              </p:cNvPr>
              <p:cNvSpPr>
                <a:spLocks noChangeArrowheads="1"/>
              </p:cNvSpPr>
              <p:nvPr/>
            </p:nvSpPr>
            <p:spPr bwMode="auto">
              <a:xfrm>
                <a:off x="7106" y="1687"/>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0" name="Oval 431">
                <a:extLst>
                  <a:ext uri="{FF2B5EF4-FFF2-40B4-BE49-F238E27FC236}">
                    <a16:creationId xmlns:a16="http://schemas.microsoft.com/office/drawing/2014/main" id="{3DC3B980-B3B9-4C82-8569-4C3DC3EED98A}"/>
                  </a:ext>
                </a:extLst>
              </p:cNvPr>
              <p:cNvSpPr>
                <a:spLocks noChangeArrowheads="1"/>
              </p:cNvSpPr>
              <p:nvPr/>
            </p:nvSpPr>
            <p:spPr bwMode="auto">
              <a:xfrm>
                <a:off x="7136" y="1687"/>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1" name="Oval 432">
                <a:extLst>
                  <a:ext uri="{FF2B5EF4-FFF2-40B4-BE49-F238E27FC236}">
                    <a16:creationId xmlns:a16="http://schemas.microsoft.com/office/drawing/2014/main" id="{8BFBFB3C-4417-4EB5-92F1-E226E32DADD6}"/>
                  </a:ext>
                </a:extLst>
              </p:cNvPr>
              <p:cNvSpPr>
                <a:spLocks noChangeArrowheads="1"/>
              </p:cNvSpPr>
              <p:nvPr/>
            </p:nvSpPr>
            <p:spPr bwMode="auto">
              <a:xfrm>
                <a:off x="7048" y="1717"/>
                <a:ext cx="17"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2" name="Oval 433">
                <a:extLst>
                  <a:ext uri="{FF2B5EF4-FFF2-40B4-BE49-F238E27FC236}">
                    <a16:creationId xmlns:a16="http://schemas.microsoft.com/office/drawing/2014/main" id="{36BD687F-0687-4E9E-9AF0-16DCE14EB7B5}"/>
                  </a:ext>
                </a:extLst>
              </p:cNvPr>
              <p:cNvSpPr>
                <a:spLocks noChangeArrowheads="1"/>
              </p:cNvSpPr>
              <p:nvPr/>
            </p:nvSpPr>
            <p:spPr bwMode="auto">
              <a:xfrm>
                <a:off x="7048" y="1747"/>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3" name="Freeform 434">
                <a:extLst>
                  <a:ext uri="{FF2B5EF4-FFF2-40B4-BE49-F238E27FC236}">
                    <a16:creationId xmlns:a16="http://schemas.microsoft.com/office/drawing/2014/main" id="{803E825A-BCA2-44DD-8AEE-2D104B24373D}"/>
                  </a:ext>
                </a:extLst>
              </p:cNvPr>
              <p:cNvSpPr>
                <a:spLocks/>
              </p:cNvSpPr>
              <p:nvPr/>
            </p:nvSpPr>
            <p:spPr bwMode="auto">
              <a:xfrm>
                <a:off x="7106" y="1806"/>
                <a:ext cx="17" cy="16"/>
              </a:xfrm>
              <a:custGeom>
                <a:avLst/>
                <a:gdLst>
                  <a:gd name="T0" fmla="*/ 5 w 10"/>
                  <a:gd name="T1" fmla="*/ 10 h 10"/>
                  <a:gd name="T2" fmla="*/ 10 w 10"/>
                  <a:gd name="T3" fmla="*/ 5 h 10"/>
                  <a:gd name="T4" fmla="*/ 5 w 10"/>
                  <a:gd name="T5" fmla="*/ 0 h 10"/>
                  <a:gd name="T6" fmla="*/ 0 w 10"/>
                  <a:gd name="T7" fmla="*/ 5 h 10"/>
                  <a:gd name="T8" fmla="*/ 5 w 10"/>
                  <a:gd name="T9" fmla="*/ 10 h 10"/>
                </a:gdLst>
                <a:ahLst/>
                <a:cxnLst>
                  <a:cxn ang="0">
                    <a:pos x="T0" y="T1"/>
                  </a:cxn>
                  <a:cxn ang="0">
                    <a:pos x="T2" y="T3"/>
                  </a:cxn>
                  <a:cxn ang="0">
                    <a:pos x="T4" y="T5"/>
                  </a:cxn>
                  <a:cxn ang="0">
                    <a:pos x="T6" y="T7"/>
                  </a:cxn>
                  <a:cxn ang="0">
                    <a:pos x="T8" y="T9"/>
                  </a:cxn>
                </a:cxnLst>
                <a:rect l="0" t="0" r="r" b="b"/>
                <a:pathLst>
                  <a:path w="10" h="10">
                    <a:moveTo>
                      <a:pt x="5" y="10"/>
                    </a:moveTo>
                    <a:cubicBezTo>
                      <a:pt x="8" y="10"/>
                      <a:pt x="10" y="8"/>
                      <a:pt x="10" y="5"/>
                    </a:cubicBezTo>
                    <a:cubicBezTo>
                      <a:pt x="10" y="2"/>
                      <a:pt x="8" y="0"/>
                      <a:pt x="5" y="0"/>
                    </a:cubicBezTo>
                    <a:cubicBezTo>
                      <a:pt x="2" y="0"/>
                      <a:pt x="0" y="2"/>
                      <a:pt x="0" y="5"/>
                    </a:cubicBezTo>
                    <a:cubicBezTo>
                      <a:pt x="0" y="8"/>
                      <a:pt x="3" y="10"/>
                      <a:pt x="5" y="1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4" name="Oval 435">
                <a:extLst>
                  <a:ext uri="{FF2B5EF4-FFF2-40B4-BE49-F238E27FC236}">
                    <a16:creationId xmlns:a16="http://schemas.microsoft.com/office/drawing/2014/main" id="{46F2A4B1-7344-420E-AD8F-0F4A1D2BBD2F}"/>
                  </a:ext>
                </a:extLst>
              </p:cNvPr>
              <p:cNvSpPr>
                <a:spLocks noChangeArrowheads="1"/>
              </p:cNvSpPr>
              <p:nvPr/>
            </p:nvSpPr>
            <p:spPr bwMode="auto">
              <a:xfrm>
                <a:off x="6990" y="1776"/>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5" name="Oval 436">
                <a:extLst>
                  <a:ext uri="{FF2B5EF4-FFF2-40B4-BE49-F238E27FC236}">
                    <a16:creationId xmlns:a16="http://schemas.microsoft.com/office/drawing/2014/main" id="{87C0C5D9-0608-4AF4-8BA2-B5C599DB9A0D}"/>
                  </a:ext>
                </a:extLst>
              </p:cNvPr>
              <p:cNvSpPr>
                <a:spLocks noChangeArrowheads="1"/>
              </p:cNvSpPr>
              <p:nvPr/>
            </p:nvSpPr>
            <p:spPr bwMode="auto">
              <a:xfrm>
                <a:off x="6990" y="1806"/>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6" name="Oval 437">
                <a:extLst>
                  <a:ext uri="{FF2B5EF4-FFF2-40B4-BE49-F238E27FC236}">
                    <a16:creationId xmlns:a16="http://schemas.microsoft.com/office/drawing/2014/main" id="{2236104B-5360-4ABE-BC04-F012083EF43B}"/>
                  </a:ext>
                </a:extLst>
              </p:cNvPr>
              <p:cNvSpPr>
                <a:spLocks noChangeArrowheads="1"/>
              </p:cNvSpPr>
              <p:nvPr/>
            </p:nvSpPr>
            <p:spPr bwMode="auto">
              <a:xfrm>
                <a:off x="6990" y="1836"/>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7" name="Oval 438">
                <a:extLst>
                  <a:ext uri="{FF2B5EF4-FFF2-40B4-BE49-F238E27FC236}">
                    <a16:creationId xmlns:a16="http://schemas.microsoft.com/office/drawing/2014/main" id="{41B9A026-4813-4024-B159-EBC980F6CDDA}"/>
                  </a:ext>
                </a:extLst>
              </p:cNvPr>
              <p:cNvSpPr>
                <a:spLocks noChangeArrowheads="1"/>
              </p:cNvSpPr>
              <p:nvPr/>
            </p:nvSpPr>
            <p:spPr bwMode="auto">
              <a:xfrm>
                <a:off x="7106" y="1834"/>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8" name="Oval 439">
                <a:extLst>
                  <a:ext uri="{FF2B5EF4-FFF2-40B4-BE49-F238E27FC236}">
                    <a16:creationId xmlns:a16="http://schemas.microsoft.com/office/drawing/2014/main" id="{6C7885CE-9F61-4E88-B926-083FB021217D}"/>
                  </a:ext>
                </a:extLst>
              </p:cNvPr>
              <p:cNvSpPr>
                <a:spLocks noChangeArrowheads="1"/>
              </p:cNvSpPr>
              <p:nvPr/>
            </p:nvSpPr>
            <p:spPr bwMode="auto">
              <a:xfrm>
                <a:off x="7018" y="1659"/>
                <a:ext cx="18"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79" name="Oval 440">
                <a:extLst>
                  <a:ext uri="{FF2B5EF4-FFF2-40B4-BE49-F238E27FC236}">
                    <a16:creationId xmlns:a16="http://schemas.microsoft.com/office/drawing/2014/main" id="{48C16181-B65A-4259-A5AB-BB687ECFC27E}"/>
                  </a:ext>
                </a:extLst>
              </p:cNvPr>
              <p:cNvSpPr>
                <a:spLocks noChangeArrowheads="1"/>
              </p:cNvSpPr>
              <p:nvPr/>
            </p:nvSpPr>
            <p:spPr bwMode="auto">
              <a:xfrm>
                <a:off x="7048" y="1659"/>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0" name="Oval 441">
                <a:extLst>
                  <a:ext uri="{FF2B5EF4-FFF2-40B4-BE49-F238E27FC236}">
                    <a16:creationId xmlns:a16="http://schemas.microsoft.com/office/drawing/2014/main" id="{425701FF-F952-4F1D-8FB5-6C42D8C2AC4A}"/>
                  </a:ext>
                </a:extLst>
              </p:cNvPr>
              <p:cNvSpPr>
                <a:spLocks noChangeArrowheads="1"/>
              </p:cNvSpPr>
              <p:nvPr/>
            </p:nvSpPr>
            <p:spPr bwMode="auto">
              <a:xfrm>
                <a:off x="7018" y="1600"/>
                <a:ext cx="18"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1" name="Oval 442">
                <a:extLst>
                  <a:ext uri="{FF2B5EF4-FFF2-40B4-BE49-F238E27FC236}">
                    <a16:creationId xmlns:a16="http://schemas.microsoft.com/office/drawing/2014/main" id="{B5CEA948-E5C3-4634-A487-34D00FC56412}"/>
                  </a:ext>
                </a:extLst>
              </p:cNvPr>
              <p:cNvSpPr>
                <a:spLocks noChangeArrowheads="1"/>
              </p:cNvSpPr>
              <p:nvPr/>
            </p:nvSpPr>
            <p:spPr bwMode="auto">
              <a:xfrm>
                <a:off x="7048" y="1600"/>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2" name="Oval 443">
                <a:extLst>
                  <a:ext uri="{FF2B5EF4-FFF2-40B4-BE49-F238E27FC236}">
                    <a16:creationId xmlns:a16="http://schemas.microsoft.com/office/drawing/2014/main" id="{CCF0627E-7E80-4134-8730-017AB005D387}"/>
                  </a:ext>
                </a:extLst>
              </p:cNvPr>
              <p:cNvSpPr>
                <a:spLocks noChangeArrowheads="1"/>
              </p:cNvSpPr>
              <p:nvPr/>
            </p:nvSpPr>
            <p:spPr bwMode="auto">
              <a:xfrm>
                <a:off x="7078" y="1600"/>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3" name="Oval 444">
                <a:extLst>
                  <a:ext uri="{FF2B5EF4-FFF2-40B4-BE49-F238E27FC236}">
                    <a16:creationId xmlns:a16="http://schemas.microsoft.com/office/drawing/2014/main" id="{FA231612-034D-4FEF-9C60-C8DD681BF363}"/>
                  </a:ext>
                </a:extLst>
              </p:cNvPr>
              <p:cNvSpPr>
                <a:spLocks noChangeArrowheads="1"/>
              </p:cNvSpPr>
              <p:nvPr/>
            </p:nvSpPr>
            <p:spPr bwMode="auto">
              <a:xfrm>
                <a:off x="7106" y="1600"/>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4" name="Oval 445">
                <a:extLst>
                  <a:ext uri="{FF2B5EF4-FFF2-40B4-BE49-F238E27FC236}">
                    <a16:creationId xmlns:a16="http://schemas.microsoft.com/office/drawing/2014/main" id="{1C260E90-3EE3-4690-9E5E-5E7A7F0C0B8F}"/>
                  </a:ext>
                </a:extLst>
              </p:cNvPr>
              <p:cNvSpPr>
                <a:spLocks noChangeArrowheads="1"/>
              </p:cNvSpPr>
              <p:nvPr/>
            </p:nvSpPr>
            <p:spPr bwMode="auto">
              <a:xfrm>
                <a:off x="6932" y="1924"/>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5" name="Freeform 446">
                <a:extLst>
                  <a:ext uri="{FF2B5EF4-FFF2-40B4-BE49-F238E27FC236}">
                    <a16:creationId xmlns:a16="http://schemas.microsoft.com/office/drawing/2014/main" id="{61D88710-84AC-45BF-B09D-16DB170BA636}"/>
                  </a:ext>
                </a:extLst>
              </p:cNvPr>
              <p:cNvSpPr>
                <a:spLocks/>
              </p:cNvSpPr>
              <p:nvPr/>
            </p:nvSpPr>
            <p:spPr bwMode="auto">
              <a:xfrm>
                <a:off x="6873" y="1952"/>
                <a:ext cx="17" cy="17"/>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10"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6" name="Oval 447">
                <a:extLst>
                  <a:ext uri="{FF2B5EF4-FFF2-40B4-BE49-F238E27FC236}">
                    <a16:creationId xmlns:a16="http://schemas.microsoft.com/office/drawing/2014/main" id="{865788BE-98DB-4F6C-ACA8-0BE12990953A}"/>
                  </a:ext>
                </a:extLst>
              </p:cNvPr>
              <p:cNvSpPr>
                <a:spLocks noChangeArrowheads="1"/>
              </p:cNvSpPr>
              <p:nvPr/>
            </p:nvSpPr>
            <p:spPr bwMode="auto">
              <a:xfrm>
                <a:off x="6932" y="1982"/>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7" name="Oval 448">
                <a:extLst>
                  <a:ext uri="{FF2B5EF4-FFF2-40B4-BE49-F238E27FC236}">
                    <a16:creationId xmlns:a16="http://schemas.microsoft.com/office/drawing/2014/main" id="{3EE45B87-4080-4A6F-9DB5-3F18EFC7C164}"/>
                  </a:ext>
                </a:extLst>
              </p:cNvPr>
              <p:cNvSpPr>
                <a:spLocks noChangeArrowheads="1"/>
              </p:cNvSpPr>
              <p:nvPr/>
            </p:nvSpPr>
            <p:spPr bwMode="auto">
              <a:xfrm>
                <a:off x="6960" y="1982"/>
                <a:ext cx="18"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8" name="Oval 449">
                <a:extLst>
                  <a:ext uri="{FF2B5EF4-FFF2-40B4-BE49-F238E27FC236}">
                    <a16:creationId xmlns:a16="http://schemas.microsoft.com/office/drawing/2014/main" id="{36DCCBD9-11C8-4D73-BCBE-949789C301AB}"/>
                  </a:ext>
                </a:extLst>
              </p:cNvPr>
              <p:cNvSpPr>
                <a:spLocks noChangeArrowheads="1"/>
              </p:cNvSpPr>
              <p:nvPr/>
            </p:nvSpPr>
            <p:spPr bwMode="auto">
              <a:xfrm>
                <a:off x="6902" y="1981"/>
                <a:ext cx="18"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89" name="Freeform 450">
                <a:extLst>
                  <a:ext uri="{FF2B5EF4-FFF2-40B4-BE49-F238E27FC236}">
                    <a16:creationId xmlns:a16="http://schemas.microsoft.com/office/drawing/2014/main" id="{DD84097F-FCAE-4D01-BA5A-4B06DC7C055A}"/>
                  </a:ext>
                </a:extLst>
              </p:cNvPr>
              <p:cNvSpPr>
                <a:spLocks/>
              </p:cNvSpPr>
              <p:nvPr/>
            </p:nvSpPr>
            <p:spPr bwMode="auto">
              <a:xfrm>
                <a:off x="6902" y="2011"/>
                <a:ext cx="18" cy="17"/>
              </a:xfrm>
              <a:custGeom>
                <a:avLst/>
                <a:gdLst>
                  <a:gd name="T0" fmla="*/ 5 w 11"/>
                  <a:gd name="T1" fmla="*/ 0 h 10"/>
                  <a:gd name="T2" fmla="*/ 0 w 11"/>
                  <a:gd name="T3" fmla="*/ 5 h 10"/>
                  <a:gd name="T4" fmla="*/ 5 w 11"/>
                  <a:gd name="T5" fmla="*/ 10 h 10"/>
                  <a:gd name="T6" fmla="*/ 11 w 11"/>
                  <a:gd name="T7" fmla="*/ 5 h 10"/>
                  <a:gd name="T8" fmla="*/ 5 w 11"/>
                  <a:gd name="T9" fmla="*/ 0 h 10"/>
                </a:gdLst>
                <a:ahLst/>
                <a:cxnLst>
                  <a:cxn ang="0">
                    <a:pos x="T0" y="T1"/>
                  </a:cxn>
                  <a:cxn ang="0">
                    <a:pos x="T2" y="T3"/>
                  </a:cxn>
                  <a:cxn ang="0">
                    <a:pos x="T4" y="T5"/>
                  </a:cxn>
                  <a:cxn ang="0">
                    <a:pos x="T6" y="T7"/>
                  </a:cxn>
                  <a:cxn ang="0">
                    <a:pos x="T8" y="T9"/>
                  </a:cxn>
                </a:cxnLst>
                <a:rect l="0" t="0" r="r" b="b"/>
                <a:pathLst>
                  <a:path w="11" h="10">
                    <a:moveTo>
                      <a:pt x="5" y="0"/>
                    </a:moveTo>
                    <a:cubicBezTo>
                      <a:pt x="3" y="0"/>
                      <a:pt x="0" y="2"/>
                      <a:pt x="0" y="5"/>
                    </a:cubicBezTo>
                    <a:cubicBezTo>
                      <a:pt x="0" y="8"/>
                      <a:pt x="3" y="10"/>
                      <a:pt x="5" y="10"/>
                    </a:cubicBezTo>
                    <a:cubicBezTo>
                      <a:pt x="8" y="10"/>
                      <a:pt x="11" y="8"/>
                      <a:pt x="11" y="5"/>
                    </a:cubicBezTo>
                    <a:cubicBezTo>
                      <a:pt x="10" y="2"/>
                      <a:pt x="8"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0" name="Oval 451">
                <a:extLst>
                  <a:ext uri="{FF2B5EF4-FFF2-40B4-BE49-F238E27FC236}">
                    <a16:creationId xmlns:a16="http://schemas.microsoft.com/office/drawing/2014/main" id="{F211CE72-5E53-4336-A84D-572938C1885B}"/>
                  </a:ext>
                </a:extLst>
              </p:cNvPr>
              <p:cNvSpPr>
                <a:spLocks noChangeArrowheads="1"/>
              </p:cNvSpPr>
              <p:nvPr/>
            </p:nvSpPr>
            <p:spPr bwMode="auto">
              <a:xfrm>
                <a:off x="6932" y="2039"/>
                <a:ext cx="16"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1" name="Oval 452">
                <a:extLst>
                  <a:ext uri="{FF2B5EF4-FFF2-40B4-BE49-F238E27FC236}">
                    <a16:creationId xmlns:a16="http://schemas.microsoft.com/office/drawing/2014/main" id="{D8E8A6EB-5D99-48DE-B34E-9A3E291F8025}"/>
                  </a:ext>
                </a:extLst>
              </p:cNvPr>
              <p:cNvSpPr>
                <a:spLocks noChangeArrowheads="1"/>
              </p:cNvSpPr>
              <p:nvPr/>
            </p:nvSpPr>
            <p:spPr bwMode="auto">
              <a:xfrm>
                <a:off x="6902" y="2039"/>
                <a:ext cx="18"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2" name="Freeform 453">
                <a:extLst>
                  <a:ext uri="{FF2B5EF4-FFF2-40B4-BE49-F238E27FC236}">
                    <a16:creationId xmlns:a16="http://schemas.microsoft.com/office/drawing/2014/main" id="{48550DCF-2481-4D77-891A-26CEFE9CF924}"/>
                  </a:ext>
                </a:extLst>
              </p:cNvPr>
              <p:cNvSpPr>
                <a:spLocks/>
              </p:cNvSpPr>
              <p:nvPr/>
            </p:nvSpPr>
            <p:spPr bwMode="auto">
              <a:xfrm>
                <a:off x="6902" y="2071"/>
                <a:ext cx="18" cy="17"/>
              </a:xfrm>
              <a:custGeom>
                <a:avLst/>
                <a:gdLst>
                  <a:gd name="T0" fmla="*/ 5 w 11"/>
                  <a:gd name="T1" fmla="*/ 0 h 10"/>
                  <a:gd name="T2" fmla="*/ 0 w 11"/>
                  <a:gd name="T3" fmla="*/ 5 h 10"/>
                  <a:gd name="T4" fmla="*/ 5 w 11"/>
                  <a:gd name="T5" fmla="*/ 10 h 10"/>
                  <a:gd name="T6" fmla="*/ 11 w 11"/>
                  <a:gd name="T7" fmla="*/ 5 h 10"/>
                  <a:gd name="T8" fmla="*/ 5 w 11"/>
                  <a:gd name="T9" fmla="*/ 0 h 10"/>
                </a:gdLst>
                <a:ahLst/>
                <a:cxnLst>
                  <a:cxn ang="0">
                    <a:pos x="T0" y="T1"/>
                  </a:cxn>
                  <a:cxn ang="0">
                    <a:pos x="T2" y="T3"/>
                  </a:cxn>
                  <a:cxn ang="0">
                    <a:pos x="T4" y="T5"/>
                  </a:cxn>
                  <a:cxn ang="0">
                    <a:pos x="T6" y="T7"/>
                  </a:cxn>
                  <a:cxn ang="0">
                    <a:pos x="T8" y="T9"/>
                  </a:cxn>
                </a:cxnLst>
                <a:rect l="0" t="0" r="r" b="b"/>
                <a:pathLst>
                  <a:path w="11" h="10">
                    <a:moveTo>
                      <a:pt x="5" y="0"/>
                    </a:moveTo>
                    <a:cubicBezTo>
                      <a:pt x="3" y="0"/>
                      <a:pt x="0" y="2"/>
                      <a:pt x="0" y="5"/>
                    </a:cubicBezTo>
                    <a:cubicBezTo>
                      <a:pt x="0" y="8"/>
                      <a:pt x="3" y="10"/>
                      <a:pt x="5" y="10"/>
                    </a:cubicBezTo>
                    <a:cubicBezTo>
                      <a:pt x="8" y="10"/>
                      <a:pt x="11" y="8"/>
                      <a:pt x="11" y="5"/>
                    </a:cubicBezTo>
                    <a:cubicBezTo>
                      <a:pt x="10" y="2"/>
                      <a:pt x="8"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3" name="Oval 454">
                <a:extLst>
                  <a:ext uri="{FF2B5EF4-FFF2-40B4-BE49-F238E27FC236}">
                    <a16:creationId xmlns:a16="http://schemas.microsoft.com/office/drawing/2014/main" id="{07E0C7EC-C469-4C8F-8894-E7155EFBE2C3}"/>
                  </a:ext>
                </a:extLst>
              </p:cNvPr>
              <p:cNvSpPr>
                <a:spLocks noChangeArrowheads="1"/>
              </p:cNvSpPr>
              <p:nvPr/>
            </p:nvSpPr>
            <p:spPr bwMode="auto">
              <a:xfrm>
                <a:off x="6932" y="2071"/>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4" name="Oval 455">
                <a:extLst>
                  <a:ext uri="{FF2B5EF4-FFF2-40B4-BE49-F238E27FC236}">
                    <a16:creationId xmlns:a16="http://schemas.microsoft.com/office/drawing/2014/main" id="{402864E6-4D96-4D7C-B903-0CBD9A68FDDF}"/>
                  </a:ext>
                </a:extLst>
              </p:cNvPr>
              <p:cNvSpPr>
                <a:spLocks noChangeArrowheads="1"/>
              </p:cNvSpPr>
              <p:nvPr/>
            </p:nvSpPr>
            <p:spPr bwMode="auto">
              <a:xfrm>
                <a:off x="6932" y="2099"/>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5" name="Oval 456">
                <a:extLst>
                  <a:ext uri="{FF2B5EF4-FFF2-40B4-BE49-F238E27FC236}">
                    <a16:creationId xmlns:a16="http://schemas.microsoft.com/office/drawing/2014/main" id="{AF901B26-21B6-4603-95CD-535749439757}"/>
                  </a:ext>
                </a:extLst>
              </p:cNvPr>
              <p:cNvSpPr>
                <a:spLocks noChangeArrowheads="1"/>
              </p:cNvSpPr>
              <p:nvPr/>
            </p:nvSpPr>
            <p:spPr bwMode="auto">
              <a:xfrm>
                <a:off x="7136" y="2305"/>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6" name="Oval 457">
                <a:extLst>
                  <a:ext uri="{FF2B5EF4-FFF2-40B4-BE49-F238E27FC236}">
                    <a16:creationId xmlns:a16="http://schemas.microsoft.com/office/drawing/2014/main" id="{4E105349-449F-45D2-8B45-BBE052D481A5}"/>
                  </a:ext>
                </a:extLst>
              </p:cNvPr>
              <p:cNvSpPr>
                <a:spLocks noChangeArrowheads="1"/>
              </p:cNvSpPr>
              <p:nvPr/>
            </p:nvSpPr>
            <p:spPr bwMode="auto">
              <a:xfrm>
                <a:off x="7106" y="2276"/>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7" name="Oval 458">
                <a:extLst>
                  <a:ext uri="{FF2B5EF4-FFF2-40B4-BE49-F238E27FC236}">
                    <a16:creationId xmlns:a16="http://schemas.microsoft.com/office/drawing/2014/main" id="{D377002D-6828-484A-9AED-0291F9BB74FC}"/>
                  </a:ext>
                </a:extLst>
              </p:cNvPr>
              <p:cNvSpPr>
                <a:spLocks noChangeArrowheads="1"/>
              </p:cNvSpPr>
              <p:nvPr/>
            </p:nvSpPr>
            <p:spPr bwMode="auto">
              <a:xfrm>
                <a:off x="7195" y="2335"/>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8" name="Freeform 459">
                <a:extLst>
                  <a:ext uri="{FF2B5EF4-FFF2-40B4-BE49-F238E27FC236}">
                    <a16:creationId xmlns:a16="http://schemas.microsoft.com/office/drawing/2014/main" id="{72DD5D9E-7A2E-4EA1-B0AD-01847A003FED}"/>
                  </a:ext>
                </a:extLst>
              </p:cNvPr>
              <p:cNvSpPr>
                <a:spLocks/>
              </p:cNvSpPr>
              <p:nvPr/>
            </p:nvSpPr>
            <p:spPr bwMode="auto">
              <a:xfrm>
                <a:off x="7078" y="2158"/>
                <a:ext cx="17" cy="16"/>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10"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99" name="Oval 460">
                <a:extLst>
                  <a:ext uri="{FF2B5EF4-FFF2-40B4-BE49-F238E27FC236}">
                    <a16:creationId xmlns:a16="http://schemas.microsoft.com/office/drawing/2014/main" id="{9EF28B8F-3B34-420D-B5C2-CE8738CB2307}"/>
                  </a:ext>
                </a:extLst>
              </p:cNvPr>
              <p:cNvSpPr>
                <a:spLocks noChangeArrowheads="1"/>
              </p:cNvSpPr>
              <p:nvPr/>
            </p:nvSpPr>
            <p:spPr bwMode="auto">
              <a:xfrm>
                <a:off x="7106" y="2158"/>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0" name="Oval 461">
                <a:extLst>
                  <a:ext uri="{FF2B5EF4-FFF2-40B4-BE49-F238E27FC236}">
                    <a16:creationId xmlns:a16="http://schemas.microsoft.com/office/drawing/2014/main" id="{E3CB5389-2B0E-45AF-8498-EA74C189EED4}"/>
                  </a:ext>
                </a:extLst>
              </p:cNvPr>
              <p:cNvSpPr>
                <a:spLocks noChangeArrowheads="1"/>
              </p:cNvSpPr>
              <p:nvPr/>
            </p:nvSpPr>
            <p:spPr bwMode="auto">
              <a:xfrm>
                <a:off x="7136" y="2158"/>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1" name="Oval 462">
                <a:extLst>
                  <a:ext uri="{FF2B5EF4-FFF2-40B4-BE49-F238E27FC236}">
                    <a16:creationId xmlns:a16="http://schemas.microsoft.com/office/drawing/2014/main" id="{9E0B09B5-B769-4C46-BD50-F2F709B4A5FB}"/>
                  </a:ext>
                </a:extLst>
              </p:cNvPr>
              <p:cNvSpPr>
                <a:spLocks noChangeArrowheads="1"/>
              </p:cNvSpPr>
              <p:nvPr/>
            </p:nvSpPr>
            <p:spPr bwMode="auto">
              <a:xfrm>
                <a:off x="7106" y="2129"/>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2" name="Oval 463">
                <a:extLst>
                  <a:ext uri="{FF2B5EF4-FFF2-40B4-BE49-F238E27FC236}">
                    <a16:creationId xmlns:a16="http://schemas.microsoft.com/office/drawing/2014/main" id="{264FFCE8-9E05-4CBB-B2D1-4E63B2100D64}"/>
                  </a:ext>
                </a:extLst>
              </p:cNvPr>
              <p:cNvSpPr>
                <a:spLocks noChangeArrowheads="1"/>
              </p:cNvSpPr>
              <p:nvPr/>
            </p:nvSpPr>
            <p:spPr bwMode="auto">
              <a:xfrm>
                <a:off x="7136" y="2129"/>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3" name="Oval 464">
                <a:extLst>
                  <a:ext uri="{FF2B5EF4-FFF2-40B4-BE49-F238E27FC236}">
                    <a16:creationId xmlns:a16="http://schemas.microsoft.com/office/drawing/2014/main" id="{01AC2795-C8A3-4B5D-9724-8DB51F294712}"/>
                  </a:ext>
                </a:extLst>
              </p:cNvPr>
              <p:cNvSpPr>
                <a:spLocks noChangeArrowheads="1"/>
              </p:cNvSpPr>
              <p:nvPr/>
            </p:nvSpPr>
            <p:spPr bwMode="auto">
              <a:xfrm>
                <a:off x="7048" y="2159"/>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4" name="Freeform 465">
                <a:extLst>
                  <a:ext uri="{FF2B5EF4-FFF2-40B4-BE49-F238E27FC236}">
                    <a16:creationId xmlns:a16="http://schemas.microsoft.com/office/drawing/2014/main" id="{97C29F3A-606C-4F72-B0D0-DEC7AC5A4DEF}"/>
                  </a:ext>
                </a:extLst>
              </p:cNvPr>
              <p:cNvSpPr>
                <a:spLocks/>
              </p:cNvSpPr>
              <p:nvPr/>
            </p:nvSpPr>
            <p:spPr bwMode="auto">
              <a:xfrm>
                <a:off x="6990" y="2188"/>
                <a:ext cx="16" cy="16"/>
              </a:xfrm>
              <a:custGeom>
                <a:avLst/>
                <a:gdLst>
                  <a:gd name="T0" fmla="*/ 5 w 10"/>
                  <a:gd name="T1" fmla="*/ 0 h 10"/>
                  <a:gd name="T2" fmla="*/ 4 w 10"/>
                  <a:gd name="T3" fmla="*/ 0 h 10"/>
                  <a:gd name="T4" fmla="*/ 3 w 10"/>
                  <a:gd name="T5" fmla="*/ 0 h 10"/>
                  <a:gd name="T6" fmla="*/ 0 w 10"/>
                  <a:gd name="T7" fmla="*/ 5 h 10"/>
                  <a:gd name="T8" fmla="*/ 5 w 10"/>
                  <a:gd name="T9" fmla="*/ 10 h 10"/>
                  <a:gd name="T10" fmla="*/ 10 w 10"/>
                  <a:gd name="T11" fmla="*/ 5 h 10"/>
                  <a:gd name="T12" fmla="*/ 5 w 10"/>
                  <a:gd name="T13" fmla="*/ 0 h 10"/>
                </a:gdLst>
                <a:ahLst/>
                <a:cxnLst>
                  <a:cxn ang="0">
                    <a:pos x="T0" y="T1"/>
                  </a:cxn>
                  <a:cxn ang="0">
                    <a:pos x="T2" y="T3"/>
                  </a:cxn>
                  <a:cxn ang="0">
                    <a:pos x="T4" y="T5"/>
                  </a:cxn>
                  <a:cxn ang="0">
                    <a:pos x="T6" y="T7"/>
                  </a:cxn>
                  <a:cxn ang="0">
                    <a:pos x="T8" y="T9"/>
                  </a:cxn>
                  <a:cxn ang="0">
                    <a:pos x="T10" y="T11"/>
                  </a:cxn>
                  <a:cxn ang="0">
                    <a:pos x="T12" y="T13"/>
                  </a:cxn>
                </a:cxnLst>
                <a:rect l="0" t="0" r="r" b="b"/>
                <a:pathLst>
                  <a:path w="10" h="10">
                    <a:moveTo>
                      <a:pt x="5" y="0"/>
                    </a:moveTo>
                    <a:cubicBezTo>
                      <a:pt x="5" y="0"/>
                      <a:pt x="4" y="0"/>
                      <a:pt x="4" y="0"/>
                    </a:cubicBezTo>
                    <a:cubicBezTo>
                      <a:pt x="3" y="0"/>
                      <a:pt x="3" y="0"/>
                      <a:pt x="3" y="0"/>
                    </a:cubicBezTo>
                    <a:cubicBezTo>
                      <a:pt x="1" y="1"/>
                      <a:pt x="0" y="3"/>
                      <a:pt x="0" y="5"/>
                    </a:cubicBezTo>
                    <a:cubicBezTo>
                      <a:pt x="0" y="7"/>
                      <a:pt x="2" y="10"/>
                      <a:pt x="5" y="10"/>
                    </a:cubicBezTo>
                    <a:cubicBezTo>
                      <a:pt x="8" y="10"/>
                      <a:pt x="10" y="7"/>
                      <a:pt x="10" y="5"/>
                    </a:cubicBezTo>
                    <a:cubicBezTo>
                      <a:pt x="10" y="2"/>
                      <a:pt x="8"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5" name="Oval 466">
                <a:extLst>
                  <a:ext uri="{FF2B5EF4-FFF2-40B4-BE49-F238E27FC236}">
                    <a16:creationId xmlns:a16="http://schemas.microsoft.com/office/drawing/2014/main" id="{7E0AD3FF-B22E-4218-8959-8C078939464A}"/>
                  </a:ext>
                </a:extLst>
              </p:cNvPr>
              <p:cNvSpPr>
                <a:spLocks noChangeArrowheads="1"/>
              </p:cNvSpPr>
              <p:nvPr/>
            </p:nvSpPr>
            <p:spPr bwMode="auto">
              <a:xfrm>
                <a:off x="6990" y="2218"/>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6" name="Oval 467">
                <a:extLst>
                  <a:ext uri="{FF2B5EF4-FFF2-40B4-BE49-F238E27FC236}">
                    <a16:creationId xmlns:a16="http://schemas.microsoft.com/office/drawing/2014/main" id="{0480FE17-92CB-4B2E-8342-4BF50EE48F98}"/>
                  </a:ext>
                </a:extLst>
              </p:cNvPr>
              <p:cNvSpPr>
                <a:spLocks noChangeArrowheads="1"/>
              </p:cNvSpPr>
              <p:nvPr/>
            </p:nvSpPr>
            <p:spPr bwMode="auto">
              <a:xfrm>
                <a:off x="6990" y="2246"/>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7" name="Freeform 468">
                <a:extLst>
                  <a:ext uri="{FF2B5EF4-FFF2-40B4-BE49-F238E27FC236}">
                    <a16:creationId xmlns:a16="http://schemas.microsoft.com/office/drawing/2014/main" id="{B4B498DF-EDC3-487A-AD26-4F24CBF5965C}"/>
                  </a:ext>
                </a:extLst>
              </p:cNvPr>
              <p:cNvSpPr>
                <a:spLocks/>
              </p:cNvSpPr>
              <p:nvPr/>
            </p:nvSpPr>
            <p:spPr bwMode="auto">
              <a:xfrm>
                <a:off x="7166" y="2188"/>
                <a:ext cx="17" cy="16"/>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9"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Oval 469">
                <a:extLst>
                  <a:ext uri="{FF2B5EF4-FFF2-40B4-BE49-F238E27FC236}">
                    <a16:creationId xmlns:a16="http://schemas.microsoft.com/office/drawing/2014/main" id="{9E4ABABA-FF53-4181-94A5-4A73E16E9140}"/>
                  </a:ext>
                </a:extLst>
              </p:cNvPr>
              <p:cNvSpPr>
                <a:spLocks noChangeArrowheads="1"/>
              </p:cNvSpPr>
              <p:nvPr/>
            </p:nvSpPr>
            <p:spPr bwMode="auto">
              <a:xfrm>
                <a:off x="7165" y="2276"/>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Freeform 470">
                <a:extLst>
                  <a:ext uri="{FF2B5EF4-FFF2-40B4-BE49-F238E27FC236}">
                    <a16:creationId xmlns:a16="http://schemas.microsoft.com/office/drawing/2014/main" id="{9FCFA2CF-DD90-4003-9A9C-227277033E9F}"/>
                  </a:ext>
                </a:extLst>
              </p:cNvPr>
              <p:cNvSpPr>
                <a:spLocks/>
              </p:cNvSpPr>
              <p:nvPr/>
            </p:nvSpPr>
            <p:spPr bwMode="auto">
              <a:xfrm>
                <a:off x="6610" y="1952"/>
                <a:ext cx="17" cy="17"/>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9"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Oval 471">
                <a:extLst>
                  <a:ext uri="{FF2B5EF4-FFF2-40B4-BE49-F238E27FC236}">
                    <a16:creationId xmlns:a16="http://schemas.microsoft.com/office/drawing/2014/main" id="{30D57BE3-AA35-4E3A-878A-B7BA27756C9F}"/>
                  </a:ext>
                </a:extLst>
              </p:cNvPr>
              <p:cNvSpPr>
                <a:spLocks noChangeArrowheads="1"/>
              </p:cNvSpPr>
              <p:nvPr/>
            </p:nvSpPr>
            <p:spPr bwMode="auto">
              <a:xfrm>
                <a:off x="6522" y="1894"/>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Oval 472">
                <a:extLst>
                  <a:ext uri="{FF2B5EF4-FFF2-40B4-BE49-F238E27FC236}">
                    <a16:creationId xmlns:a16="http://schemas.microsoft.com/office/drawing/2014/main" id="{486DF617-053E-4E03-8349-ACAAC25EF7F1}"/>
                  </a:ext>
                </a:extLst>
              </p:cNvPr>
              <p:cNvSpPr>
                <a:spLocks noChangeArrowheads="1"/>
              </p:cNvSpPr>
              <p:nvPr/>
            </p:nvSpPr>
            <p:spPr bwMode="auto">
              <a:xfrm>
                <a:off x="6492" y="1864"/>
                <a:ext cx="16"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Oval 473">
                <a:extLst>
                  <a:ext uri="{FF2B5EF4-FFF2-40B4-BE49-F238E27FC236}">
                    <a16:creationId xmlns:a16="http://schemas.microsoft.com/office/drawing/2014/main" id="{EE47DFB5-02F0-4ECA-928A-895EC8770580}"/>
                  </a:ext>
                </a:extLst>
              </p:cNvPr>
              <p:cNvSpPr>
                <a:spLocks noChangeArrowheads="1"/>
              </p:cNvSpPr>
              <p:nvPr/>
            </p:nvSpPr>
            <p:spPr bwMode="auto">
              <a:xfrm>
                <a:off x="6405" y="1864"/>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474">
                <a:extLst>
                  <a:ext uri="{FF2B5EF4-FFF2-40B4-BE49-F238E27FC236}">
                    <a16:creationId xmlns:a16="http://schemas.microsoft.com/office/drawing/2014/main" id="{55B65EAC-43D2-498E-80EF-1D5CBA7DA175}"/>
                  </a:ext>
                </a:extLst>
              </p:cNvPr>
              <p:cNvSpPr>
                <a:spLocks/>
              </p:cNvSpPr>
              <p:nvPr/>
            </p:nvSpPr>
            <p:spPr bwMode="auto">
              <a:xfrm>
                <a:off x="6697" y="1894"/>
                <a:ext cx="18" cy="17"/>
              </a:xfrm>
              <a:custGeom>
                <a:avLst/>
                <a:gdLst>
                  <a:gd name="T0" fmla="*/ 6 w 11"/>
                  <a:gd name="T1" fmla="*/ 0 h 10"/>
                  <a:gd name="T2" fmla="*/ 0 w 11"/>
                  <a:gd name="T3" fmla="*/ 5 h 10"/>
                  <a:gd name="T4" fmla="*/ 6 w 11"/>
                  <a:gd name="T5" fmla="*/ 10 h 10"/>
                  <a:gd name="T6" fmla="*/ 11 w 11"/>
                  <a:gd name="T7" fmla="*/ 5 h 10"/>
                  <a:gd name="T8" fmla="*/ 6 w 11"/>
                  <a:gd name="T9" fmla="*/ 0 h 10"/>
                </a:gdLst>
                <a:ahLst/>
                <a:cxnLst>
                  <a:cxn ang="0">
                    <a:pos x="T0" y="T1"/>
                  </a:cxn>
                  <a:cxn ang="0">
                    <a:pos x="T2" y="T3"/>
                  </a:cxn>
                  <a:cxn ang="0">
                    <a:pos x="T4" y="T5"/>
                  </a:cxn>
                  <a:cxn ang="0">
                    <a:pos x="T6" y="T7"/>
                  </a:cxn>
                  <a:cxn ang="0">
                    <a:pos x="T8" y="T9"/>
                  </a:cxn>
                </a:cxnLst>
                <a:rect l="0" t="0" r="r" b="b"/>
                <a:pathLst>
                  <a:path w="11" h="10">
                    <a:moveTo>
                      <a:pt x="6" y="0"/>
                    </a:moveTo>
                    <a:cubicBezTo>
                      <a:pt x="3" y="0"/>
                      <a:pt x="0" y="3"/>
                      <a:pt x="0" y="5"/>
                    </a:cubicBezTo>
                    <a:cubicBezTo>
                      <a:pt x="0" y="8"/>
                      <a:pt x="3" y="10"/>
                      <a:pt x="6" y="10"/>
                    </a:cubicBezTo>
                    <a:cubicBezTo>
                      <a:pt x="8" y="10"/>
                      <a:pt x="11" y="8"/>
                      <a:pt x="11" y="5"/>
                    </a:cubicBezTo>
                    <a:cubicBezTo>
                      <a:pt x="10" y="3"/>
                      <a:pt x="8" y="0"/>
                      <a:pt x="6"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Oval 475">
                <a:extLst>
                  <a:ext uri="{FF2B5EF4-FFF2-40B4-BE49-F238E27FC236}">
                    <a16:creationId xmlns:a16="http://schemas.microsoft.com/office/drawing/2014/main" id="{239FEEEF-03C1-443A-BD28-5FE3D4BC007C}"/>
                  </a:ext>
                </a:extLst>
              </p:cNvPr>
              <p:cNvSpPr>
                <a:spLocks noChangeArrowheads="1"/>
              </p:cNvSpPr>
              <p:nvPr/>
            </p:nvSpPr>
            <p:spPr bwMode="auto">
              <a:xfrm>
                <a:off x="6259" y="1836"/>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Oval 476">
                <a:extLst>
                  <a:ext uri="{FF2B5EF4-FFF2-40B4-BE49-F238E27FC236}">
                    <a16:creationId xmlns:a16="http://schemas.microsoft.com/office/drawing/2014/main" id="{25B02028-67FC-453C-B243-B4A754C11047}"/>
                  </a:ext>
                </a:extLst>
              </p:cNvPr>
              <p:cNvSpPr>
                <a:spLocks noChangeArrowheads="1"/>
              </p:cNvSpPr>
              <p:nvPr/>
            </p:nvSpPr>
            <p:spPr bwMode="auto">
              <a:xfrm>
                <a:off x="6259" y="1777"/>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Oval 477">
                <a:extLst>
                  <a:ext uri="{FF2B5EF4-FFF2-40B4-BE49-F238E27FC236}">
                    <a16:creationId xmlns:a16="http://schemas.microsoft.com/office/drawing/2014/main" id="{ACE498DA-67B9-4199-88B3-08FAEDC9CEF4}"/>
                  </a:ext>
                </a:extLst>
              </p:cNvPr>
              <p:cNvSpPr>
                <a:spLocks noChangeArrowheads="1"/>
              </p:cNvSpPr>
              <p:nvPr/>
            </p:nvSpPr>
            <p:spPr bwMode="auto">
              <a:xfrm>
                <a:off x="6259" y="1806"/>
                <a:ext cx="16"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Oval 478">
                <a:extLst>
                  <a:ext uri="{FF2B5EF4-FFF2-40B4-BE49-F238E27FC236}">
                    <a16:creationId xmlns:a16="http://schemas.microsoft.com/office/drawing/2014/main" id="{BC502034-EDAF-4B9F-9172-05DA4BDFA8B6}"/>
                  </a:ext>
                </a:extLst>
              </p:cNvPr>
              <p:cNvSpPr>
                <a:spLocks noChangeArrowheads="1"/>
              </p:cNvSpPr>
              <p:nvPr/>
            </p:nvSpPr>
            <p:spPr bwMode="auto">
              <a:xfrm>
                <a:off x="6287" y="1806"/>
                <a:ext cx="18"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Oval 479">
                <a:extLst>
                  <a:ext uri="{FF2B5EF4-FFF2-40B4-BE49-F238E27FC236}">
                    <a16:creationId xmlns:a16="http://schemas.microsoft.com/office/drawing/2014/main" id="{EC8E10FB-CFFB-4BA0-BA6B-9F78D03BCD6F}"/>
                  </a:ext>
                </a:extLst>
              </p:cNvPr>
              <p:cNvSpPr>
                <a:spLocks noChangeArrowheads="1"/>
              </p:cNvSpPr>
              <p:nvPr/>
            </p:nvSpPr>
            <p:spPr bwMode="auto">
              <a:xfrm>
                <a:off x="6287" y="1747"/>
                <a:ext cx="18"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Oval 480">
                <a:extLst>
                  <a:ext uri="{FF2B5EF4-FFF2-40B4-BE49-F238E27FC236}">
                    <a16:creationId xmlns:a16="http://schemas.microsoft.com/office/drawing/2014/main" id="{80A7A4CD-AC5C-4D42-A9BA-D5E290E2AF9D}"/>
                  </a:ext>
                </a:extLst>
              </p:cNvPr>
              <p:cNvSpPr>
                <a:spLocks noChangeArrowheads="1"/>
              </p:cNvSpPr>
              <p:nvPr/>
            </p:nvSpPr>
            <p:spPr bwMode="auto">
              <a:xfrm>
                <a:off x="6287" y="1776"/>
                <a:ext cx="18"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Oval 481">
                <a:extLst>
                  <a:ext uri="{FF2B5EF4-FFF2-40B4-BE49-F238E27FC236}">
                    <a16:creationId xmlns:a16="http://schemas.microsoft.com/office/drawing/2014/main" id="{59342C95-51FD-46F2-8E03-F2781015C049}"/>
                  </a:ext>
                </a:extLst>
              </p:cNvPr>
              <p:cNvSpPr>
                <a:spLocks noChangeArrowheads="1"/>
              </p:cNvSpPr>
              <p:nvPr/>
            </p:nvSpPr>
            <p:spPr bwMode="auto">
              <a:xfrm>
                <a:off x="6317" y="1776"/>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482">
                <a:extLst>
                  <a:ext uri="{FF2B5EF4-FFF2-40B4-BE49-F238E27FC236}">
                    <a16:creationId xmlns:a16="http://schemas.microsoft.com/office/drawing/2014/main" id="{87A86E4E-44A1-4649-A4AD-32A316CD4568}"/>
                  </a:ext>
                </a:extLst>
              </p:cNvPr>
              <p:cNvSpPr>
                <a:spLocks noChangeArrowheads="1"/>
              </p:cNvSpPr>
              <p:nvPr/>
            </p:nvSpPr>
            <p:spPr bwMode="auto">
              <a:xfrm>
                <a:off x="6200" y="1924"/>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483">
                <a:extLst>
                  <a:ext uri="{FF2B5EF4-FFF2-40B4-BE49-F238E27FC236}">
                    <a16:creationId xmlns:a16="http://schemas.microsoft.com/office/drawing/2014/main" id="{CCCBA3C3-057D-48A8-BA09-F095EA0F057A}"/>
                  </a:ext>
                </a:extLst>
              </p:cNvPr>
              <p:cNvSpPr>
                <a:spLocks noChangeArrowheads="1"/>
              </p:cNvSpPr>
              <p:nvPr/>
            </p:nvSpPr>
            <p:spPr bwMode="auto">
              <a:xfrm>
                <a:off x="6200" y="1952"/>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3" name="Oval 484">
                <a:extLst>
                  <a:ext uri="{FF2B5EF4-FFF2-40B4-BE49-F238E27FC236}">
                    <a16:creationId xmlns:a16="http://schemas.microsoft.com/office/drawing/2014/main" id="{FE507240-B1E7-43D1-9244-F5C1AB925A87}"/>
                  </a:ext>
                </a:extLst>
              </p:cNvPr>
              <p:cNvSpPr>
                <a:spLocks noChangeArrowheads="1"/>
              </p:cNvSpPr>
              <p:nvPr/>
            </p:nvSpPr>
            <p:spPr bwMode="auto">
              <a:xfrm>
                <a:off x="6200" y="1982"/>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4" name="Oval 485">
                <a:extLst>
                  <a:ext uri="{FF2B5EF4-FFF2-40B4-BE49-F238E27FC236}">
                    <a16:creationId xmlns:a16="http://schemas.microsoft.com/office/drawing/2014/main" id="{B1A897DA-3B70-485E-8742-FC0F04E28904}"/>
                  </a:ext>
                </a:extLst>
              </p:cNvPr>
              <p:cNvSpPr>
                <a:spLocks noChangeArrowheads="1"/>
              </p:cNvSpPr>
              <p:nvPr/>
            </p:nvSpPr>
            <p:spPr bwMode="auto">
              <a:xfrm>
                <a:off x="6229" y="2011"/>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5" name="Oval 486">
                <a:extLst>
                  <a:ext uri="{FF2B5EF4-FFF2-40B4-BE49-F238E27FC236}">
                    <a16:creationId xmlns:a16="http://schemas.microsoft.com/office/drawing/2014/main" id="{385ED855-8EE7-4C67-9E6A-9E963AB6DFF0}"/>
                  </a:ext>
                </a:extLst>
              </p:cNvPr>
              <p:cNvSpPr>
                <a:spLocks noChangeArrowheads="1"/>
              </p:cNvSpPr>
              <p:nvPr/>
            </p:nvSpPr>
            <p:spPr bwMode="auto">
              <a:xfrm>
                <a:off x="6580" y="1747"/>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6" name="Oval 487">
                <a:extLst>
                  <a:ext uri="{FF2B5EF4-FFF2-40B4-BE49-F238E27FC236}">
                    <a16:creationId xmlns:a16="http://schemas.microsoft.com/office/drawing/2014/main" id="{E39E5569-4431-4D05-B32C-A13F3F044426}"/>
                  </a:ext>
                </a:extLst>
              </p:cNvPr>
              <p:cNvSpPr>
                <a:spLocks noChangeArrowheads="1"/>
              </p:cNvSpPr>
              <p:nvPr/>
            </p:nvSpPr>
            <p:spPr bwMode="auto">
              <a:xfrm>
                <a:off x="6580" y="1776"/>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7" name="Oval 488">
                <a:extLst>
                  <a:ext uri="{FF2B5EF4-FFF2-40B4-BE49-F238E27FC236}">
                    <a16:creationId xmlns:a16="http://schemas.microsoft.com/office/drawing/2014/main" id="{3F9194BE-549B-450F-9444-B20F2809E1D2}"/>
                  </a:ext>
                </a:extLst>
              </p:cNvPr>
              <p:cNvSpPr>
                <a:spLocks noChangeArrowheads="1"/>
              </p:cNvSpPr>
              <p:nvPr/>
            </p:nvSpPr>
            <p:spPr bwMode="auto">
              <a:xfrm>
                <a:off x="6580" y="1806"/>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8" name="Oval 489">
                <a:extLst>
                  <a:ext uri="{FF2B5EF4-FFF2-40B4-BE49-F238E27FC236}">
                    <a16:creationId xmlns:a16="http://schemas.microsoft.com/office/drawing/2014/main" id="{E1672AB0-0CB3-42BB-A582-91149E6E841A}"/>
                  </a:ext>
                </a:extLst>
              </p:cNvPr>
              <p:cNvSpPr>
                <a:spLocks noChangeArrowheads="1"/>
              </p:cNvSpPr>
              <p:nvPr/>
            </p:nvSpPr>
            <p:spPr bwMode="auto">
              <a:xfrm>
                <a:off x="6608" y="1776"/>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9" name="Freeform 490">
                <a:extLst>
                  <a:ext uri="{FF2B5EF4-FFF2-40B4-BE49-F238E27FC236}">
                    <a16:creationId xmlns:a16="http://schemas.microsoft.com/office/drawing/2014/main" id="{35AC275E-3712-4691-AEB6-3B606261A900}"/>
                  </a:ext>
                </a:extLst>
              </p:cNvPr>
              <p:cNvSpPr>
                <a:spLocks/>
              </p:cNvSpPr>
              <p:nvPr/>
            </p:nvSpPr>
            <p:spPr bwMode="auto">
              <a:xfrm>
                <a:off x="6608" y="1806"/>
                <a:ext cx="17" cy="16"/>
              </a:xfrm>
              <a:custGeom>
                <a:avLst/>
                <a:gdLst>
                  <a:gd name="T0" fmla="*/ 5 w 10"/>
                  <a:gd name="T1" fmla="*/ 10 h 10"/>
                  <a:gd name="T2" fmla="*/ 10 w 10"/>
                  <a:gd name="T3" fmla="*/ 5 h 10"/>
                  <a:gd name="T4" fmla="*/ 5 w 10"/>
                  <a:gd name="T5" fmla="*/ 0 h 10"/>
                  <a:gd name="T6" fmla="*/ 0 w 10"/>
                  <a:gd name="T7" fmla="*/ 5 h 10"/>
                  <a:gd name="T8" fmla="*/ 5 w 10"/>
                  <a:gd name="T9" fmla="*/ 10 h 10"/>
                </a:gdLst>
                <a:ahLst/>
                <a:cxnLst>
                  <a:cxn ang="0">
                    <a:pos x="T0" y="T1"/>
                  </a:cxn>
                  <a:cxn ang="0">
                    <a:pos x="T2" y="T3"/>
                  </a:cxn>
                  <a:cxn ang="0">
                    <a:pos x="T4" y="T5"/>
                  </a:cxn>
                  <a:cxn ang="0">
                    <a:pos x="T6" y="T7"/>
                  </a:cxn>
                  <a:cxn ang="0">
                    <a:pos x="T8" y="T9"/>
                  </a:cxn>
                </a:cxnLst>
                <a:rect l="0" t="0" r="r" b="b"/>
                <a:pathLst>
                  <a:path w="10" h="10">
                    <a:moveTo>
                      <a:pt x="5" y="10"/>
                    </a:moveTo>
                    <a:cubicBezTo>
                      <a:pt x="8" y="10"/>
                      <a:pt x="10" y="8"/>
                      <a:pt x="10" y="5"/>
                    </a:cubicBezTo>
                    <a:cubicBezTo>
                      <a:pt x="10" y="2"/>
                      <a:pt x="8" y="0"/>
                      <a:pt x="5" y="0"/>
                    </a:cubicBezTo>
                    <a:cubicBezTo>
                      <a:pt x="3" y="0"/>
                      <a:pt x="0" y="2"/>
                      <a:pt x="0" y="5"/>
                    </a:cubicBezTo>
                    <a:cubicBezTo>
                      <a:pt x="1" y="8"/>
                      <a:pt x="3" y="10"/>
                      <a:pt x="5" y="1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491">
                <a:extLst>
                  <a:ext uri="{FF2B5EF4-FFF2-40B4-BE49-F238E27FC236}">
                    <a16:creationId xmlns:a16="http://schemas.microsoft.com/office/drawing/2014/main" id="{063C421B-302B-4BC5-AE66-5A797B7B472B}"/>
                  </a:ext>
                </a:extLst>
              </p:cNvPr>
              <p:cNvSpPr>
                <a:spLocks noChangeArrowheads="1"/>
              </p:cNvSpPr>
              <p:nvPr/>
            </p:nvSpPr>
            <p:spPr bwMode="auto">
              <a:xfrm>
                <a:off x="6463" y="1747"/>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Freeform 492">
                <a:extLst>
                  <a:ext uri="{FF2B5EF4-FFF2-40B4-BE49-F238E27FC236}">
                    <a16:creationId xmlns:a16="http://schemas.microsoft.com/office/drawing/2014/main" id="{24B775C4-43C4-4BBF-8B82-81E9C29EB79F}"/>
                  </a:ext>
                </a:extLst>
              </p:cNvPr>
              <p:cNvSpPr>
                <a:spLocks/>
              </p:cNvSpPr>
              <p:nvPr/>
            </p:nvSpPr>
            <p:spPr bwMode="auto">
              <a:xfrm>
                <a:off x="6493" y="1747"/>
                <a:ext cx="17" cy="17"/>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9"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Oval 493">
                <a:extLst>
                  <a:ext uri="{FF2B5EF4-FFF2-40B4-BE49-F238E27FC236}">
                    <a16:creationId xmlns:a16="http://schemas.microsoft.com/office/drawing/2014/main" id="{D0067554-D875-444D-AFFE-35F92EBA0F04}"/>
                  </a:ext>
                </a:extLst>
              </p:cNvPr>
              <p:cNvSpPr>
                <a:spLocks noChangeArrowheads="1"/>
              </p:cNvSpPr>
              <p:nvPr/>
            </p:nvSpPr>
            <p:spPr bwMode="auto">
              <a:xfrm>
                <a:off x="6522" y="1747"/>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Oval 494">
                <a:extLst>
                  <a:ext uri="{FF2B5EF4-FFF2-40B4-BE49-F238E27FC236}">
                    <a16:creationId xmlns:a16="http://schemas.microsoft.com/office/drawing/2014/main" id="{58BCF579-0C2C-4D67-9244-8F7B88D0BF3F}"/>
                  </a:ext>
                </a:extLst>
              </p:cNvPr>
              <p:cNvSpPr>
                <a:spLocks noChangeArrowheads="1"/>
              </p:cNvSpPr>
              <p:nvPr/>
            </p:nvSpPr>
            <p:spPr bwMode="auto">
              <a:xfrm>
                <a:off x="6522" y="1776"/>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Oval 495">
                <a:extLst>
                  <a:ext uri="{FF2B5EF4-FFF2-40B4-BE49-F238E27FC236}">
                    <a16:creationId xmlns:a16="http://schemas.microsoft.com/office/drawing/2014/main" id="{3413D1D3-63AE-4073-8B01-332D48336D40}"/>
                  </a:ext>
                </a:extLst>
              </p:cNvPr>
              <p:cNvSpPr>
                <a:spLocks noChangeArrowheads="1"/>
              </p:cNvSpPr>
              <p:nvPr/>
            </p:nvSpPr>
            <p:spPr bwMode="auto">
              <a:xfrm>
                <a:off x="6492" y="1776"/>
                <a:ext cx="16"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Oval 496">
                <a:extLst>
                  <a:ext uri="{FF2B5EF4-FFF2-40B4-BE49-F238E27FC236}">
                    <a16:creationId xmlns:a16="http://schemas.microsoft.com/office/drawing/2014/main" id="{8F5A81D0-2C1A-4182-B185-460D7E6E096A}"/>
                  </a:ext>
                </a:extLst>
              </p:cNvPr>
              <p:cNvSpPr>
                <a:spLocks noChangeArrowheads="1"/>
              </p:cNvSpPr>
              <p:nvPr/>
            </p:nvSpPr>
            <p:spPr bwMode="auto">
              <a:xfrm>
                <a:off x="6463" y="1806"/>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Oval 497">
                <a:extLst>
                  <a:ext uri="{FF2B5EF4-FFF2-40B4-BE49-F238E27FC236}">
                    <a16:creationId xmlns:a16="http://schemas.microsoft.com/office/drawing/2014/main" id="{5AAC7364-5FD7-4285-B4A1-4DA908CC5C99}"/>
                  </a:ext>
                </a:extLst>
              </p:cNvPr>
              <p:cNvSpPr>
                <a:spLocks noChangeArrowheads="1"/>
              </p:cNvSpPr>
              <p:nvPr/>
            </p:nvSpPr>
            <p:spPr bwMode="auto">
              <a:xfrm>
                <a:off x="6492" y="1806"/>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Oval 498">
                <a:extLst>
                  <a:ext uri="{FF2B5EF4-FFF2-40B4-BE49-F238E27FC236}">
                    <a16:creationId xmlns:a16="http://schemas.microsoft.com/office/drawing/2014/main" id="{27026D61-B010-408F-ADDE-A48DCB384B46}"/>
                  </a:ext>
                </a:extLst>
              </p:cNvPr>
              <p:cNvSpPr>
                <a:spLocks noChangeArrowheads="1"/>
              </p:cNvSpPr>
              <p:nvPr/>
            </p:nvSpPr>
            <p:spPr bwMode="auto">
              <a:xfrm>
                <a:off x="6434" y="1776"/>
                <a:ext cx="16"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Oval 499">
                <a:extLst>
                  <a:ext uri="{FF2B5EF4-FFF2-40B4-BE49-F238E27FC236}">
                    <a16:creationId xmlns:a16="http://schemas.microsoft.com/office/drawing/2014/main" id="{D640AD56-E4E9-4228-87D6-676BD956208E}"/>
                  </a:ext>
                </a:extLst>
              </p:cNvPr>
              <p:cNvSpPr>
                <a:spLocks noChangeArrowheads="1"/>
              </p:cNvSpPr>
              <p:nvPr/>
            </p:nvSpPr>
            <p:spPr bwMode="auto">
              <a:xfrm>
                <a:off x="6463" y="1776"/>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Oval 500">
                <a:extLst>
                  <a:ext uri="{FF2B5EF4-FFF2-40B4-BE49-F238E27FC236}">
                    <a16:creationId xmlns:a16="http://schemas.microsoft.com/office/drawing/2014/main" id="{FC406848-7991-4E98-980F-185496D562BF}"/>
                  </a:ext>
                </a:extLst>
              </p:cNvPr>
              <p:cNvSpPr>
                <a:spLocks noChangeArrowheads="1"/>
              </p:cNvSpPr>
              <p:nvPr/>
            </p:nvSpPr>
            <p:spPr bwMode="auto">
              <a:xfrm>
                <a:off x="6375" y="1747"/>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Oval 501">
                <a:extLst>
                  <a:ext uri="{FF2B5EF4-FFF2-40B4-BE49-F238E27FC236}">
                    <a16:creationId xmlns:a16="http://schemas.microsoft.com/office/drawing/2014/main" id="{8F2E5A02-AC9A-49E8-812B-FAC5DFB54D58}"/>
                  </a:ext>
                </a:extLst>
              </p:cNvPr>
              <p:cNvSpPr>
                <a:spLocks noChangeArrowheads="1"/>
              </p:cNvSpPr>
              <p:nvPr/>
            </p:nvSpPr>
            <p:spPr bwMode="auto">
              <a:xfrm>
                <a:off x="6375" y="1776"/>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502">
                <a:extLst>
                  <a:ext uri="{FF2B5EF4-FFF2-40B4-BE49-F238E27FC236}">
                    <a16:creationId xmlns:a16="http://schemas.microsoft.com/office/drawing/2014/main" id="{E367A8B8-685B-495B-AFF7-8E280D6A81B8}"/>
                  </a:ext>
                </a:extLst>
              </p:cNvPr>
              <p:cNvSpPr>
                <a:spLocks noChangeArrowheads="1"/>
              </p:cNvSpPr>
              <p:nvPr/>
            </p:nvSpPr>
            <p:spPr bwMode="auto">
              <a:xfrm>
                <a:off x="6404" y="1776"/>
                <a:ext cx="18"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2" name="Freeform 503">
                <a:extLst>
                  <a:ext uri="{FF2B5EF4-FFF2-40B4-BE49-F238E27FC236}">
                    <a16:creationId xmlns:a16="http://schemas.microsoft.com/office/drawing/2014/main" id="{1EE063D3-5409-4DC6-807B-B6085F28371F}"/>
                  </a:ext>
                </a:extLst>
              </p:cNvPr>
              <p:cNvSpPr>
                <a:spLocks/>
              </p:cNvSpPr>
              <p:nvPr/>
            </p:nvSpPr>
            <p:spPr bwMode="auto">
              <a:xfrm>
                <a:off x="6257" y="1687"/>
                <a:ext cx="18" cy="18"/>
              </a:xfrm>
              <a:custGeom>
                <a:avLst/>
                <a:gdLst>
                  <a:gd name="T0" fmla="*/ 6 w 11"/>
                  <a:gd name="T1" fmla="*/ 11 h 11"/>
                  <a:gd name="T2" fmla="*/ 11 w 11"/>
                  <a:gd name="T3" fmla="*/ 6 h 11"/>
                  <a:gd name="T4" fmla="*/ 6 w 11"/>
                  <a:gd name="T5" fmla="*/ 0 h 11"/>
                  <a:gd name="T6" fmla="*/ 0 w 11"/>
                  <a:gd name="T7" fmla="*/ 6 h 11"/>
                  <a:gd name="T8" fmla="*/ 6 w 11"/>
                  <a:gd name="T9" fmla="*/ 11 h 11"/>
                </a:gdLst>
                <a:ahLst/>
                <a:cxnLst>
                  <a:cxn ang="0">
                    <a:pos x="T0" y="T1"/>
                  </a:cxn>
                  <a:cxn ang="0">
                    <a:pos x="T2" y="T3"/>
                  </a:cxn>
                  <a:cxn ang="0">
                    <a:pos x="T4" y="T5"/>
                  </a:cxn>
                  <a:cxn ang="0">
                    <a:pos x="T6" y="T7"/>
                  </a:cxn>
                  <a:cxn ang="0">
                    <a:pos x="T8" y="T9"/>
                  </a:cxn>
                </a:cxnLst>
                <a:rect l="0" t="0" r="r" b="b"/>
                <a:pathLst>
                  <a:path w="11" h="11">
                    <a:moveTo>
                      <a:pt x="6" y="11"/>
                    </a:moveTo>
                    <a:cubicBezTo>
                      <a:pt x="8" y="11"/>
                      <a:pt x="11" y="8"/>
                      <a:pt x="11" y="6"/>
                    </a:cubicBezTo>
                    <a:cubicBezTo>
                      <a:pt x="11" y="3"/>
                      <a:pt x="8" y="0"/>
                      <a:pt x="6" y="0"/>
                    </a:cubicBezTo>
                    <a:cubicBezTo>
                      <a:pt x="3" y="0"/>
                      <a:pt x="0" y="3"/>
                      <a:pt x="0" y="6"/>
                    </a:cubicBezTo>
                    <a:cubicBezTo>
                      <a:pt x="1" y="8"/>
                      <a:pt x="3" y="11"/>
                      <a:pt x="6"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3" name="Oval 504">
                <a:extLst>
                  <a:ext uri="{FF2B5EF4-FFF2-40B4-BE49-F238E27FC236}">
                    <a16:creationId xmlns:a16="http://schemas.microsoft.com/office/drawing/2014/main" id="{2D2349F6-FBBA-456F-B115-0653E5C7B305}"/>
                  </a:ext>
                </a:extLst>
              </p:cNvPr>
              <p:cNvSpPr>
                <a:spLocks noChangeArrowheads="1"/>
              </p:cNvSpPr>
              <p:nvPr/>
            </p:nvSpPr>
            <p:spPr bwMode="auto">
              <a:xfrm>
                <a:off x="6287" y="1687"/>
                <a:ext cx="18"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4" name="Oval 505">
                <a:extLst>
                  <a:ext uri="{FF2B5EF4-FFF2-40B4-BE49-F238E27FC236}">
                    <a16:creationId xmlns:a16="http://schemas.microsoft.com/office/drawing/2014/main" id="{130189EA-5ED8-4429-BC37-AB728AC0E908}"/>
                  </a:ext>
                </a:extLst>
              </p:cNvPr>
              <p:cNvSpPr>
                <a:spLocks noChangeArrowheads="1"/>
              </p:cNvSpPr>
              <p:nvPr/>
            </p:nvSpPr>
            <p:spPr bwMode="auto">
              <a:xfrm>
                <a:off x="6317" y="1717"/>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5" name="Oval 506">
                <a:extLst>
                  <a:ext uri="{FF2B5EF4-FFF2-40B4-BE49-F238E27FC236}">
                    <a16:creationId xmlns:a16="http://schemas.microsoft.com/office/drawing/2014/main" id="{516DB3F9-C974-448E-95C2-081E3BFC9F18}"/>
                  </a:ext>
                </a:extLst>
              </p:cNvPr>
              <p:cNvSpPr>
                <a:spLocks noChangeArrowheads="1"/>
              </p:cNvSpPr>
              <p:nvPr/>
            </p:nvSpPr>
            <p:spPr bwMode="auto">
              <a:xfrm>
                <a:off x="6287" y="1717"/>
                <a:ext cx="17"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6" name="Freeform 507">
                <a:extLst>
                  <a:ext uri="{FF2B5EF4-FFF2-40B4-BE49-F238E27FC236}">
                    <a16:creationId xmlns:a16="http://schemas.microsoft.com/office/drawing/2014/main" id="{DEC73541-A43E-45A1-A0BC-BA2FA448C6D0}"/>
                  </a:ext>
                </a:extLst>
              </p:cNvPr>
              <p:cNvSpPr>
                <a:spLocks/>
              </p:cNvSpPr>
              <p:nvPr/>
            </p:nvSpPr>
            <p:spPr bwMode="auto">
              <a:xfrm>
                <a:off x="6434" y="1659"/>
                <a:ext cx="16" cy="16"/>
              </a:xfrm>
              <a:custGeom>
                <a:avLst/>
                <a:gdLst>
                  <a:gd name="T0" fmla="*/ 5 w 10"/>
                  <a:gd name="T1" fmla="*/ 10 h 10"/>
                  <a:gd name="T2" fmla="*/ 10 w 10"/>
                  <a:gd name="T3" fmla="*/ 5 h 10"/>
                  <a:gd name="T4" fmla="*/ 5 w 10"/>
                  <a:gd name="T5" fmla="*/ 0 h 10"/>
                  <a:gd name="T6" fmla="*/ 1 w 10"/>
                  <a:gd name="T7" fmla="*/ 3 h 10"/>
                  <a:gd name="T8" fmla="*/ 2 w 10"/>
                  <a:gd name="T9" fmla="*/ 4 h 10"/>
                  <a:gd name="T10" fmla="*/ 0 w 10"/>
                  <a:gd name="T11" fmla="*/ 4 h 10"/>
                  <a:gd name="T12" fmla="*/ 0 w 10"/>
                  <a:gd name="T13" fmla="*/ 5 h 10"/>
                  <a:gd name="T14" fmla="*/ 5 w 10"/>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5" y="10"/>
                    </a:moveTo>
                    <a:cubicBezTo>
                      <a:pt x="8" y="10"/>
                      <a:pt x="10" y="8"/>
                      <a:pt x="10" y="5"/>
                    </a:cubicBezTo>
                    <a:cubicBezTo>
                      <a:pt x="10" y="2"/>
                      <a:pt x="8" y="0"/>
                      <a:pt x="5" y="0"/>
                    </a:cubicBezTo>
                    <a:cubicBezTo>
                      <a:pt x="3" y="0"/>
                      <a:pt x="1" y="1"/>
                      <a:pt x="1" y="3"/>
                    </a:cubicBezTo>
                    <a:cubicBezTo>
                      <a:pt x="2" y="4"/>
                      <a:pt x="2" y="4"/>
                      <a:pt x="2" y="4"/>
                    </a:cubicBezTo>
                    <a:cubicBezTo>
                      <a:pt x="0" y="4"/>
                      <a:pt x="0" y="4"/>
                      <a:pt x="0" y="4"/>
                    </a:cubicBezTo>
                    <a:cubicBezTo>
                      <a:pt x="0" y="4"/>
                      <a:pt x="0" y="4"/>
                      <a:pt x="0" y="5"/>
                    </a:cubicBezTo>
                    <a:cubicBezTo>
                      <a:pt x="0" y="8"/>
                      <a:pt x="2" y="10"/>
                      <a:pt x="5" y="1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7" name="Freeform 508">
                <a:extLst>
                  <a:ext uri="{FF2B5EF4-FFF2-40B4-BE49-F238E27FC236}">
                    <a16:creationId xmlns:a16="http://schemas.microsoft.com/office/drawing/2014/main" id="{58F7AD06-AD10-4839-92E6-DC7ED109EA19}"/>
                  </a:ext>
                </a:extLst>
              </p:cNvPr>
              <p:cNvSpPr>
                <a:spLocks/>
              </p:cNvSpPr>
              <p:nvPr/>
            </p:nvSpPr>
            <p:spPr bwMode="auto">
              <a:xfrm>
                <a:off x="6404" y="1687"/>
                <a:ext cx="18" cy="18"/>
              </a:xfrm>
              <a:custGeom>
                <a:avLst/>
                <a:gdLst>
                  <a:gd name="T0" fmla="*/ 5 w 11"/>
                  <a:gd name="T1" fmla="*/ 11 h 11"/>
                  <a:gd name="T2" fmla="*/ 11 w 11"/>
                  <a:gd name="T3" fmla="*/ 6 h 11"/>
                  <a:gd name="T4" fmla="*/ 5 w 11"/>
                  <a:gd name="T5" fmla="*/ 0 h 11"/>
                  <a:gd name="T6" fmla="*/ 0 w 11"/>
                  <a:gd name="T7" fmla="*/ 6 h 11"/>
                  <a:gd name="T8" fmla="*/ 5 w 11"/>
                  <a:gd name="T9" fmla="*/ 11 h 11"/>
                </a:gdLst>
                <a:ahLst/>
                <a:cxnLst>
                  <a:cxn ang="0">
                    <a:pos x="T0" y="T1"/>
                  </a:cxn>
                  <a:cxn ang="0">
                    <a:pos x="T2" y="T3"/>
                  </a:cxn>
                  <a:cxn ang="0">
                    <a:pos x="T4" y="T5"/>
                  </a:cxn>
                  <a:cxn ang="0">
                    <a:pos x="T6" y="T7"/>
                  </a:cxn>
                  <a:cxn ang="0">
                    <a:pos x="T8" y="T9"/>
                  </a:cxn>
                </a:cxnLst>
                <a:rect l="0" t="0" r="r" b="b"/>
                <a:pathLst>
                  <a:path w="11" h="11">
                    <a:moveTo>
                      <a:pt x="5" y="11"/>
                    </a:moveTo>
                    <a:cubicBezTo>
                      <a:pt x="8" y="11"/>
                      <a:pt x="11" y="8"/>
                      <a:pt x="11" y="6"/>
                    </a:cubicBezTo>
                    <a:cubicBezTo>
                      <a:pt x="11" y="3"/>
                      <a:pt x="8" y="0"/>
                      <a:pt x="5" y="0"/>
                    </a:cubicBezTo>
                    <a:cubicBezTo>
                      <a:pt x="3" y="0"/>
                      <a:pt x="0" y="3"/>
                      <a:pt x="0" y="6"/>
                    </a:cubicBezTo>
                    <a:cubicBezTo>
                      <a:pt x="1" y="8"/>
                      <a:pt x="3"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8" name="Oval 509">
                <a:extLst>
                  <a:ext uri="{FF2B5EF4-FFF2-40B4-BE49-F238E27FC236}">
                    <a16:creationId xmlns:a16="http://schemas.microsoft.com/office/drawing/2014/main" id="{2D4F96BB-D136-4068-8779-1FBDA1A84AAA}"/>
                  </a:ext>
                </a:extLst>
              </p:cNvPr>
              <p:cNvSpPr>
                <a:spLocks noChangeArrowheads="1"/>
              </p:cNvSpPr>
              <p:nvPr/>
            </p:nvSpPr>
            <p:spPr bwMode="auto">
              <a:xfrm>
                <a:off x="6785" y="1952"/>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9" name="Oval 510">
                <a:extLst>
                  <a:ext uri="{FF2B5EF4-FFF2-40B4-BE49-F238E27FC236}">
                    <a16:creationId xmlns:a16="http://schemas.microsoft.com/office/drawing/2014/main" id="{A0E0EFC3-B022-4E3A-9FD5-A70532C0C130}"/>
                  </a:ext>
                </a:extLst>
              </p:cNvPr>
              <p:cNvSpPr>
                <a:spLocks noChangeArrowheads="1"/>
              </p:cNvSpPr>
              <p:nvPr/>
            </p:nvSpPr>
            <p:spPr bwMode="auto">
              <a:xfrm>
                <a:off x="6755" y="1982"/>
                <a:ext cx="18"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0" name="Oval 511">
                <a:extLst>
                  <a:ext uri="{FF2B5EF4-FFF2-40B4-BE49-F238E27FC236}">
                    <a16:creationId xmlns:a16="http://schemas.microsoft.com/office/drawing/2014/main" id="{44FC2682-93F1-41FA-85F4-3604E4423F84}"/>
                  </a:ext>
                </a:extLst>
              </p:cNvPr>
              <p:cNvSpPr>
                <a:spLocks noChangeArrowheads="1"/>
              </p:cNvSpPr>
              <p:nvPr/>
            </p:nvSpPr>
            <p:spPr bwMode="auto">
              <a:xfrm>
                <a:off x="6785" y="1982"/>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1" name="Oval 512">
                <a:extLst>
                  <a:ext uri="{FF2B5EF4-FFF2-40B4-BE49-F238E27FC236}">
                    <a16:creationId xmlns:a16="http://schemas.microsoft.com/office/drawing/2014/main" id="{65DC140D-67C4-4C1D-90E5-AC18043425D0}"/>
                  </a:ext>
                </a:extLst>
              </p:cNvPr>
              <p:cNvSpPr>
                <a:spLocks noChangeArrowheads="1"/>
              </p:cNvSpPr>
              <p:nvPr/>
            </p:nvSpPr>
            <p:spPr bwMode="auto">
              <a:xfrm>
                <a:off x="6785" y="2011"/>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2" name="Freeform 513">
                <a:extLst>
                  <a:ext uri="{FF2B5EF4-FFF2-40B4-BE49-F238E27FC236}">
                    <a16:creationId xmlns:a16="http://schemas.microsoft.com/office/drawing/2014/main" id="{0360AB80-A0FD-47D9-B298-E70B6DE011F3}"/>
                  </a:ext>
                </a:extLst>
              </p:cNvPr>
              <p:cNvSpPr>
                <a:spLocks/>
              </p:cNvSpPr>
              <p:nvPr/>
            </p:nvSpPr>
            <p:spPr bwMode="auto">
              <a:xfrm>
                <a:off x="6815" y="1924"/>
                <a:ext cx="17" cy="17"/>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7"/>
                      <a:pt x="2" y="10"/>
                      <a:pt x="5" y="10"/>
                    </a:cubicBezTo>
                    <a:cubicBezTo>
                      <a:pt x="7" y="10"/>
                      <a:pt x="10" y="7"/>
                      <a:pt x="10" y="5"/>
                    </a:cubicBezTo>
                    <a:cubicBezTo>
                      <a:pt x="9"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3" name="Oval 514">
                <a:extLst>
                  <a:ext uri="{FF2B5EF4-FFF2-40B4-BE49-F238E27FC236}">
                    <a16:creationId xmlns:a16="http://schemas.microsoft.com/office/drawing/2014/main" id="{9B438ECC-478F-415A-BC7F-08D1359F05F2}"/>
                  </a:ext>
                </a:extLst>
              </p:cNvPr>
              <p:cNvSpPr>
                <a:spLocks noChangeArrowheads="1"/>
              </p:cNvSpPr>
              <p:nvPr/>
            </p:nvSpPr>
            <p:spPr bwMode="auto">
              <a:xfrm>
                <a:off x="6580" y="2041"/>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4" name="Freeform 515">
                <a:extLst>
                  <a:ext uri="{FF2B5EF4-FFF2-40B4-BE49-F238E27FC236}">
                    <a16:creationId xmlns:a16="http://schemas.microsoft.com/office/drawing/2014/main" id="{9E341BA0-F3B5-447F-8E4F-BE282C2A08D1}"/>
                  </a:ext>
                </a:extLst>
              </p:cNvPr>
              <p:cNvSpPr>
                <a:spLocks/>
              </p:cNvSpPr>
              <p:nvPr/>
            </p:nvSpPr>
            <p:spPr bwMode="auto">
              <a:xfrm>
                <a:off x="6552" y="2071"/>
                <a:ext cx="16" cy="17"/>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9"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5" name="Oval 516">
                <a:extLst>
                  <a:ext uri="{FF2B5EF4-FFF2-40B4-BE49-F238E27FC236}">
                    <a16:creationId xmlns:a16="http://schemas.microsoft.com/office/drawing/2014/main" id="{8F8B3DF4-1D80-4EBB-BF8C-E89B9B7A6B00}"/>
                  </a:ext>
                </a:extLst>
              </p:cNvPr>
              <p:cNvSpPr>
                <a:spLocks noChangeArrowheads="1"/>
              </p:cNvSpPr>
              <p:nvPr/>
            </p:nvSpPr>
            <p:spPr bwMode="auto">
              <a:xfrm>
                <a:off x="6522" y="2188"/>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6" name="Freeform 517">
                <a:extLst>
                  <a:ext uri="{FF2B5EF4-FFF2-40B4-BE49-F238E27FC236}">
                    <a16:creationId xmlns:a16="http://schemas.microsoft.com/office/drawing/2014/main" id="{8E84ECDA-BEBE-41BA-BC78-9F00D263F1D5}"/>
                  </a:ext>
                </a:extLst>
              </p:cNvPr>
              <p:cNvSpPr>
                <a:spLocks/>
              </p:cNvSpPr>
              <p:nvPr/>
            </p:nvSpPr>
            <p:spPr bwMode="auto">
              <a:xfrm>
                <a:off x="6552" y="2188"/>
                <a:ext cx="16" cy="16"/>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9"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7" name="Oval 518">
                <a:extLst>
                  <a:ext uri="{FF2B5EF4-FFF2-40B4-BE49-F238E27FC236}">
                    <a16:creationId xmlns:a16="http://schemas.microsoft.com/office/drawing/2014/main" id="{2C0F4396-6347-4A2F-90F0-6B106893FF71}"/>
                  </a:ext>
                </a:extLst>
              </p:cNvPr>
              <p:cNvSpPr>
                <a:spLocks noChangeArrowheads="1"/>
              </p:cNvSpPr>
              <p:nvPr/>
            </p:nvSpPr>
            <p:spPr bwMode="auto">
              <a:xfrm>
                <a:off x="6580" y="2158"/>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8" name="Oval 519">
                <a:extLst>
                  <a:ext uri="{FF2B5EF4-FFF2-40B4-BE49-F238E27FC236}">
                    <a16:creationId xmlns:a16="http://schemas.microsoft.com/office/drawing/2014/main" id="{11D3691F-D758-4BBA-B612-5396F19CADB5}"/>
                  </a:ext>
                </a:extLst>
              </p:cNvPr>
              <p:cNvSpPr>
                <a:spLocks noChangeArrowheads="1"/>
              </p:cNvSpPr>
              <p:nvPr/>
            </p:nvSpPr>
            <p:spPr bwMode="auto">
              <a:xfrm>
                <a:off x="6580" y="2188"/>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9" name="Freeform 520">
                <a:extLst>
                  <a:ext uri="{FF2B5EF4-FFF2-40B4-BE49-F238E27FC236}">
                    <a16:creationId xmlns:a16="http://schemas.microsoft.com/office/drawing/2014/main" id="{4FE7C456-CA41-417E-9A1C-832540D3A2E7}"/>
                  </a:ext>
                </a:extLst>
              </p:cNvPr>
              <p:cNvSpPr>
                <a:spLocks/>
              </p:cNvSpPr>
              <p:nvPr/>
            </p:nvSpPr>
            <p:spPr bwMode="auto">
              <a:xfrm>
                <a:off x="6552" y="2218"/>
                <a:ext cx="16" cy="16"/>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9"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0" name="Freeform 521">
                <a:extLst>
                  <a:ext uri="{FF2B5EF4-FFF2-40B4-BE49-F238E27FC236}">
                    <a16:creationId xmlns:a16="http://schemas.microsoft.com/office/drawing/2014/main" id="{89A3647D-D59A-4C88-8217-89B56ACAAF23}"/>
                  </a:ext>
                </a:extLst>
              </p:cNvPr>
              <p:cNvSpPr>
                <a:spLocks/>
              </p:cNvSpPr>
              <p:nvPr/>
            </p:nvSpPr>
            <p:spPr bwMode="auto">
              <a:xfrm>
                <a:off x="6552" y="2246"/>
                <a:ext cx="16" cy="17"/>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9"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1" name="Oval 522">
                <a:extLst>
                  <a:ext uri="{FF2B5EF4-FFF2-40B4-BE49-F238E27FC236}">
                    <a16:creationId xmlns:a16="http://schemas.microsoft.com/office/drawing/2014/main" id="{432CD866-29BB-401C-9568-4481C490CCBA}"/>
                  </a:ext>
                </a:extLst>
              </p:cNvPr>
              <p:cNvSpPr>
                <a:spLocks noChangeArrowheads="1"/>
              </p:cNvSpPr>
              <p:nvPr/>
            </p:nvSpPr>
            <p:spPr bwMode="auto">
              <a:xfrm>
                <a:off x="6580" y="2218"/>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2" name="Oval 523">
                <a:extLst>
                  <a:ext uri="{FF2B5EF4-FFF2-40B4-BE49-F238E27FC236}">
                    <a16:creationId xmlns:a16="http://schemas.microsoft.com/office/drawing/2014/main" id="{6AB6A2FF-BA3B-4A88-BAAA-057B054A0F88}"/>
                  </a:ext>
                </a:extLst>
              </p:cNvPr>
              <p:cNvSpPr>
                <a:spLocks noChangeArrowheads="1"/>
              </p:cNvSpPr>
              <p:nvPr/>
            </p:nvSpPr>
            <p:spPr bwMode="auto">
              <a:xfrm>
                <a:off x="6668" y="1570"/>
                <a:ext cx="17"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3" name="Oval 524">
                <a:extLst>
                  <a:ext uri="{FF2B5EF4-FFF2-40B4-BE49-F238E27FC236}">
                    <a16:creationId xmlns:a16="http://schemas.microsoft.com/office/drawing/2014/main" id="{FA82C407-BDE1-403B-B600-5F921CF71259}"/>
                  </a:ext>
                </a:extLst>
              </p:cNvPr>
              <p:cNvSpPr>
                <a:spLocks noChangeArrowheads="1"/>
              </p:cNvSpPr>
              <p:nvPr/>
            </p:nvSpPr>
            <p:spPr bwMode="auto">
              <a:xfrm>
                <a:off x="6697" y="1570"/>
                <a:ext cx="18"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4" name="Oval 525">
                <a:extLst>
                  <a:ext uri="{FF2B5EF4-FFF2-40B4-BE49-F238E27FC236}">
                    <a16:creationId xmlns:a16="http://schemas.microsoft.com/office/drawing/2014/main" id="{A9DDD8D8-A911-43E6-B1AA-256258917505}"/>
                  </a:ext>
                </a:extLst>
              </p:cNvPr>
              <p:cNvSpPr>
                <a:spLocks noChangeArrowheads="1"/>
              </p:cNvSpPr>
              <p:nvPr/>
            </p:nvSpPr>
            <p:spPr bwMode="auto">
              <a:xfrm>
                <a:off x="6638" y="1600"/>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5" name="Oval 526">
                <a:extLst>
                  <a:ext uri="{FF2B5EF4-FFF2-40B4-BE49-F238E27FC236}">
                    <a16:creationId xmlns:a16="http://schemas.microsoft.com/office/drawing/2014/main" id="{CD713FE6-27B9-4D82-80ED-615BE4DEB48B}"/>
                  </a:ext>
                </a:extLst>
              </p:cNvPr>
              <p:cNvSpPr>
                <a:spLocks noChangeArrowheads="1"/>
              </p:cNvSpPr>
              <p:nvPr/>
            </p:nvSpPr>
            <p:spPr bwMode="auto">
              <a:xfrm>
                <a:off x="6492" y="2246"/>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6" name="Oval 527">
                <a:extLst>
                  <a:ext uri="{FF2B5EF4-FFF2-40B4-BE49-F238E27FC236}">
                    <a16:creationId xmlns:a16="http://schemas.microsoft.com/office/drawing/2014/main" id="{D25CC140-59B2-4F81-B97D-8A5060912D3A}"/>
                  </a:ext>
                </a:extLst>
              </p:cNvPr>
              <p:cNvSpPr>
                <a:spLocks noChangeArrowheads="1"/>
              </p:cNvSpPr>
              <p:nvPr/>
            </p:nvSpPr>
            <p:spPr bwMode="auto">
              <a:xfrm>
                <a:off x="6434" y="2305"/>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7" name="Oval 528">
                <a:extLst>
                  <a:ext uri="{FF2B5EF4-FFF2-40B4-BE49-F238E27FC236}">
                    <a16:creationId xmlns:a16="http://schemas.microsoft.com/office/drawing/2014/main" id="{6A9404D2-1731-4207-93D0-A29F64A092C7}"/>
                  </a:ext>
                </a:extLst>
              </p:cNvPr>
              <p:cNvSpPr>
                <a:spLocks noChangeArrowheads="1"/>
              </p:cNvSpPr>
              <p:nvPr/>
            </p:nvSpPr>
            <p:spPr bwMode="auto">
              <a:xfrm>
                <a:off x="6463" y="2305"/>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8" name="Freeform 529">
                <a:extLst>
                  <a:ext uri="{FF2B5EF4-FFF2-40B4-BE49-F238E27FC236}">
                    <a16:creationId xmlns:a16="http://schemas.microsoft.com/office/drawing/2014/main" id="{98C92A6D-0A32-4A47-AB77-B0EE109A028B}"/>
                  </a:ext>
                </a:extLst>
              </p:cNvPr>
              <p:cNvSpPr>
                <a:spLocks/>
              </p:cNvSpPr>
              <p:nvPr/>
            </p:nvSpPr>
            <p:spPr bwMode="auto">
              <a:xfrm>
                <a:off x="6405" y="2276"/>
                <a:ext cx="17" cy="17"/>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2"/>
                      <a:pt x="0" y="5"/>
                    </a:cubicBezTo>
                    <a:cubicBezTo>
                      <a:pt x="0" y="8"/>
                      <a:pt x="2" y="10"/>
                      <a:pt x="5" y="10"/>
                    </a:cubicBezTo>
                    <a:cubicBezTo>
                      <a:pt x="8" y="10"/>
                      <a:pt x="10" y="8"/>
                      <a:pt x="10" y="5"/>
                    </a:cubicBezTo>
                    <a:cubicBezTo>
                      <a:pt x="10" y="2"/>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9" name="Oval 530">
                <a:extLst>
                  <a:ext uri="{FF2B5EF4-FFF2-40B4-BE49-F238E27FC236}">
                    <a16:creationId xmlns:a16="http://schemas.microsoft.com/office/drawing/2014/main" id="{AC335008-EE8E-40A6-AC4E-E1E11638E07B}"/>
                  </a:ext>
                </a:extLst>
              </p:cNvPr>
              <p:cNvSpPr>
                <a:spLocks noChangeArrowheads="1"/>
              </p:cNvSpPr>
              <p:nvPr/>
            </p:nvSpPr>
            <p:spPr bwMode="auto">
              <a:xfrm>
                <a:off x="6375" y="2158"/>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0" name="Oval 531">
                <a:extLst>
                  <a:ext uri="{FF2B5EF4-FFF2-40B4-BE49-F238E27FC236}">
                    <a16:creationId xmlns:a16="http://schemas.microsoft.com/office/drawing/2014/main" id="{12B402AA-B538-43E8-950F-D222B8410BB7}"/>
                  </a:ext>
                </a:extLst>
              </p:cNvPr>
              <p:cNvSpPr>
                <a:spLocks noChangeArrowheads="1"/>
              </p:cNvSpPr>
              <p:nvPr/>
            </p:nvSpPr>
            <p:spPr bwMode="auto">
              <a:xfrm>
                <a:off x="6375" y="2188"/>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1" name="Oval 532">
                <a:extLst>
                  <a:ext uri="{FF2B5EF4-FFF2-40B4-BE49-F238E27FC236}">
                    <a16:creationId xmlns:a16="http://schemas.microsoft.com/office/drawing/2014/main" id="{3799E976-BF05-4C57-B176-39874428B6D2}"/>
                  </a:ext>
                </a:extLst>
              </p:cNvPr>
              <p:cNvSpPr>
                <a:spLocks noChangeArrowheads="1"/>
              </p:cNvSpPr>
              <p:nvPr/>
            </p:nvSpPr>
            <p:spPr bwMode="auto">
              <a:xfrm>
                <a:off x="6375" y="2218"/>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2" name="Oval 533">
                <a:extLst>
                  <a:ext uri="{FF2B5EF4-FFF2-40B4-BE49-F238E27FC236}">
                    <a16:creationId xmlns:a16="http://schemas.microsoft.com/office/drawing/2014/main" id="{844841A1-F35B-4DA9-AF7A-1BCC7F944293}"/>
                  </a:ext>
                </a:extLst>
              </p:cNvPr>
              <p:cNvSpPr>
                <a:spLocks noChangeArrowheads="1"/>
              </p:cNvSpPr>
              <p:nvPr/>
            </p:nvSpPr>
            <p:spPr bwMode="auto">
              <a:xfrm>
                <a:off x="6375" y="2099"/>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3" name="Oval 534">
                <a:extLst>
                  <a:ext uri="{FF2B5EF4-FFF2-40B4-BE49-F238E27FC236}">
                    <a16:creationId xmlns:a16="http://schemas.microsoft.com/office/drawing/2014/main" id="{0449B349-667A-4816-B4D2-DBD9735550CB}"/>
                  </a:ext>
                </a:extLst>
              </p:cNvPr>
              <p:cNvSpPr>
                <a:spLocks noChangeArrowheads="1"/>
              </p:cNvSpPr>
              <p:nvPr/>
            </p:nvSpPr>
            <p:spPr bwMode="auto">
              <a:xfrm>
                <a:off x="6375" y="2128"/>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4" name="Freeform 535">
                <a:extLst>
                  <a:ext uri="{FF2B5EF4-FFF2-40B4-BE49-F238E27FC236}">
                    <a16:creationId xmlns:a16="http://schemas.microsoft.com/office/drawing/2014/main" id="{C1CA9565-D0A8-4DFE-8E41-B7FAABCA012E}"/>
                  </a:ext>
                </a:extLst>
              </p:cNvPr>
              <p:cNvSpPr>
                <a:spLocks/>
              </p:cNvSpPr>
              <p:nvPr/>
            </p:nvSpPr>
            <p:spPr bwMode="auto">
              <a:xfrm>
                <a:off x="6434" y="1600"/>
                <a:ext cx="16" cy="17"/>
              </a:xfrm>
              <a:custGeom>
                <a:avLst/>
                <a:gdLst>
                  <a:gd name="T0" fmla="*/ 5 w 10"/>
                  <a:gd name="T1" fmla="*/ 10 h 10"/>
                  <a:gd name="T2" fmla="*/ 10 w 10"/>
                  <a:gd name="T3" fmla="*/ 5 h 10"/>
                  <a:gd name="T4" fmla="*/ 5 w 10"/>
                  <a:gd name="T5" fmla="*/ 0 h 10"/>
                  <a:gd name="T6" fmla="*/ 1 w 10"/>
                  <a:gd name="T7" fmla="*/ 2 h 10"/>
                  <a:gd name="T8" fmla="*/ 2 w 10"/>
                  <a:gd name="T9" fmla="*/ 4 h 10"/>
                  <a:gd name="T10" fmla="*/ 1 w 10"/>
                  <a:gd name="T11" fmla="*/ 4 h 10"/>
                  <a:gd name="T12" fmla="*/ 1 w 10"/>
                  <a:gd name="T13" fmla="*/ 5 h 10"/>
                  <a:gd name="T14" fmla="*/ 5 w 10"/>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0" h="10">
                    <a:moveTo>
                      <a:pt x="5" y="10"/>
                    </a:moveTo>
                    <a:cubicBezTo>
                      <a:pt x="8" y="10"/>
                      <a:pt x="10" y="8"/>
                      <a:pt x="10" y="5"/>
                    </a:cubicBezTo>
                    <a:cubicBezTo>
                      <a:pt x="10" y="2"/>
                      <a:pt x="8" y="0"/>
                      <a:pt x="5" y="0"/>
                    </a:cubicBezTo>
                    <a:cubicBezTo>
                      <a:pt x="3" y="0"/>
                      <a:pt x="2" y="1"/>
                      <a:pt x="1" y="2"/>
                    </a:cubicBezTo>
                    <a:cubicBezTo>
                      <a:pt x="2" y="4"/>
                      <a:pt x="2" y="4"/>
                      <a:pt x="2" y="4"/>
                    </a:cubicBezTo>
                    <a:cubicBezTo>
                      <a:pt x="1" y="4"/>
                      <a:pt x="1" y="4"/>
                      <a:pt x="1" y="4"/>
                    </a:cubicBezTo>
                    <a:cubicBezTo>
                      <a:pt x="1" y="5"/>
                      <a:pt x="1" y="5"/>
                      <a:pt x="1" y="5"/>
                    </a:cubicBezTo>
                    <a:cubicBezTo>
                      <a:pt x="0" y="8"/>
                      <a:pt x="2" y="10"/>
                      <a:pt x="5" y="1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5" name="Freeform 536">
                <a:extLst>
                  <a:ext uri="{FF2B5EF4-FFF2-40B4-BE49-F238E27FC236}">
                    <a16:creationId xmlns:a16="http://schemas.microsoft.com/office/drawing/2014/main" id="{EA118C75-A69F-492B-BE4D-7DFFAD14BB2A}"/>
                  </a:ext>
                </a:extLst>
              </p:cNvPr>
              <p:cNvSpPr>
                <a:spLocks/>
              </p:cNvSpPr>
              <p:nvPr/>
            </p:nvSpPr>
            <p:spPr bwMode="auto">
              <a:xfrm>
                <a:off x="6405" y="1629"/>
                <a:ext cx="17" cy="18"/>
              </a:xfrm>
              <a:custGeom>
                <a:avLst/>
                <a:gdLst>
                  <a:gd name="T0" fmla="*/ 5 w 10"/>
                  <a:gd name="T1" fmla="*/ 0 h 11"/>
                  <a:gd name="T2" fmla="*/ 0 w 10"/>
                  <a:gd name="T3" fmla="*/ 6 h 11"/>
                  <a:gd name="T4" fmla="*/ 5 w 10"/>
                  <a:gd name="T5" fmla="*/ 11 h 11"/>
                  <a:gd name="T6" fmla="*/ 10 w 10"/>
                  <a:gd name="T7" fmla="*/ 6 h 11"/>
                  <a:gd name="T8" fmla="*/ 5 w 10"/>
                  <a:gd name="T9" fmla="*/ 0 h 11"/>
                </a:gdLst>
                <a:ahLst/>
                <a:cxnLst>
                  <a:cxn ang="0">
                    <a:pos x="T0" y="T1"/>
                  </a:cxn>
                  <a:cxn ang="0">
                    <a:pos x="T2" y="T3"/>
                  </a:cxn>
                  <a:cxn ang="0">
                    <a:pos x="T4" y="T5"/>
                  </a:cxn>
                  <a:cxn ang="0">
                    <a:pos x="T6" y="T7"/>
                  </a:cxn>
                  <a:cxn ang="0">
                    <a:pos x="T8" y="T9"/>
                  </a:cxn>
                </a:cxnLst>
                <a:rect l="0" t="0" r="r" b="b"/>
                <a:pathLst>
                  <a:path w="10" h="11">
                    <a:moveTo>
                      <a:pt x="5" y="0"/>
                    </a:moveTo>
                    <a:cubicBezTo>
                      <a:pt x="2" y="0"/>
                      <a:pt x="0" y="3"/>
                      <a:pt x="0" y="6"/>
                    </a:cubicBezTo>
                    <a:cubicBezTo>
                      <a:pt x="0" y="8"/>
                      <a:pt x="2" y="11"/>
                      <a:pt x="5" y="11"/>
                    </a:cubicBezTo>
                    <a:cubicBezTo>
                      <a:pt x="8" y="11"/>
                      <a:pt x="10" y="8"/>
                      <a:pt x="10" y="6"/>
                    </a:cubicBezTo>
                    <a:cubicBezTo>
                      <a:pt x="10" y="3"/>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6" name="Oval 537">
                <a:extLst>
                  <a:ext uri="{FF2B5EF4-FFF2-40B4-BE49-F238E27FC236}">
                    <a16:creationId xmlns:a16="http://schemas.microsoft.com/office/drawing/2014/main" id="{188D66A5-B74C-43C4-B12D-CAF42DE99CEB}"/>
                  </a:ext>
                </a:extLst>
              </p:cNvPr>
              <p:cNvSpPr>
                <a:spLocks noChangeArrowheads="1"/>
              </p:cNvSpPr>
              <p:nvPr/>
            </p:nvSpPr>
            <p:spPr bwMode="auto">
              <a:xfrm>
                <a:off x="6434" y="1629"/>
                <a:ext cx="16"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7" name="Oval 538">
                <a:extLst>
                  <a:ext uri="{FF2B5EF4-FFF2-40B4-BE49-F238E27FC236}">
                    <a16:creationId xmlns:a16="http://schemas.microsoft.com/office/drawing/2014/main" id="{74122D8C-9EEE-4901-9643-95EEA0C72B54}"/>
                  </a:ext>
                </a:extLst>
              </p:cNvPr>
              <p:cNvSpPr>
                <a:spLocks noChangeArrowheads="1"/>
              </p:cNvSpPr>
              <p:nvPr/>
            </p:nvSpPr>
            <p:spPr bwMode="auto">
              <a:xfrm>
                <a:off x="6463" y="1600"/>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8" name="Oval 539">
                <a:extLst>
                  <a:ext uri="{FF2B5EF4-FFF2-40B4-BE49-F238E27FC236}">
                    <a16:creationId xmlns:a16="http://schemas.microsoft.com/office/drawing/2014/main" id="{B9094C8D-4184-49C8-A561-400F32EC2A81}"/>
                  </a:ext>
                </a:extLst>
              </p:cNvPr>
              <p:cNvSpPr>
                <a:spLocks noChangeArrowheads="1"/>
              </p:cNvSpPr>
              <p:nvPr/>
            </p:nvSpPr>
            <p:spPr bwMode="auto">
              <a:xfrm>
                <a:off x="6492" y="1600"/>
                <a:ext cx="16"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9" name="Oval 540">
                <a:extLst>
                  <a:ext uri="{FF2B5EF4-FFF2-40B4-BE49-F238E27FC236}">
                    <a16:creationId xmlns:a16="http://schemas.microsoft.com/office/drawing/2014/main" id="{DCED5650-F583-4FB2-99E3-6677736E4454}"/>
                  </a:ext>
                </a:extLst>
              </p:cNvPr>
              <p:cNvSpPr>
                <a:spLocks noChangeArrowheads="1"/>
              </p:cNvSpPr>
              <p:nvPr/>
            </p:nvSpPr>
            <p:spPr bwMode="auto">
              <a:xfrm>
                <a:off x="6463" y="1629"/>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0" name="Oval 541">
                <a:extLst>
                  <a:ext uri="{FF2B5EF4-FFF2-40B4-BE49-F238E27FC236}">
                    <a16:creationId xmlns:a16="http://schemas.microsoft.com/office/drawing/2014/main" id="{2AB0685E-7586-41AF-BEFD-6A841284A8F5}"/>
                  </a:ext>
                </a:extLst>
              </p:cNvPr>
              <p:cNvSpPr>
                <a:spLocks noChangeArrowheads="1"/>
              </p:cNvSpPr>
              <p:nvPr/>
            </p:nvSpPr>
            <p:spPr bwMode="auto">
              <a:xfrm>
                <a:off x="6492" y="1629"/>
                <a:ext cx="16"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1" name="Freeform 542">
                <a:extLst>
                  <a:ext uri="{FF2B5EF4-FFF2-40B4-BE49-F238E27FC236}">
                    <a16:creationId xmlns:a16="http://schemas.microsoft.com/office/drawing/2014/main" id="{B44E0393-DFE8-4055-9C58-1D84E1D4859B}"/>
                  </a:ext>
                </a:extLst>
              </p:cNvPr>
              <p:cNvSpPr>
                <a:spLocks/>
              </p:cNvSpPr>
              <p:nvPr/>
            </p:nvSpPr>
            <p:spPr bwMode="auto">
              <a:xfrm>
                <a:off x="6404" y="1600"/>
                <a:ext cx="18" cy="17"/>
              </a:xfrm>
              <a:custGeom>
                <a:avLst/>
                <a:gdLst>
                  <a:gd name="T0" fmla="*/ 5 w 11"/>
                  <a:gd name="T1" fmla="*/ 10 h 10"/>
                  <a:gd name="T2" fmla="*/ 11 w 11"/>
                  <a:gd name="T3" fmla="*/ 5 h 10"/>
                  <a:gd name="T4" fmla="*/ 5 w 11"/>
                  <a:gd name="T5" fmla="*/ 0 h 10"/>
                  <a:gd name="T6" fmla="*/ 1 w 11"/>
                  <a:gd name="T7" fmla="*/ 2 h 10"/>
                  <a:gd name="T8" fmla="*/ 3 w 11"/>
                  <a:gd name="T9" fmla="*/ 4 h 10"/>
                  <a:gd name="T10" fmla="*/ 0 w 11"/>
                  <a:gd name="T11" fmla="*/ 4 h 10"/>
                  <a:gd name="T12" fmla="*/ 0 w 11"/>
                  <a:gd name="T13" fmla="*/ 5 h 10"/>
                  <a:gd name="T14" fmla="*/ 5 w 11"/>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 h="10">
                    <a:moveTo>
                      <a:pt x="5" y="10"/>
                    </a:moveTo>
                    <a:cubicBezTo>
                      <a:pt x="8" y="10"/>
                      <a:pt x="11" y="8"/>
                      <a:pt x="11" y="5"/>
                    </a:cubicBezTo>
                    <a:cubicBezTo>
                      <a:pt x="11" y="2"/>
                      <a:pt x="8" y="0"/>
                      <a:pt x="5" y="0"/>
                    </a:cubicBezTo>
                    <a:cubicBezTo>
                      <a:pt x="4" y="0"/>
                      <a:pt x="2" y="1"/>
                      <a:pt x="1" y="2"/>
                    </a:cubicBezTo>
                    <a:cubicBezTo>
                      <a:pt x="3" y="4"/>
                      <a:pt x="3" y="4"/>
                      <a:pt x="3" y="4"/>
                    </a:cubicBezTo>
                    <a:cubicBezTo>
                      <a:pt x="0" y="4"/>
                      <a:pt x="0" y="4"/>
                      <a:pt x="0" y="4"/>
                    </a:cubicBezTo>
                    <a:cubicBezTo>
                      <a:pt x="0" y="4"/>
                      <a:pt x="0" y="4"/>
                      <a:pt x="0" y="5"/>
                    </a:cubicBezTo>
                    <a:cubicBezTo>
                      <a:pt x="1" y="8"/>
                      <a:pt x="3" y="10"/>
                      <a:pt x="5" y="1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2" name="Freeform 543">
                <a:extLst>
                  <a:ext uri="{FF2B5EF4-FFF2-40B4-BE49-F238E27FC236}">
                    <a16:creationId xmlns:a16="http://schemas.microsoft.com/office/drawing/2014/main" id="{182AD069-F639-4D40-84CD-C04937B6148B}"/>
                  </a:ext>
                </a:extLst>
              </p:cNvPr>
              <p:cNvSpPr>
                <a:spLocks/>
              </p:cNvSpPr>
              <p:nvPr/>
            </p:nvSpPr>
            <p:spPr bwMode="auto">
              <a:xfrm>
                <a:off x="6347" y="1659"/>
                <a:ext cx="17" cy="16"/>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3"/>
                      <a:pt x="0" y="5"/>
                    </a:cubicBezTo>
                    <a:cubicBezTo>
                      <a:pt x="0" y="8"/>
                      <a:pt x="2" y="10"/>
                      <a:pt x="5" y="10"/>
                    </a:cubicBezTo>
                    <a:cubicBezTo>
                      <a:pt x="8" y="10"/>
                      <a:pt x="10" y="8"/>
                      <a:pt x="10" y="5"/>
                    </a:cubicBezTo>
                    <a:cubicBezTo>
                      <a:pt x="10" y="3"/>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3" name="Oval 544">
                <a:extLst>
                  <a:ext uri="{FF2B5EF4-FFF2-40B4-BE49-F238E27FC236}">
                    <a16:creationId xmlns:a16="http://schemas.microsoft.com/office/drawing/2014/main" id="{E61ACEA0-4D44-4C83-AD18-07AE14BA1D21}"/>
                  </a:ext>
                </a:extLst>
              </p:cNvPr>
              <p:cNvSpPr>
                <a:spLocks noChangeArrowheads="1"/>
              </p:cNvSpPr>
              <p:nvPr/>
            </p:nvSpPr>
            <p:spPr bwMode="auto">
              <a:xfrm>
                <a:off x="6375" y="1629"/>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4" name="Oval 545">
                <a:extLst>
                  <a:ext uri="{FF2B5EF4-FFF2-40B4-BE49-F238E27FC236}">
                    <a16:creationId xmlns:a16="http://schemas.microsoft.com/office/drawing/2014/main" id="{06B46C5B-3AF2-447C-BEDC-E764550552DD}"/>
                  </a:ext>
                </a:extLst>
              </p:cNvPr>
              <p:cNvSpPr>
                <a:spLocks noChangeArrowheads="1"/>
              </p:cNvSpPr>
              <p:nvPr/>
            </p:nvSpPr>
            <p:spPr bwMode="auto">
              <a:xfrm>
                <a:off x="5644" y="1659"/>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5" name="Freeform 546">
                <a:extLst>
                  <a:ext uri="{FF2B5EF4-FFF2-40B4-BE49-F238E27FC236}">
                    <a16:creationId xmlns:a16="http://schemas.microsoft.com/office/drawing/2014/main" id="{0C6E62FD-0031-4A7B-8CD5-661679B1D343}"/>
                  </a:ext>
                </a:extLst>
              </p:cNvPr>
              <p:cNvSpPr>
                <a:spLocks/>
              </p:cNvSpPr>
              <p:nvPr/>
            </p:nvSpPr>
            <p:spPr bwMode="auto">
              <a:xfrm>
                <a:off x="5674" y="1659"/>
                <a:ext cx="17" cy="16"/>
              </a:xfrm>
              <a:custGeom>
                <a:avLst/>
                <a:gdLst>
                  <a:gd name="T0" fmla="*/ 5 w 10"/>
                  <a:gd name="T1" fmla="*/ 0 h 10"/>
                  <a:gd name="T2" fmla="*/ 0 w 10"/>
                  <a:gd name="T3" fmla="*/ 5 h 10"/>
                  <a:gd name="T4" fmla="*/ 5 w 10"/>
                  <a:gd name="T5" fmla="*/ 10 h 10"/>
                  <a:gd name="T6" fmla="*/ 10 w 10"/>
                  <a:gd name="T7" fmla="*/ 5 h 10"/>
                  <a:gd name="T8" fmla="*/ 5 w 10"/>
                  <a:gd name="T9" fmla="*/ 0 h 10"/>
                </a:gdLst>
                <a:ahLst/>
                <a:cxnLst>
                  <a:cxn ang="0">
                    <a:pos x="T0" y="T1"/>
                  </a:cxn>
                  <a:cxn ang="0">
                    <a:pos x="T2" y="T3"/>
                  </a:cxn>
                  <a:cxn ang="0">
                    <a:pos x="T4" y="T5"/>
                  </a:cxn>
                  <a:cxn ang="0">
                    <a:pos x="T6" y="T7"/>
                  </a:cxn>
                  <a:cxn ang="0">
                    <a:pos x="T8" y="T9"/>
                  </a:cxn>
                </a:cxnLst>
                <a:rect l="0" t="0" r="r" b="b"/>
                <a:pathLst>
                  <a:path w="10" h="10">
                    <a:moveTo>
                      <a:pt x="5" y="0"/>
                    </a:moveTo>
                    <a:cubicBezTo>
                      <a:pt x="2" y="0"/>
                      <a:pt x="0" y="3"/>
                      <a:pt x="0" y="5"/>
                    </a:cubicBezTo>
                    <a:cubicBezTo>
                      <a:pt x="0" y="8"/>
                      <a:pt x="2" y="10"/>
                      <a:pt x="5" y="10"/>
                    </a:cubicBezTo>
                    <a:cubicBezTo>
                      <a:pt x="8" y="10"/>
                      <a:pt x="10" y="8"/>
                      <a:pt x="10" y="5"/>
                    </a:cubicBezTo>
                    <a:cubicBezTo>
                      <a:pt x="10" y="3"/>
                      <a:pt x="7"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6" name="Oval 547">
                <a:extLst>
                  <a:ext uri="{FF2B5EF4-FFF2-40B4-BE49-F238E27FC236}">
                    <a16:creationId xmlns:a16="http://schemas.microsoft.com/office/drawing/2014/main" id="{914B4457-AB52-48D2-A717-63334521BF68}"/>
                  </a:ext>
                </a:extLst>
              </p:cNvPr>
              <p:cNvSpPr>
                <a:spLocks noChangeArrowheads="1"/>
              </p:cNvSpPr>
              <p:nvPr/>
            </p:nvSpPr>
            <p:spPr bwMode="auto">
              <a:xfrm>
                <a:off x="5702" y="1659"/>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7" name="Oval 548">
                <a:extLst>
                  <a:ext uri="{FF2B5EF4-FFF2-40B4-BE49-F238E27FC236}">
                    <a16:creationId xmlns:a16="http://schemas.microsoft.com/office/drawing/2014/main" id="{7EF043FD-FC36-4BC0-8096-89BA62EF6B85}"/>
                  </a:ext>
                </a:extLst>
              </p:cNvPr>
              <p:cNvSpPr>
                <a:spLocks noChangeArrowheads="1"/>
              </p:cNvSpPr>
              <p:nvPr/>
            </p:nvSpPr>
            <p:spPr bwMode="auto">
              <a:xfrm>
                <a:off x="5702" y="1629"/>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8" name="Oval 549">
                <a:extLst>
                  <a:ext uri="{FF2B5EF4-FFF2-40B4-BE49-F238E27FC236}">
                    <a16:creationId xmlns:a16="http://schemas.microsoft.com/office/drawing/2014/main" id="{0AB94A47-5A3D-4D60-9184-457424C56778}"/>
                  </a:ext>
                </a:extLst>
              </p:cNvPr>
              <p:cNvSpPr>
                <a:spLocks noChangeArrowheads="1"/>
              </p:cNvSpPr>
              <p:nvPr/>
            </p:nvSpPr>
            <p:spPr bwMode="auto">
              <a:xfrm>
                <a:off x="5819" y="1629"/>
                <a:ext cx="18"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9" name="Oval 550">
                <a:extLst>
                  <a:ext uri="{FF2B5EF4-FFF2-40B4-BE49-F238E27FC236}">
                    <a16:creationId xmlns:a16="http://schemas.microsoft.com/office/drawing/2014/main" id="{545D29EF-8772-4908-B79B-E42FDDE8083F}"/>
                  </a:ext>
                </a:extLst>
              </p:cNvPr>
              <p:cNvSpPr>
                <a:spLocks noChangeArrowheads="1"/>
              </p:cNvSpPr>
              <p:nvPr/>
            </p:nvSpPr>
            <p:spPr bwMode="auto">
              <a:xfrm>
                <a:off x="5849" y="1629"/>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0" name="Oval 551">
                <a:extLst>
                  <a:ext uri="{FF2B5EF4-FFF2-40B4-BE49-F238E27FC236}">
                    <a16:creationId xmlns:a16="http://schemas.microsoft.com/office/drawing/2014/main" id="{9C635A7D-FB39-4069-A497-131B89827798}"/>
                  </a:ext>
                </a:extLst>
              </p:cNvPr>
              <p:cNvSpPr>
                <a:spLocks noChangeArrowheads="1"/>
              </p:cNvSpPr>
              <p:nvPr/>
            </p:nvSpPr>
            <p:spPr bwMode="auto">
              <a:xfrm>
                <a:off x="5791" y="1629"/>
                <a:ext cx="16"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1" name="Oval 552">
                <a:extLst>
                  <a:ext uri="{FF2B5EF4-FFF2-40B4-BE49-F238E27FC236}">
                    <a16:creationId xmlns:a16="http://schemas.microsoft.com/office/drawing/2014/main" id="{C031058A-427B-46E5-8469-E20375ACA35F}"/>
                  </a:ext>
                </a:extLst>
              </p:cNvPr>
              <p:cNvSpPr>
                <a:spLocks noChangeArrowheads="1"/>
              </p:cNvSpPr>
              <p:nvPr/>
            </p:nvSpPr>
            <p:spPr bwMode="auto">
              <a:xfrm>
                <a:off x="5879" y="1600"/>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2" name="Oval 553">
                <a:extLst>
                  <a:ext uri="{FF2B5EF4-FFF2-40B4-BE49-F238E27FC236}">
                    <a16:creationId xmlns:a16="http://schemas.microsoft.com/office/drawing/2014/main" id="{8E6D369D-DAFE-4CA8-9E1D-78E8DE7E137E}"/>
                  </a:ext>
                </a:extLst>
              </p:cNvPr>
              <p:cNvSpPr>
                <a:spLocks noChangeArrowheads="1"/>
              </p:cNvSpPr>
              <p:nvPr/>
            </p:nvSpPr>
            <p:spPr bwMode="auto">
              <a:xfrm>
                <a:off x="5907" y="1600"/>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3" name="Oval 554">
                <a:extLst>
                  <a:ext uri="{FF2B5EF4-FFF2-40B4-BE49-F238E27FC236}">
                    <a16:creationId xmlns:a16="http://schemas.microsoft.com/office/drawing/2014/main" id="{10FCE1D6-3406-4211-95FF-EB7C3BA34890}"/>
                  </a:ext>
                </a:extLst>
              </p:cNvPr>
              <p:cNvSpPr>
                <a:spLocks noChangeArrowheads="1"/>
              </p:cNvSpPr>
              <p:nvPr/>
            </p:nvSpPr>
            <p:spPr bwMode="auto">
              <a:xfrm>
                <a:off x="5879" y="1629"/>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4" name="Oval 555">
                <a:extLst>
                  <a:ext uri="{FF2B5EF4-FFF2-40B4-BE49-F238E27FC236}">
                    <a16:creationId xmlns:a16="http://schemas.microsoft.com/office/drawing/2014/main" id="{3BD92E2E-3493-455B-B594-B113E3E77296}"/>
                  </a:ext>
                </a:extLst>
              </p:cNvPr>
              <p:cNvSpPr>
                <a:spLocks noChangeArrowheads="1"/>
              </p:cNvSpPr>
              <p:nvPr/>
            </p:nvSpPr>
            <p:spPr bwMode="auto">
              <a:xfrm>
                <a:off x="5907" y="1629"/>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5" name="Oval 556">
                <a:extLst>
                  <a:ext uri="{FF2B5EF4-FFF2-40B4-BE49-F238E27FC236}">
                    <a16:creationId xmlns:a16="http://schemas.microsoft.com/office/drawing/2014/main" id="{C0A4F15B-3011-4A8F-B4E9-929E1BACAD84}"/>
                  </a:ext>
                </a:extLst>
              </p:cNvPr>
              <p:cNvSpPr>
                <a:spLocks noChangeArrowheads="1"/>
              </p:cNvSpPr>
              <p:nvPr/>
            </p:nvSpPr>
            <p:spPr bwMode="auto">
              <a:xfrm>
                <a:off x="5937" y="1600"/>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6" name="Freeform 557">
                <a:extLst>
                  <a:ext uri="{FF2B5EF4-FFF2-40B4-BE49-F238E27FC236}">
                    <a16:creationId xmlns:a16="http://schemas.microsoft.com/office/drawing/2014/main" id="{CFBC9197-4D54-4F19-93E5-ED56BE11A07E}"/>
                  </a:ext>
                </a:extLst>
              </p:cNvPr>
              <p:cNvSpPr>
                <a:spLocks/>
              </p:cNvSpPr>
              <p:nvPr/>
            </p:nvSpPr>
            <p:spPr bwMode="auto">
              <a:xfrm>
                <a:off x="5965" y="1600"/>
                <a:ext cx="17" cy="17"/>
              </a:xfrm>
              <a:custGeom>
                <a:avLst/>
                <a:gdLst>
                  <a:gd name="T0" fmla="*/ 5 w 10"/>
                  <a:gd name="T1" fmla="*/ 10 h 10"/>
                  <a:gd name="T2" fmla="*/ 10 w 10"/>
                  <a:gd name="T3" fmla="*/ 5 h 10"/>
                  <a:gd name="T4" fmla="*/ 5 w 10"/>
                  <a:gd name="T5" fmla="*/ 0 h 10"/>
                  <a:gd name="T6" fmla="*/ 0 w 10"/>
                  <a:gd name="T7" fmla="*/ 5 h 10"/>
                  <a:gd name="T8" fmla="*/ 5 w 10"/>
                  <a:gd name="T9" fmla="*/ 10 h 10"/>
                </a:gdLst>
                <a:ahLst/>
                <a:cxnLst>
                  <a:cxn ang="0">
                    <a:pos x="T0" y="T1"/>
                  </a:cxn>
                  <a:cxn ang="0">
                    <a:pos x="T2" y="T3"/>
                  </a:cxn>
                  <a:cxn ang="0">
                    <a:pos x="T4" y="T5"/>
                  </a:cxn>
                  <a:cxn ang="0">
                    <a:pos x="T6" y="T7"/>
                  </a:cxn>
                  <a:cxn ang="0">
                    <a:pos x="T8" y="T9"/>
                  </a:cxn>
                </a:cxnLst>
                <a:rect l="0" t="0" r="r" b="b"/>
                <a:pathLst>
                  <a:path w="10" h="10">
                    <a:moveTo>
                      <a:pt x="5" y="10"/>
                    </a:moveTo>
                    <a:cubicBezTo>
                      <a:pt x="8" y="10"/>
                      <a:pt x="10" y="8"/>
                      <a:pt x="10" y="5"/>
                    </a:cubicBezTo>
                    <a:cubicBezTo>
                      <a:pt x="10" y="2"/>
                      <a:pt x="8" y="0"/>
                      <a:pt x="5" y="0"/>
                    </a:cubicBezTo>
                    <a:cubicBezTo>
                      <a:pt x="2" y="0"/>
                      <a:pt x="0" y="2"/>
                      <a:pt x="0" y="5"/>
                    </a:cubicBezTo>
                    <a:cubicBezTo>
                      <a:pt x="0" y="8"/>
                      <a:pt x="3" y="10"/>
                      <a:pt x="5" y="1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7" name="Oval 558">
                <a:extLst>
                  <a:ext uri="{FF2B5EF4-FFF2-40B4-BE49-F238E27FC236}">
                    <a16:creationId xmlns:a16="http://schemas.microsoft.com/office/drawing/2014/main" id="{3B275398-9288-42DA-AABD-EA85FC84447E}"/>
                  </a:ext>
                </a:extLst>
              </p:cNvPr>
              <p:cNvSpPr>
                <a:spLocks noChangeArrowheads="1"/>
              </p:cNvSpPr>
              <p:nvPr/>
            </p:nvSpPr>
            <p:spPr bwMode="auto">
              <a:xfrm>
                <a:off x="5937" y="1629"/>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8" name="Freeform 559">
                <a:extLst>
                  <a:ext uri="{FF2B5EF4-FFF2-40B4-BE49-F238E27FC236}">
                    <a16:creationId xmlns:a16="http://schemas.microsoft.com/office/drawing/2014/main" id="{4EDA517F-902D-4255-BB97-27B7FC82FEE6}"/>
                  </a:ext>
                </a:extLst>
              </p:cNvPr>
              <p:cNvSpPr>
                <a:spLocks/>
              </p:cNvSpPr>
              <p:nvPr/>
            </p:nvSpPr>
            <p:spPr bwMode="auto">
              <a:xfrm>
                <a:off x="5965" y="1629"/>
                <a:ext cx="17" cy="18"/>
              </a:xfrm>
              <a:custGeom>
                <a:avLst/>
                <a:gdLst>
                  <a:gd name="T0" fmla="*/ 5 w 10"/>
                  <a:gd name="T1" fmla="*/ 11 h 11"/>
                  <a:gd name="T2" fmla="*/ 10 w 10"/>
                  <a:gd name="T3" fmla="*/ 6 h 11"/>
                  <a:gd name="T4" fmla="*/ 5 w 10"/>
                  <a:gd name="T5" fmla="*/ 0 h 11"/>
                  <a:gd name="T6" fmla="*/ 0 w 10"/>
                  <a:gd name="T7" fmla="*/ 6 h 11"/>
                  <a:gd name="T8" fmla="*/ 5 w 10"/>
                  <a:gd name="T9" fmla="*/ 11 h 11"/>
                </a:gdLst>
                <a:ahLst/>
                <a:cxnLst>
                  <a:cxn ang="0">
                    <a:pos x="T0" y="T1"/>
                  </a:cxn>
                  <a:cxn ang="0">
                    <a:pos x="T2" y="T3"/>
                  </a:cxn>
                  <a:cxn ang="0">
                    <a:pos x="T4" y="T5"/>
                  </a:cxn>
                  <a:cxn ang="0">
                    <a:pos x="T6" y="T7"/>
                  </a:cxn>
                  <a:cxn ang="0">
                    <a:pos x="T8" y="T9"/>
                  </a:cxn>
                </a:cxnLst>
                <a:rect l="0" t="0" r="r" b="b"/>
                <a:pathLst>
                  <a:path w="10" h="11">
                    <a:moveTo>
                      <a:pt x="5" y="11"/>
                    </a:moveTo>
                    <a:cubicBezTo>
                      <a:pt x="8" y="11"/>
                      <a:pt x="10" y="8"/>
                      <a:pt x="10" y="6"/>
                    </a:cubicBezTo>
                    <a:cubicBezTo>
                      <a:pt x="10" y="3"/>
                      <a:pt x="8" y="0"/>
                      <a:pt x="5" y="0"/>
                    </a:cubicBezTo>
                    <a:cubicBezTo>
                      <a:pt x="2" y="0"/>
                      <a:pt x="0" y="3"/>
                      <a:pt x="0" y="6"/>
                    </a:cubicBezTo>
                    <a:cubicBezTo>
                      <a:pt x="0" y="8"/>
                      <a:pt x="3" y="11"/>
                      <a:pt x="5" y="1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9" name="Oval 560">
                <a:extLst>
                  <a:ext uri="{FF2B5EF4-FFF2-40B4-BE49-F238E27FC236}">
                    <a16:creationId xmlns:a16="http://schemas.microsoft.com/office/drawing/2014/main" id="{56879F49-913B-4576-8E31-AA8CCF6B87BF}"/>
                  </a:ext>
                </a:extLst>
              </p:cNvPr>
              <p:cNvSpPr>
                <a:spLocks noChangeArrowheads="1"/>
              </p:cNvSpPr>
              <p:nvPr/>
            </p:nvSpPr>
            <p:spPr bwMode="auto">
              <a:xfrm>
                <a:off x="5995" y="1629"/>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0" name="Oval 561">
                <a:extLst>
                  <a:ext uri="{FF2B5EF4-FFF2-40B4-BE49-F238E27FC236}">
                    <a16:creationId xmlns:a16="http://schemas.microsoft.com/office/drawing/2014/main" id="{8B978C8D-F4F3-4234-B3F1-BF4F4F9D61B6}"/>
                  </a:ext>
                </a:extLst>
              </p:cNvPr>
              <p:cNvSpPr>
                <a:spLocks noChangeArrowheads="1"/>
              </p:cNvSpPr>
              <p:nvPr/>
            </p:nvSpPr>
            <p:spPr bwMode="auto">
              <a:xfrm>
                <a:off x="6024" y="1570"/>
                <a:ext cx="18"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1" name="Oval 562">
                <a:extLst>
                  <a:ext uri="{FF2B5EF4-FFF2-40B4-BE49-F238E27FC236}">
                    <a16:creationId xmlns:a16="http://schemas.microsoft.com/office/drawing/2014/main" id="{36A3B295-3307-400F-8D1E-A56ADB132936}"/>
                  </a:ext>
                </a:extLst>
              </p:cNvPr>
              <p:cNvSpPr>
                <a:spLocks noChangeArrowheads="1"/>
              </p:cNvSpPr>
              <p:nvPr/>
            </p:nvSpPr>
            <p:spPr bwMode="auto">
              <a:xfrm>
                <a:off x="5995" y="1600"/>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2" name="Oval 563">
                <a:extLst>
                  <a:ext uri="{FF2B5EF4-FFF2-40B4-BE49-F238E27FC236}">
                    <a16:creationId xmlns:a16="http://schemas.microsoft.com/office/drawing/2014/main" id="{15087138-3BF6-46FF-9B29-DC3921F6DCD9}"/>
                  </a:ext>
                </a:extLst>
              </p:cNvPr>
              <p:cNvSpPr>
                <a:spLocks noChangeArrowheads="1"/>
              </p:cNvSpPr>
              <p:nvPr/>
            </p:nvSpPr>
            <p:spPr bwMode="auto">
              <a:xfrm>
                <a:off x="6024" y="1600"/>
                <a:ext cx="18"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3" name="Oval 564">
                <a:extLst>
                  <a:ext uri="{FF2B5EF4-FFF2-40B4-BE49-F238E27FC236}">
                    <a16:creationId xmlns:a16="http://schemas.microsoft.com/office/drawing/2014/main" id="{8D04AAC5-67DC-47A6-B5EC-8AE0BCC917FB}"/>
                  </a:ext>
                </a:extLst>
              </p:cNvPr>
              <p:cNvSpPr>
                <a:spLocks noChangeArrowheads="1"/>
              </p:cNvSpPr>
              <p:nvPr/>
            </p:nvSpPr>
            <p:spPr bwMode="auto">
              <a:xfrm>
                <a:off x="6082" y="1570"/>
                <a:ext cx="18"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4" name="Oval 565">
                <a:extLst>
                  <a:ext uri="{FF2B5EF4-FFF2-40B4-BE49-F238E27FC236}">
                    <a16:creationId xmlns:a16="http://schemas.microsoft.com/office/drawing/2014/main" id="{088A3430-51BD-45C9-8690-7B6DD6174359}"/>
                  </a:ext>
                </a:extLst>
              </p:cNvPr>
              <p:cNvSpPr>
                <a:spLocks noChangeArrowheads="1"/>
              </p:cNvSpPr>
              <p:nvPr/>
            </p:nvSpPr>
            <p:spPr bwMode="auto">
              <a:xfrm>
                <a:off x="6112" y="1570"/>
                <a:ext cx="17"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5" name="Freeform 566">
                <a:extLst>
                  <a:ext uri="{FF2B5EF4-FFF2-40B4-BE49-F238E27FC236}">
                    <a16:creationId xmlns:a16="http://schemas.microsoft.com/office/drawing/2014/main" id="{51D86370-2CDE-4B83-B055-2C2691141673}"/>
                  </a:ext>
                </a:extLst>
              </p:cNvPr>
              <p:cNvSpPr>
                <a:spLocks/>
              </p:cNvSpPr>
              <p:nvPr/>
            </p:nvSpPr>
            <p:spPr bwMode="auto">
              <a:xfrm>
                <a:off x="6054" y="1570"/>
                <a:ext cx="16" cy="17"/>
              </a:xfrm>
              <a:custGeom>
                <a:avLst/>
                <a:gdLst>
                  <a:gd name="T0" fmla="*/ 5 w 10"/>
                  <a:gd name="T1" fmla="*/ 10 h 10"/>
                  <a:gd name="T2" fmla="*/ 10 w 10"/>
                  <a:gd name="T3" fmla="*/ 5 h 10"/>
                  <a:gd name="T4" fmla="*/ 5 w 10"/>
                  <a:gd name="T5" fmla="*/ 0 h 10"/>
                  <a:gd name="T6" fmla="*/ 0 w 10"/>
                  <a:gd name="T7" fmla="*/ 5 h 10"/>
                  <a:gd name="T8" fmla="*/ 5 w 10"/>
                  <a:gd name="T9" fmla="*/ 10 h 10"/>
                </a:gdLst>
                <a:ahLst/>
                <a:cxnLst>
                  <a:cxn ang="0">
                    <a:pos x="T0" y="T1"/>
                  </a:cxn>
                  <a:cxn ang="0">
                    <a:pos x="T2" y="T3"/>
                  </a:cxn>
                  <a:cxn ang="0">
                    <a:pos x="T4" y="T5"/>
                  </a:cxn>
                  <a:cxn ang="0">
                    <a:pos x="T6" y="T7"/>
                  </a:cxn>
                  <a:cxn ang="0">
                    <a:pos x="T8" y="T9"/>
                  </a:cxn>
                </a:cxnLst>
                <a:rect l="0" t="0" r="r" b="b"/>
                <a:pathLst>
                  <a:path w="10" h="10">
                    <a:moveTo>
                      <a:pt x="5" y="10"/>
                    </a:moveTo>
                    <a:cubicBezTo>
                      <a:pt x="8" y="10"/>
                      <a:pt x="10" y="8"/>
                      <a:pt x="10" y="5"/>
                    </a:cubicBezTo>
                    <a:cubicBezTo>
                      <a:pt x="10" y="2"/>
                      <a:pt x="8" y="0"/>
                      <a:pt x="5" y="0"/>
                    </a:cubicBezTo>
                    <a:cubicBezTo>
                      <a:pt x="2" y="0"/>
                      <a:pt x="0" y="3"/>
                      <a:pt x="0" y="5"/>
                    </a:cubicBezTo>
                    <a:cubicBezTo>
                      <a:pt x="0" y="8"/>
                      <a:pt x="2" y="10"/>
                      <a:pt x="5" y="1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6" name="Oval 567">
                <a:extLst>
                  <a:ext uri="{FF2B5EF4-FFF2-40B4-BE49-F238E27FC236}">
                    <a16:creationId xmlns:a16="http://schemas.microsoft.com/office/drawing/2014/main" id="{C49AE594-AE7A-4B36-9AB1-BF244804D43F}"/>
                  </a:ext>
                </a:extLst>
              </p:cNvPr>
              <p:cNvSpPr>
                <a:spLocks noChangeArrowheads="1"/>
              </p:cNvSpPr>
              <p:nvPr/>
            </p:nvSpPr>
            <p:spPr bwMode="auto">
              <a:xfrm>
                <a:off x="6170" y="1570"/>
                <a:ext cx="17"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7" name="Oval 568">
                <a:extLst>
                  <a:ext uri="{FF2B5EF4-FFF2-40B4-BE49-F238E27FC236}">
                    <a16:creationId xmlns:a16="http://schemas.microsoft.com/office/drawing/2014/main" id="{A287AB75-3B92-445C-B7A2-E8CF54673602}"/>
                  </a:ext>
                </a:extLst>
              </p:cNvPr>
              <p:cNvSpPr>
                <a:spLocks noChangeArrowheads="1"/>
              </p:cNvSpPr>
              <p:nvPr/>
            </p:nvSpPr>
            <p:spPr bwMode="auto">
              <a:xfrm>
                <a:off x="6200" y="1570"/>
                <a:ext cx="17"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8" name="Oval 569">
                <a:extLst>
                  <a:ext uri="{FF2B5EF4-FFF2-40B4-BE49-F238E27FC236}">
                    <a16:creationId xmlns:a16="http://schemas.microsoft.com/office/drawing/2014/main" id="{7335B3C3-8904-4656-93AA-36DAF92191C0}"/>
                  </a:ext>
                </a:extLst>
              </p:cNvPr>
              <p:cNvSpPr>
                <a:spLocks noChangeArrowheads="1"/>
              </p:cNvSpPr>
              <p:nvPr/>
            </p:nvSpPr>
            <p:spPr bwMode="auto">
              <a:xfrm>
                <a:off x="6142" y="1570"/>
                <a:ext cx="17"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9" name="Oval 570">
                <a:extLst>
                  <a:ext uri="{FF2B5EF4-FFF2-40B4-BE49-F238E27FC236}">
                    <a16:creationId xmlns:a16="http://schemas.microsoft.com/office/drawing/2014/main" id="{5BE42392-C715-47AE-8F9D-F9E25FA1B0BF}"/>
                  </a:ext>
                </a:extLst>
              </p:cNvPr>
              <p:cNvSpPr>
                <a:spLocks noChangeArrowheads="1"/>
              </p:cNvSpPr>
              <p:nvPr/>
            </p:nvSpPr>
            <p:spPr bwMode="auto">
              <a:xfrm>
                <a:off x="6229" y="1570"/>
                <a:ext cx="16"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0" name="Freeform 571">
                <a:extLst>
                  <a:ext uri="{FF2B5EF4-FFF2-40B4-BE49-F238E27FC236}">
                    <a16:creationId xmlns:a16="http://schemas.microsoft.com/office/drawing/2014/main" id="{8CA6FF12-7242-4994-B912-5EBA8BE38B93}"/>
                  </a:ext>
                </a:extLst>
              </p:cNvPr>
              <p:cNvSpPr>
                <a:spLocks/>
              </p:cNvSpPr>
              <p:nvPr/>
            </p:nvSpPr>
            <p:spPr bwMode="auto">
              <a:xfrm>
                <a:off x="6265" y="1584"/>
                <a:ext cx="9" cy="5"/>
              </a:xfrm>
              <a:custGeom>
                <a:avLst/>
                <a:gdLst>
                  <a:gd name="T0" fmla="*/ 0 w 5"/>
                  <a:gd name="T1" fmla="*/ 2 h 3"/>
                  <a:gd name="T2" fmla="*/ 1 w 5"/>
                  <a:gd name="T3" fmla="*/ 3 h 3"/>
                  <a:gd name="T4" fmla="*/ 5 w 5"/>
                  <a:gd name="T5" fmla="*/ 0 h 3"/>
                  <a:gd name="T6" fmla="*/ 3 w 5"/>
                  <a:gd name="T7" fmla="*/ 1 h 3"/>
                  <a:gd name="T8" fmla="*/ 0 w 5"/>
                  <a:gd name="T9" fmla="*/ 2 h 3"/>
                </a:gdLst>
                <a:ahLst/>
                <a:cxnLst>
                  <a:cxn ang="0">
                    <a:pos x="T0" y="T1"/>
                  </a:cxn>
                  <a:cxn ang="0">
                    <a:pos x="T2" y="T3"/>
                  </a:cxn>
                  <a:cxn ang="0">
                    <a:pos x="T4" y="T5"/>
                  </a:cxn>
                  <a:cxn ang="0">
                    <a:pos x="T6" y="T7"/>
                  </a:cxn>
                  <a:cxn ang="0">
                    <a:pos x="T8" y="T9"/>
                  </a:cxn>
                </a:cxnLst>
                <a:rect l="0" t="0" r="r" b="b"/>
                <a:pathLst>
                  <a:path w="5" h="3">
                    <a:moveTo>
                      <a:pt x="0" y="2"/>
                    </a:moveTo>
                    <a:cubicBezTo>
                      <a:pt x="0" y="2"/>
                      <a:pt x="1" y="3"/>
                      <a:pt x="1" y="3"/>
                    </a:cubicBezTo>
                    <a:cubicBezTo>
                      <a:pt x="3" y="3"/>
                      <a:pt x="4" y="2"/>
                      <a:pt x="5" y="0"/>
                    </a:cubicBezTo>
                    <a:cubicBezTo>
                      <a:pt x="4" y="1"/>
                      <a:pt x="3" y="1"/>
                      <a:pt x="3" y="1"/>
                    </a:cubicBezTo>
                    <a:cubicBezTo>
                      <a:pt x="2" y="1"/>
                      <a:pt x="1" y="2"/>
                      <a:pt x="0" y="2"/>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1" name="Freeform 572">
                <a:extLst>
                  <a:ext uri="{FF2B5EF4-FFF2-40B4-BE49-F238E27FC236}">
                    <a16:creationId xmlns:a16="http://schemas.microsoft.com/office/drawing/2014/main" id="{AE52F2DB-DB94-4EB8-8180-68EB8F4024F5}"/>
                  </a:ext>
                </a:extLst>
              </p:cNvPr>
              <p:cNvSpPr>
                <a:spLocks/>
              </p:cNvSpPr>
              <p:nvPr/>
            </p:nvSpPr>
            <p:spPr bwMode="auto">
              <a:xfrm>
                <a:off x="6260" y="1570"/>
                <a:ext cx="14" cy="5"/>
              </a:xfrm>
              <a:custGeom>
                <a:avLst/>
                <a:gdLst>
                  <a:gd name="T0" fmla="*/ 0 w 8"/>
                  <a:gd name="T1" fmla="*/ 3 h 3"/>
                  <a:gd name="T2" fmla="*/ 2 w 8"/>
                  <a:gd name="T3" fmla="*/ 3 h 3"/>
                  <a:gd name="T4" fmla="*/ 2 w 8"/>
                  <a:gd name="T5" fmla="*/ 3 h 3"/>
                  <a:gd name="T6" fmla="*/ 8 w 8"/>
                  <a:gd name="T7" fmla="*/ 3 h 3"/>
                  <a:gd name="T8" fmla="*/ 4 w 8"/>
                  <a:gd name="T9" fmla="*/ 0 h 3"/>
                  <a:gd name="T10" fmla="*/ 0 w 8"/>
                  <a:gd name="T11" fmla="*/ 2 h 3"/>
                  <a:gd name="T12" fmla="*/ 0 w 8"/>
                  <a:gd name="T13" fmla="*/ 3 h 3"/>
                  <a:gd name="T14" fmla="*/ 0 w 8"/>
                  <a:gd name="T15" fmla="*/ 3 h 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 h="3">
                    <a:moveTo>
                      <a:pt x="0" y="3"/>
                    </a:moveTo>
                    <a:cubicBezTo>
                      <a:pt x="1" y="3"/>
                      <a:pt x="1" y="3"/>
                      <a:pt x="2" y="3"/>
                    </a:cubicBezTo>
                    <a:cubicBezTo>
                      <a:pt x="2" y="3"/>
                      <a:pt x="2" y="3"/>
                      <a:pt x="2" y="3"/>
                    </a:cubicBezTo>
                    <a:cubicBezTo>
                      <a:pt x="8" y="3"/>
                      <a:pt x="8" y="3"/>
                      <a:pt x="8" y="3"/>
                    </a:cubicBezTo>
                    <a:cubicBezTo>
                      <a:pt x="7" y="1"/>
                      <a:pt x="6" y="0"/>
                      <a:pt x="4" y="0"/>
                    </a:cubicBezTo>
                    <a:cubicBezTo>
                      <a:pt x="2" y="0"/>
                      <a:pt x="1" y="1"/>
                      <a:pt x="0" y="2"/>
                    </a:cubicBezTo>
                    <a:cubicBezTo>
                      <a:pt x="0" y="2"/>
                      <a:pt x="0" y="2"/>
                      <a:pt x="0" y="3"/>
                    </a:cubicBezTo>
                    <a:cubicBezTo>
                      <a:pt x="0" y="3"/>
                      <a:pt x="0" y="3"/>
                      <a:pt x="0" y="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2" name="Freeform 573">
                <a:extLst>
                  <a:ext uri="{FF2B5EF4-FFF2-40B4-BE49-F238E27FC236}">
                    <a16:creationId xmlns:a16="http://schemas.microsoft.com/office/drawing/2014/main" id="{3242C5F3-F08D-4781-851F-6F36A9148393}"/>
                  </a:ext>
                </a:extLst>
              </p:cNvPr>
              <p:cNvSpPr>
                <a:spLocks/>
              </p:cNvSpPr>
              <p:nvPr/>
            </p:nvSpPr>
            <p:spPr bwMode="auto">
              <a:xfrm>
                <a:off x="6259" y="1579"/>
                <a:ext cx="16" cy="6"/>
              </a:xfrm>
              <a:custGeom>
                <a:avLst/>
                <a:gdLst>
                  <a:gd name="T0" fmla="*/ 10 w 10"/>
                  <a:gd name="T1" fmla="*/ 0 h 4"/>
                  <a:gd name="T2" fmla="*/ 4 w 10"/>
                  <a:gd name="T3" fmla="*/ 0 h 4"/>
                  <a:gd name="T4" fmla="*/ 3 w 10"/>
                  <a:gd name="T5" fmla="*/ 0 h 4"/>
                  <a:gd name="T6" fmla="*/ 0 w 10"/>
                  <a:gd name="T7" fmla="*/ 0 h 4"/>
                  <a:gd name="T8" fmla="*/ 0 w 10"/>
                  <a:gd name="T9" fmla="*/ 0 h 4"/>
                  <a:gd name="T10" fmla="*/ 0 w 10"/>
                  <a:gd name="T11" fmla="*/ 0 h 4"/>
                  <a:gd name="T12" fmla="*/ 0 w 10"/>
                  <a:gd name="T13" fmla="*/ 1 h 4"/>
                  <a:gd name="T14" fmla="*/ 0 w 10"/>
                  <a:gd name="T15" fmla="*/ 2 h 4"/>
                  <a:gd name="T16" fmla="*/ 1 w 10"/>
                  <a:gd name="T17" fmla="*/ 3 h 4"/>
                  <a:gd name="T18" fmla="*/ 1 w 10"/>
                  <a:gd name="T19" fmla="*/ 4 h 4"/>
                  <a:gd name="T20" fmla="*/ 6 w 10"/>
                  <a:gd name="T21" fmla="*/ 1 h 4"/>
                  <a:gd name="T22" fmla="*/ 10 w 10"/>
                  <a:gd name="T23" fmla="*/ 0 h 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0" h="4">
                    <a:moveTo>
                      <a:pt x="10" y="0"/>
                    </a:moveTo>
                    <a:cubicBezTo>
                      <a:pt x="8" y="0"/>
                      <a:pt x="6" y="0"/>
                      <a:pt x="4" y="0"/>
                    </a:cubicBezTo>
                    <a:cubicBezTo>
                      <a:pt x="3" y="0"/>
                      <a:pt x="3" y="0"/>
                      <a:pt x="3" y="0"/>
                    </a:cubicBezTo>
                    <a:cubicBezTo>
                      <a:pt x="2" y="0"/>
                      <a:pt x="1" y="0"/>
                      <a:pt x="0" y="0"/>
                    </a:cubicBezTo>
                    <a:cubicBezTo>
                      <a:pt x="0" y="0"/>
                      <a:pt x="0" y="0"/>
                      <a:pt x="0" y="0"/>
                    </a:cubicBezTo>
                    <a:cubicBezTo>
                      <a:pt x="0" y="0"/>
                      <a:pt x="0" y="0"/>
                      <a:pt x="0" y="0"/>
                    </a:cubicBezTo>
                    <a:cubicBezTo>
                      <a:pt x="0" y="1"/>
                      <a:pt x="0" y="1"/>
                      <a:pt x="0" y="1"/>
                    </a:cubicBezTo>
                    <a:cubicBezTo>
                      <a:pt x="0" y="2"/>
                      <a:pt x="0" y="2"/>
                      <a:pt x="0" y="2"/>
                    </a:cubicBezTo>
                    <a:cubicBezTo>
                      <a:pt x="1" y="3"/>
                      <a:pt x="1" y="3"/>
                      <a:pt x="1" y="3"/>
                    </a:cubicBezTo>
                    <a:cubicBezTo>
                      <a:pt x="1" y="3"/>
                      <a:pt x="1" y="3"/>
                      <a:pt x="1" y="4"/>
                    </a:cubicBezTo>
                    <a:cubicBezTo>
                      <a:pt x="3" y="3"/>
                      <a:pt x="4" y="2"/>
                      <a:pt x="6" y="1"/>
                    </a:cubicBezTo>
                    <a:cubicBezTo>
                      <a:pt x="7" y="1"/>
                      <a:pt x="8" y="1"/>
                      <a:pt x="1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3" name="Freeform 574">
                <a:extLst>
                  <a:ext uri="{FF2B5EF4-FFF2-40B4-BE49-F238E27FC236}">
                    <a16:creationId xmlns:a16="http://schemas.microsoft.com/office/drawing/2014/main" id="{C48C230A-6C11-4D63-B750-161082542B89}"/>
                  </a:ext>
                </a:extLst>
              </p:cNvPr>
              <p:cNvSpPr>
                <a:spLocks/>
              </p:cNvSpPr>
              <p:nvPr/>
            </p:nvSpPr>
            <p:spPr bwMode="auto">
              <a:xfrm>
                <a:off x="6260" y="1574"/>
                <a:ext cx="0" cy="1"/>
              </a:xfrm>
              <a:custGeom>
                <a:avLst/>
                <a:gdLst>
                  <a:gd name="T0" fmla="*/ 0 h 1"/>
                  <a:gd name="T1" fmla="*/ 0 h 1"/>
                  <a:gd name="T2" fmla="*/ 0 h 1"/>
                  <a:gd name="T3" fmla="*/ 0 h 1"/>
                </a:gdLst>
                <a:ahLst/>
                <a:cxnLst>
                  <a:cxn ang="0">
                    <a:pos x="0" y="T0"/>
                  </a:cxn>
                  <a:cxn ang="0">
                    <a:pos x="0" y="T1"/>
                  </a:cxn>
                  <a:cxn ang="0">
                    <a:pos x="0" y="T2"/>
                  </a:cxn>
                  <a:cxn ang="0">
                    <a:pos x="0" y="T3"/>
                  </a:cxn>
                </a:cxnLst>
                <a:rect l="0" t="0" r="r" b="b"/>
                <a:pathLst>
                  <a:path h="1">
                    <a:moveTo>
                      <a:pt x="0" y="0"/>
                    </a:moveTo>
                    <a:cubicBezTo>
                      <a:pt x="0" y="1"/>
                      <a:pt x="0" y="1"/>
                      <a:pt x="0" y="0"/>
                    </a:cubicBezTo>
                    <a:cubicBezTo>
                      <a:pt x="0" y="1"/>
                      <a:pt x="0" y="1"/>
                      <a:pt x="0" y="0"/>
                    </a:cubicBezTo>
                    <a:cubicBezTo>
                      <a:pt x="0" y="0"/>
                      <a:pt x="0" y="1"/>
                      <a:pt x="0"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4" name="Freeform 575">
                <a:extLst>
                  <a:ext uri="{FF2B5EF4-FFF2-40B4-BE49-F238E27FC236}">
                    <a16:creationId xmlns:a16="http://schemas.microsoft.com/office/drawing/2014/main" id="{9024E17D-0B60-4CF9-800E-8DF8AB9443D0}"/>
                  </a:ext>
                </a:extLst>
              </p:cNvPr>
              <p:cNvSpPr>
                <a:spLocks/>
              </p:cNvSpPr>
              <p:nvPr/>
            </p:nvSpPr>
            <p:spPr bwMode="auto">
              <a:xfrm>
                <a:off x="6262" y="1582"/>
                <a:ext cx="13" cy="5"/>
              </a:xfrm>
              <a:custGeom>
                <a:avLst/>
                <a:gdLst>
                  <a:gd name="T0" fmla="*/ 0 w 8"/>
                  <a:gd name="T1" fmla="*/ 3 h 3"/>
                  <a:gd name="T2" fmla="*/ 2 w 8"/>
                  <a:gd name="T3" fmla="*/ 3 h 3"/>
                  <a:gd name="T4" fmla="*/ 5 w 8"/>
                  <a:gd name="T5" fmla="*/ 2 h 3"/>
                  <a:gd name="T6" fmla="*/ 7 w 8"/>
                  <a:gd name="T7" fmla="*/ 1 h 3"/>
                  <a:gd name="T8" fmla="*/ 8 w 8"/>
                  <a:gd name="T9" fmla="*/ 0 h 3"/>
                  <a:gd name="T10" fmla="*/ 4 w 8"/>
                  <a:gd name="T11" fmla="*/ 1 h 3"/>
                  <a:gd name="T12" fmla="*/ 0 w 8"/>
                  <a:gd name="T13" fmla="*/ 3 h 3"/>
                </a:gdLst>
                <a:ahLst/>
                <a:cxnLst>
                  <a:cxn ang="0">
                    <a:pos x="T0" y="T1"/>
                  </a:cxn>
                  <a:cxn ang="0">
                    <a:pos x="T2" y="T3"/>
                  </a:cxn>
                  <a:cxn ang="0">
                    <a:pos x="T4" y="T5"/>
                  </a:cxn>
                  <a:cxn ang="0">
                    <a:pos x="T6" y="T7"/>
                  </a:cxn>
                  <a:cxn ang="0">
                    <a:pos x="T8" y="T9"/>
                  </a:cxn>
                  <a:cxn ang="0">
                    <a:pos x="T10" y="T11"/>
                  </a:cxn>
                  <a:cxn ang="0">
                    <a:pos x="T12" y="T13"/>
                  </a:cxn>
                </a:cxnLst>
                <a:rect l="0" t="0" r="r" b="b"/>
                <a:pathLst>
                  <a:path w="8" h="3">
                    <a:moveTo>
                      <a:pt x="0" y="3"/>
                    </a:moveTo>
                    <a:cubicBezTo>
                      <a:pt x="1" y="3"/>
                      <a:pt x="1" y="3"/>
                      <a:pt x="2" y="3"/>
                    </a:cubicBezTo>
                    <a:cubicBezTo>
                      <a:pt x="3" y="3"/>
                      <a:pt x="4" y="2"/>
                      <a:pt x="5" y="2"/>
                    </a:cubicBezTo>
                    <a:cubicBezTo>
                      <a:pt x="6" y="2"/>
                      <a:pt x="7" y="1"/>
                      <a:pt x="7" y="1"/>
                    </a:cubicBezTo>
                    <a:cubicBezTo>
                      <a:pt x="8" y="1"/>
                      <a:pt x="8" y="0"/>
                      <a:pt x="8" y="0"/>
                    </a:cubicBezTo>
                    <a:cubicBezTo>
                      <a:pt x="7" y="0"/>
                      <a:pt x="6" y="0"/>
                      <a:pt x="4" y="1"/>
                    </a:cubicBezTo>
                    <a:cubicBezTo>
                      <a:pt x="3" y="1"/>
                      <a:pt x="2" y="2"/>
                      <a:pt x="0" y="3"/>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5" name="Freeform 576">
                <a:extLst>
                  <a:ext uri="{FF2B5EF4-FFF2-40B4-BE49-F238E27FC236}">
                    <a16:creationId xmlns:a16="http://schemas.microsoft.com/office/drawing/2014/main" id="{DB41EB97-C158-4294-A66D-43D772A71CE8}"/>
                  </a:ext>
                </a:extLst>
              </p:cNvPr>
              <p:cNvSpPr>
                <a:spLocks/>
              </p:cNvSpPr>
              <p:nvPr/>
            </p:nvSpPr>
            <p:spPr bwMode="auto">
              <a:xfrm>
                <a:off x="6260" y="1575"/>
                <a:ext cx="5" cy="2"/>
              </a:xfrm>
              <a:custGeom>
                <a:avLst/>
                <a:gdLst>
                  <a:gd name="T0" fmla="*/ 3 w 3"/>
                  <a:gd name="T1" fmla="*/ 1 h 1"/>
                  <a:gd name="T2" fmla="*/ 3 w 3"/>
                  <a:gd name="T3" fmla="*/ 0 h 1"/>
                  <a:gd name="T4" fmla="*/ 2 w 3"/>
                  <a:gd name="T5" fmla="*/ 0 h 1"/>
                  <a:gd name="T6" fmla="*/ 1 w 3"/>
                  <a:gd name="T7" fmla="*/ 0 h 1"/>
                  <a:gd name="T8" fmla="*/ 0 w 3"/>
                  <a:gd name="T9" fmla="*/ 1 h 1"/>
                  <a:gd name="T10" fmla="*/ 3 w 3"/>
                  <a:gd name="T11" fmla="*/ 1 h 1"/>
                </a:gdLst>
                <a:ahLst/>
                <a:cxnLst>
                  <a:cxn ang="0">
                    <a:pos x="T0" y="T1"/>
                  </a:cxn>
                  <a:cxn ang="0">
                    <a:pos x="T2" y="T3"/>
                  </a:cxn>
                  <a:cxn ang="0">
                    <a:pos x="T4" y="T5"/>
                  </a:cxn>
                  <a:cxn ang="0">
                    <a:pos x="T6" y="T7"/>
                  </a:cxn>
                  <a:cxn ang="0">
                    <a:pos x="T8" y="T9"/>
                  </a:cxn>
                  <a:cxn ang="0">
                    <a:pos x="T10" y="T11"/>
                  </a:cxn>
                </a:cxnLst>
                <a:rect l="0" t="0" r="r" b="b"/>
                <a:pathLst>
                  <a:path w="3" h="1">
                    <a:moveTo>
                      <a:pt x="3" y="1"/>
                    </a:moveTo>
                    <a:cubicBezTo>
                      <a:pt x="3" y="0"/>
                      <a:pt x="3" y="0"/>
                      <a:pt x="3" y="0"/>
                    </a:cubicBezTo>
                    <a:cubicBezTo>
                      <a:pt x="2" y="0"/>
                      <a:pt x="2" y="0"/>
                      <a:pt x="2" y="0"/>
                    </a:cubicBezTo>
                    <a:cubicBezTo>
                      <a:pt x="1" y="0"/>
                      <a:pt x="1" y="0"/>
                      <a:pt x="1" y="0"/>
                    </a:cubicBezTo>
                    <a:cubicBezTo>
                      <a:pt x="0" y="1"/>
                      <a:pt x="0" y="1"/>
                      <a:pt x="0" y="1"/>
                    </a:cubicBezTo>
                    <a:cubicBezTo>
                      <a:pt x="1" y="1"/>
                      <a:pt x="2" y="1"/>
                      <a:pt x="3" y="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6" name="Freeform 577">
                <a:extLst>
                  <a:ext uri="{FF2B5EF4-FFF2-40B4-BE49-F238E27FC236}">
                    <a16:creationId xmlns:a16="http://schemas.microsoft.com/office/drawing/2014/main" id="{5A282F7F-928E-4401-8FB5-244DD4BBB828}"/>
                  </a:ext>
                </a:extLst>
              </p:cNvPr>
              <p:cNvSpPr>
                <a:spLocks/>
              </p:cNvSpPr>
              <p:nvPr/>
            </p:nvSpPr>
            <p:spPr bwMode="auto">
              <a:xfrm>
                <a:off x="6264" y="1575"/>
                <a:ext cx="11" cy="2"/>
              </a:xfrm>
              <a:custGeom>
                <a:avLst/>
                <a:gdLst>
                  <a:gd name="T0" fmla="*/ 1 w 7"/>
                  <a:gd name="T1" fmla="*/ 1 h 1"/>
                  <a:gd name="T2" fmla="*/ 7 w 7"/>
                  <a:gd name="T3" fmla="*/ 1 h 1"/>
                  <a:gd name="T4" fmla="*/ 6 w 7"/>
                  <a:gd name="T5" fmla="*/ 0 h 1"/>
                  <a:gd name="T6" fmla="*/ 0 w 7"/>
                  <a:gd name="T7" fmla="*/ 0 h 1"/>
                  <a:gd name="T8" fmla="*/ 1 w 7"/>
                  <a:gd name="T9" fmla="*/ 1 h 1"/>
                </a:gdLst>
                <a:ahLst/>
                <a:cxnLst>
                  <a:cxn ang="0">
                    <a:pos x="T0" y="T1"/>
                  </a:cxn>
                  <a:cxn ang="0">
                    <a:pos x="T2" y="T3"/>
                  </a:cxn>
                  <a:cxn ang="0">
                    <a:pos x="T4" y="T5"/>
                  </a:cxn>
                  <a:cxn ang="0">
                    <a:pos x="T6" y="T7"/>
                  </a:cxn>
                  <a:cxn ang="0">
                    <a:pos x="T8" y="T9"/>
                  </a:cxn>
                </a:cxnLst>
                <a:rect l="0" t="0" r="r" b="b"/>
                <a:pathLst>
                  <a:path w="7" h="1">
                    <a:moveTo>
                      <a:pt x="1" y="1"/>
                    </a:moveTo>
                    <a:cubicBezTo>
                      <a:pt x="3" y="1"/>
                      <a:pt x="5" y="1"/>
                      <a:pt x="7" y="1"/>
                    </a:cubicBezTo>
                    <a:cubicBezTo>
                      <a:pt x="7" y="1"/>
                      <a:pt x="6" y="0"/>
                      <a:pt x="6" y="0"/>
                    </a:cubicBezTo>
                    <a:cubicBezTo>
                      <a:pt x="4" y="0"/>
                      <a:pt x="2" y="0"/>
                      <a:pt x="0" y="0"/>
                    </a:cubicBezTo>
                    <a:lnTo>
                      <a:pt x="1" y="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7" name="Freeform 578">
                <a:extLst>
                  <a:ext uri="{FF2B5EF4-FFF2-40B4-BE49-F238E27FC236}">
                    <a16:creationId xmlns:a16="http://schemas.microsoft.com/office/drawing/2014/main" id="{59F4D413-7FF0-4126-98AE-D0ADC40AC10A}"/>
                  </a:ext>
                </a:extLst>
              </p:cNvPr>
              <p:cNvSpPr>
                <a:spLocks/>
              </p:cNvSpPr>
              <p:nvPr/>
            </p:nvSpPr>
            <p:spPr bwMode="auto">
              <a:xfrm>
                <a:off x="6259" y="1574"/>
                <a:ext cx="1" cy="3"/>
              </a:xfrm>
              <a:custGeom>
                <a:avLst/>
                <a:gdLst>
                  <a:gd name="T0" fmla="*/ 1 w 1"/>
                  <a:gd name="T1" fmla="*/ 0 h 2"/>
                  <a:gd name="T2" fmla="*/ 0 w 1"/>
                  <a:gd name="T3" fmla="*/ 2 h 2"/>
                  <a:gd name="T4" fmla="*/ 1 w 1"/>
                  <a:gd name="T5" fmla="*/ 2 h 2"/>
                  <a:gd name="T6" fmla="*/ 1 w 1"/>
                  <a:gd name="T7" fmla="*/ 0 h 2"/>
                  <a:gd name="T8" fmla="*/ 1 w 1"/>
                  <a:gd name="T9" fmla="*/ 0 h 2"/>
                </a:gdLst>
                <a:ahLst/>
                <a:cxnLst>
                  <a:cxn ang="0">
                    <a:pos x="T0" y="T1"/>
                  </a:cxn>
                  <a:cxn ang="0">
                    <a:pos x="T2" y="T3"/>
                  </a:cxn>
                  <a:cxn ang="0">
                    <a:pos x="T4" y="T5"/>
                  </a:cxn>
                  <a:cxn ang="0">
                    <a:pos x="T6" y="T7"/>
                  </a:cxn>
                  <a:cxn ang="0">
                    <a:pos x="T8" y="T9"/>
                  </a:cxn>
                </a:cxnLst>
                <a:rect l="0" t="0" r="r" b="b"/>
                <a:pathLst>
                  <a:path w="1" h="2">
                    <a:moveTo>
                      <a:pt x="1" y="0"/>
                    </a:moveTo>
                    <a:cubicBezTo>
                      <a:pt x="1" y="1"/>
                      <a:pt x="0" y="1"/>
                      <a:pt x="0" y="2"/>
                    </a:cubicBezTo>
                    <a:cubicBezTo>
                      <a:pt x="1" y="2"/>
                      <a:pt x="1" y="2"/>
                      <a:pt x="1" y="2"/>
                    </a:cubicBezTo>
                    <a:cubicBezTo>
                      <a:pt x="1" y="0"/>
                      <a:pt x="1" y="0"/>
                      <a:pt x="1" y="0"/>
                    </a:cubicBezTo>
                    <a:cubicBezTo>
                      <a:pt x="1" y="1"/>
                      <a:pt x="1" y="1"/>
                      <a:pt x="1"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8" name="Freeform 579">
                <a:extLst>
                  <a:ext uri="{FF2B5EF4-FFF2-40B4-BE49-F238E27FC236}">
                    <a16:creationId xmlns:a16="http://schemas.microsoft.com/office/drawing/2014/main" id="{402544D8-92D5-487E-BE1D-1030DB3B0CCD}"/>
                  </a:ext>
                </a:extLst>
              </p:cNvPr>
              <p:cNvSpPr>
                <a:spLocks/>
              </p:cNvSpPr>
              <p:nvPr/>
            </p:nvSpPr>
            <p:spPr bwMode="auto">
              <a:xfrm>
                <a:off x="6259" y="1577"/>
                <a:ext cx="1" cy="0"/>
              </a:xfrm>
              <a:custGeom>
                <a:avLst/>
                <a:gdLst>
                  <a:gd name="T0" fmla="*/ 0 w 1"/>
                  <a:gd name="T1" fmla="*/ 1 w 1"/>
                  <a:gd name="T2" fmla="*/ 0 w 1"/>
                </a:gdLst>
                <a:ahLst/>
                <a:cxnLst>
                  <a:cxn ang="0">
                    <a:pos x="T0" y="0"/>
                  </a:cxn>
                  <a:cxn ang="0">
                    <a:pos x="T1" y="0"/>
                  </a:cxn>
                  <a:cxn ang="0">
                    <a:pos x="T2" y="0"/>
                  </a:cxn>
                </a:cxnLst>
                <a:rect l="0" t="0" r="r" b="b"/>
                <a:pathLst>
                  <a:path w="1">
                    <a:moveTo>
                      <a:pt x="0" y="0"/>
                    </a:moveTo>
                    <a:lnTo>
                      <a:pt x="1" y="0"/>
                    </a:lnTo>
                    <a:lnTo>
                      <a:pt x="0"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9" name="Freeform 580">
                <a:extLst>
                  <a:ext uri="{FF2B5EF4-FFF2-40B4-BE49-F238E27FC236}">
                    <a16:creationId xmlns:a16="http://schemas.microsoft.com/office/drawing/2014/main" id="{A7F0BCD8-6DD7-407D-95F1-B749C5AC1465}"/>
                  </a:ext>
                </a:extLst>
              </p:cNvPr>
              <p:cNvSpPr>
                <a:spLocks/>
              </p:cNvSpPr>
              <p:nvPr/>
            </p:nvSpPr>
            <p:spPr bwMode="auto">
              <a:xfrm>
                <a:off x="6260" y="1579"/>
                <a:ext cx="15" cy="8"/>
              </a:xfrm>
              <a:custGeom>
                <a:avLst/>
                <a:gdLst>
                  <a:gd name="T0" fmla="*/ 9 w 9"/>
                  <a:gd name="T1" fmla="*/ 0 h 5"/>
                  <a:gd name="T2" fmla="*/ 5 w 9"/>
                  <a:gd name="T3" fmla="*/ 1 h 5"/>
                  <a:gd name="T4" fmla="*/ 0 w 9"/>
                  <a:gd name="T5" fmla="*/ 4 h 5"/>
                  <a:gd name="T6" fmla="*/ 1 w 9"/>
                  <a:gd name="T7" fmla="*/ 5 h 5"/>
                  <a:gd name="T8" fmla="*/ 6 w 9"/>
                  <a:gd name="T9" fmla="*/ 3 h 5"/>
                  <a:gd name="T10" fmla="*/ 9 w 9"/>
                  <a:gd name="T11" fmla="*/ 2 h 5"/>
                  <a:gd name="T12" fmla="*/ 9 w 9"/>
                  <a:gd name="T13" fmla="*/ 0 h 5"/>
                  <a:gd name="T14" fmla="*/ 9 w 9"/>
                  <a:gd name="T15" fmla="*/ 0 h 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 h="5">
                    <a:moveTo>
                      <a:pt x="9" y="0"/>
                    </a:moveTo>
                    <a:cubicBezTo>
                      <a:pt x="7" y="0"/>
                      <a:pt x="6" y="1"/>
                      <a:pt x="5" y="1"/>
                    </a:cubicBezTo>
                    <a:cubicBezTo>
                      <a:pt x="4" y="2"/>
                      <a:pt x="2" y="3"/>
                      <a:pt x="0" y="4"/>
                    </a:cubicBezTo>
                    <a:cubicBezTo>
                      <a:pt x="1" y="4"/>
                      <a:pt x="1" y="4"/>
                      <a:pt x="1" y="5"/>
                    </a:cubicBezTo>
                    <a:cubicBezTo>
                      <a:pt x="3" y="4"/>
                      <a:pt x="4" y="3"/>
                      <a:pt x="6" y="3"/>
                    </a:cubicBezTo>
                    <a:cubicBezTo>
                      <a:pt x="7" y="2"/>
                      <a:pt x="8" y="2"/>
                      <a:pt x="9" y="2"/>
                    </a:cubicBezTo>
                    <a:cubicBezTo>
                      <a:pt x="9" y="1"/>
                      <a:pt x="9" y="1"/>
                      <a:pt x="9" y="0"/>
                    </a:cubicBezTo>
                    <a:cubicBezTo>
                      <a:pt x="9" y="0"/>
                      <a:pt x="9" y="0"/>
                      <a:pt x="9"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0" name="Freeform 581">
                <a:extLst>
                  <a:ext uri="{FF2B5EF4-FFF2-40B4-BE49-F238E27FC236}">
                    <a16:creationId xmlns:a16="http://schemas.microsoft.com/office/drawing/2014/main" id="{1D1A89F8-7150-4E9F-B59A-AB4A51DC0E05}"/>
                  </a:ext>
                </a:extLst>
              </p:cNvPr>
              <p:cNvSpPr>
                <a:spLocks/>
              </p:cNvSpPr>
              <p:nvPr/>
            </p:nvSpPr>
            <p:spPr bwMode="auto">
              <a:xfrm>
                <a:off x="6259" y="1577"/>
                <a:ext cx="6" cy="2"/>
              </a:xfrm>
              <a:custGeom>
                <a:avLst/>
                <a:gdLst>
                  <a:gd name="T0" fmla="*/ 4 w 4"/>
                  <a:gd name="T1" fmla="*/ 0 h 1"/>
                  <a:gd name="T2" fmla="*/ 1 w 4"/>
                  <a:gd name="T3" fmla="*/ 0 h 1"/>
                  <a:gd name="T4" fmla="*/ 0 w 4"/>
                  <a:gd name="T5" fmla="*/ 1 h 1"/>
                  <a:gd name="T6" fmla="*/ 3 w 4"/>
                  <a:gd name="T7" fmla="*/ 1 h 1"/>
                  <a:gd name="T8" fmla="*/ 4 w 4"/>
                  <a:gd name="T9" fmla="*/ 1 h 1"/>
                  <a:gd name="T10" fmla="*/ 4 w 4"/>
                  <a:gd name="T11" fmla="*/ 0 h 1"/>
                </a:gdLst>
                <a:ahLst/>
                <a:cxnLst>
                  <a:cxn ang="0">
                    <a:pos x="T0" y="T1"/>
                  </a:cxn>
                  <a:cxn ang="0">
                    <a:pos x="T2" y="T3"/>
                  </a:cxn>
                  <a:cxn ang="0">
                    <a:pos x="T4" y="T5"/>
                  </a:cxn>
                  <a:cxn ang="0">
                    <a:pos x="T6" y="T7"/>
                  </a:cxn>
                  <a:cxn ang="0">
                    <a:pos x="T8" y="T9"/>
                  </a:cxn>
                  <a:cxn ang="0">
                    <a:pos x="T10" y="T11"/>
                  </a:cxn>
                </a:cxnLst>
                <a:rect l="0" t="0" r="r" b="b"/>
                <a:pathLst>
                  <a:path w="4" h="1">
                    <a:moveTo>
                      <a:pt x="4" y="0"/>
                    </a:moveTo>
                    <a:cubicBezTo>
                      <a:pt x="3" y="0"/>
                      <a:pt x="2" y="0"/>
                      <a:pt x="1" y="0"/>
                    </a:cubicBezTo>
                    <a:cubicBezTo>
                      <a:pt x="0" y="1"/>
                      <a:pt x="0" y="1"/>
                      <a:pt x="0" y="1"/>
                    </a:cubicBezTo>
                    <a:cubicBezTo>
                      <a:pt x="1" y="1"/>
                      <a:pt x="2" y="1"/>
                      <a:pt x="3" y="1"/>
                    </a:cubicBezTo>
                    <a:cubicBezTo>
                      <a:pt x="4" y="1"/>
                      <a:pt x="4" y="1"/>
                      <a:pt x="4" y="1"/>
                    </a:cubicBezTo>
                    <a:lnTo>
                      <a:pt x="4" y="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1" name="Freeform 582">
                <a:extLst>
                  <a:ext uri="{FF2B5EF4-FFF2-40B4-BE49-F238E27FC236}">
                    <a16:creationId xmlns:a16="http://schemas.microsoft.com/office/drawing/2014/main" id="{C326DD2A-D861-4A35-8352-F4DCC6CE8EB5}"/>
                  </a:ext>
                </a:extLst>
              </p:cNvPr>
              <p:cNvSpPr>
                <a:spLocks/>
              </p:cNvSpPr>
              <p:nvPr/>
            </p:nvSpPr>
            <p:spPr bwMode="auto">
              <a:xfrm>
                <a:off x="6259" y="1582"/>
                <a:ext cx="1" cy="2"/>
              </a:xfrm>
              <a:custGeom>
                <a:avLst/>
                <a:gdLst>
                  <a:gd name="T0" fmla="*/ 1 w 1"/>
                  <a:gd name="T1" fmla="*/ 1 h 1"/>
                  <a:gd name="T2" fmla="*/ 0 w 1"/>
                  <a:gd name="T3" fmla="*/ 0 h 1"/>
                  <a:gd name="T4" fmla="*/ 1 w 1"/>
                  <a:gd name="T5" fmla="*/ 1 h 1"/>
                </a:gdLst>
                <a:ahLst/>
                <a:cxnLst>
                  <a:cxn ang="0">
                    <a:pos x="T0" y="T1"/>
                  </a:cxn>
                  <a:cxn ang="0">
                    <a:pos x="T2" y="T3"/>
                  </a:cxn>
                  <a:cxn ang="0">
                    <a:pos x="T4" y="T5"/>
                  </a:cxn>
                </a:cxnLst>
                <a:rect l="0" t="0" r="r" b="b"/>
                <a:pathLst>
                  <a:path w="1" h="1">
                    <a:moveTo>
                      <a:pt x="1" y="1"/>
                    </a:moveTo>
                    <a:cubicBezTo>
                      <a:pt x="1" y="1"/>
                      <a:pt x="1" y="1"/>
                      <a:pt x="0" y="0"/>
                    </a:cubicBezTo>
                    <a:cubicBezTo>
                      <a:pt x="0" y="1"/>
                      <a:pt x="1" y="1"/>
                      <a:pt x="1" y="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2" name="Freeform 583">
                <a:extLst>
                  <a:ext uri="{FF2B5EF4-FFF2-40B4-BE49-F238E27FC236}">
                    <a16:creationId xmlns:a16="http://schemas.microsoft.com/office/drawing/2014/main" id="{1504AC13-8390-4585-BFE6-41FF9BA1E698}"/>
                  </a:ext>
                </a:extLst>
              </p:cNvPr>
              <p:cNvSpPr>
                <a:spLocks/>
              </p:cNvSpPr>
              <p:nvPr/>
            </p:nvSpPr>
            <p:spPr bwMode="auto">
              <a:xfrm>
                <a:off x="6265" y="1577"/>
                <a:ext cx="10" cy="2"/>
              </a:xfrm>
              <a:custGeom>
                <a:avLst/>
                <a:gdLst>
                  <a:gd name="T0" fmla="*/ 0 w 6"/>
                  <a:gd name="T1" fmla="*/ 1 h 1"/>
                  <a:gd name="T2" fmla="*/ 6 w 6"/>
                  <a:gd name="T3" fmla="*/ 1 h 1"/>
                  <a:gd name="T4" fmla="*/ 6 w 6"/>
                  <a:gd name="T5" fmla="*/ 1 h 1"/>
                  <a:gd name="T6" fmla="*/ 6 w 6"/>
                  <a:gd name="T7" fmla="*/ 0 h 1"/>
                  <a:gd name="T8" fmla="*/ 0 w 6"/>
                  <a:gd name="T9" fmla="*/ 0 h 1"/>
                  <a:gd name="T10" fmla="*/ 0 w 6"/>
                  <a:gd name="T11" fmla="*/ 1 h 1"/>
                </a:gdLst>
                <a:ahLst/>
                <a:cxnLst>
                  <a:cxn ang="0">
                    <a:pos x="T0" y="T1"/>
                  </a:cxn>
                  <a:cxn ang="0">
                    <a:pos x="T2" y="T3"/>
                  </a:cxn>
                  <a:cxn ang="0">
                    <a:pos x="T4" y="T5"/>
                  </a:cxn>
                  <a:cxn ang="0">
                    <a:pos x="T6" y="T7"/>
                  </a:cxn>
                  <a:cxn ang="0">
                    <a:pos x="T8" y="T9"/>
                  </a:cxn>
                  <a:cxn ang="0">
                    <a:pos x="T10" y="T11"/>
                  </a:cxn>
                </a:cxnLst>
                <a:rect l="0" t="0" r="r" b="b"/>
                <a:pathLst>
                  <a:path w="6" h="1">
                    <a:moveTo>
                      <a:pt x="0" y="1"/>
                    </a:moveTo>
                    <a:cubicBezTo>
                      <a:pt x="2" y="1"/>
                      <a:pt x="4" y="1"/>
                      <a:pt x="6" y="1"/>
                    </a:cubicBezTo>
                    <a:cubicBezTo>
                      <a:pt x="6" y="1"/>
                      <a:pt x="6" y="1"/>
                      <a:pt x="6" y="1"/>
                    </a:cubicBezTo>
                    <a:cubicBezTo>
                      <a:pt x="6" y="1"/>
                      <a:pt x="6" y="0"/>
                      <a:pt x="6" y="0"/>
                    </a:cubicBezTo>
                    <a:cubicBezTo>
                      <a:pt x="4" y="0"/>
                      <a:pt x="2" y="0"/>
                      <a:pt x="0" y="0"/>
                    </a:cubicBezTo>
                    <a:lnTo>
                      <a:pt x="0" y="1"/>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3" name="Freeform 584">
                <a:extLst>
                  <a:ext uri="{FF2B5EF4-FFF2-40B4-BE49-F238E27FC236}">
                    <a16:creationId xmlns:a16="http://schemas.microsoft.com/office/drawing/2014/main" id="{3E0D89E6-4C01-4B18-80F2-58B8896F3C16}"/>
                  </a:ext>
                </a:extLst>
              </p:cNvPr>
              <p:cNvSpPr>
                <a:spLocks/>
              </p:cNvSpPr>
              <p:nvPr/>
            </p:nvSpPr>
            <p:spPr bwMode="auto">
              <a:xfrm>
                <a:off x="6259" y="1577"/>
                <a:ext cx="1" cy="2"/>
              </a:xfrm>
              <a:custGeom>
                <a:avLst/>
                <a:gdLst>
                  <a:gd name="T0" fmla="*/ 0 w 1"/>
                  <a:gd name="T1" fmla="*/ 1 h 1"/>
                  <a:gd name="T2" fmla="*/ 1 w 1"/>
                  <a:gd name="T3" fmla="*/ 0 h 1"/>
                  <a:gd name="T4" fmla="*/ 0 w 1"/>
                  <a:gd name="T5" fmla="*/ 0 h 1"/>
                  <a:gd name="T6" fmla="*/ 0 w 1"/>
                  <a:gd name="T7" fmla="*/ 1 h 1"/>
                  <a:gd name="T8" fmla="*/ 0 w 1"/>
                  <a:gd name="T9" fmla="*/ 1 h 1"/>
                </a:gdLst>
                <a:ahLst/>
                <a:cxnLst>
                  <a:cxn ang="0">
                    <a:pos x="T0" y="T1"/>
                  </a:cxn>
                  <a:cxn ang="0">
                    <a:pos x="T2" y="T3"/>
                  </a:cxn>
                  <a:cxn ang="0">
                    <a:pos x="T4" y="T5"/>
                  </a:cxn>
                  <a:cxn ang="0">
                    <a:pos x="T6" y="T7"/>
                  </a:cxn>
                  <a:cxn ang="0">
                    <a:pos x="T8" y="T9"/>
                  </a:cxn>
                </a:cxnLst>
                <a:rect l="0" t="0" r="r" b="b"/>
                <a:pathLst>
                  <a:path w="1" h="1">
                    <a:moveTo>
                      <a:pt x="0" y="1"/>
                    </a:moveTo>
                    <a:cubicBezTo>
                      <a:pt x="1" y="0"/>
                      <a:pt x="1" y="0"/>
                      <a:pt x="1" y="0"/>
                    </a:cubicBezTo>
                    <a:cubicBezTo>
                      <a:pt x="1" y="0"/>
                      <a:pt x="0" y="0"/>
                      <a:pt x="0" y="0"/>
                    </a:cubicBezTo>
                    <a:cubicBezTo>
                      <a:pt x="0" y="0"/>
                      <a:pt x="0" y="0"/>
                      <a:pt x="0" y="1"/>
                    </a:cubicBezTo>
                    <a:cubicBezTo>
                      <a:pt x="0" y="1"/>
                      <a:pt x="0" y="1"/>
                      <a:pt x="0" y="1"/>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4" name="Oval 585">
                <a:extLst>
                  <a:ext uri="{FF2B5EF4-FFF2-40B4-BE49-F238E27FC236}">
                    <a16:creationId xmlns:a16="http://schemas.microsoft.com/office/drawing/2014/main" id="{DD3BB018-6677-402C-89E0-3A61D1791F53}"/>
                  </a:ext>
                </a:extLst>
              </p:cNvPr>
              <p:cNvSpPr>
                <a:spLocks noChangeArrowheads="1"/>
              </p:cNvSpPr>
              <p:nvPr/>
            </p:nvSpPr>
            <p:spPr bwMode="auto">
              <a:xfrm>
                <a:off x="5937" y="1659"/>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5" name="Oval 586">
                <a:extLst>
                  <a:ext uri="{FF2B5EF4-FFF2-40B4-BE49-F238E27FC236}">
                    <a16:creationId xmlns:a16="http://schemas.microsoft.com/office/drawing/2014/main" id="{8EBEB6BE-8833-4D17-9AE2-E2E729838B1C}"/>
                  </a:ext>
                </a:extLst>
              </p:cNvPr>
              <p:cNvSpPr>
                <a:spLocks noChangeArrowheads="1"/>
              </p:cNvSpPr>
              <p:nvPr/>
            </p:nvSpPr>
            <p:spPr bwMode="auto">
              <a:xfrm>
                <a:off x="5937" y="1687"/>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6" name="Oval 587">
                <a:extLst>
                  <a:ext uri="{FF2B5EF4-FFF2-40B4-BE49-F238E27FC236}">
                    <a16:creationId xmlns:a16="http://schemas.microsoft.com/office/drawing/2014/main" id="{68DC844F-D729-43BA-B794-8AFA11C458BD}"/>
                  </a:ext>
                </a:extLst>
              </p:cNvPr>
              <p:cNvSpPr>
                <a:spLocks noChangeArrowheads="1"/>
              </p:cNvSpPr>
              <p:nvPr/>
            </p:nvSpPr>
            <p:spPr bwMode="auto">
              <a:xfrm>
                <a:off x="5995" y="1659"/>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7" name="Oval 588">
                <a:extLst>
                  <a:ext uri="{FF2B5EF4-FFF2-40B4-BE49-F238E27FC236}">
                    <a16:creationId xmlns:a16="http://schemas.microsoft.com/office/drawing/2014/main" id="{C61B1FE2-C378-4850-90FC-A49E5AE861C0}"/>
                  </a:ext>
                </a:extLst>
              </p:cNvPr>
              <p:cNvSpPr>
                <a:spLocks noChangeArrowheads="1"/>
              </p:cNvSpPr>
              <p:nvPr/>
            </p:nvSpPr>
            <p:spPr bwMode="auto">
              <a:xfrm>
                <a:off x="6024" y="1659"/>
                <a:ext cx="18"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8" name="Oval 589">
                <a:extLst>
                  <a:ext uri="{FF2B5EF4-FFF2-40B4-BE49-F238E27FC236}">
                    <a16:creationId xmlns:a16="http://schemas.microsoft.com/office/drawing/2014/main" id="{78C02791-B114-4262-B72E-F007F05B98B7}"/>
                  </a:ext>
                </a:extLst>
              </p:cNvPr>
              <p:cNvSpPr>
                <a:spLocks noChangeArrowheads="1"/>
              </p:cNvSpPr>
              <p:nvPr/>
            </p:nvSpPr>
            <p:spPr bwMode="auto">
              <a:xfrm>
                <a:off x="5995" y="1689"/>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9" name="Oval 590">
                <a:extLst>
                  <a:ext uri="{FF2B5EF4-FFF2-40B4-BE49-F238E27FC236}">
                    <a16:creationId xmlns:a16="http://schemas.microsoft.com/office/drawing/2014/main" id="{76036254-855F-4BF3-9D77-22BB5E611E28}"/>
                  </a:ext>
                </a:extLst>
              </p:cNvPr>
              <p:cNvSpPr>
                <a:spLocks noChangeArrowheads="1"/>
              </p:cNvSpPr>
              <p:nvPr/>
            </p:nvSpPr>
            <p:spPr bwMode="auto">
              <a:xfrm>
                <a:off x="6024" y="1689"/>
                <a:ext cx="18"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0" name="Oval 591">
                <a:extLst>
                  <a:ext uri="{FF2B5EF4-FFF2-40B4-BE49-F238E27FC236}">
                    <a16:creationId xmlns:a16="http://schemas.microsoft.com/office/drawing/2014/main" id="{58A4F5A6-7D0E-4D08-B17F-A4D803E22052}"/>
                  </a:ext>
                </a:extLst>
              </p:cNvPr>
              <p:cNvSpPr>
                <a:spLocks noChangeArrowheads="1"/>
              </p:cNvSpPr>
              <p:nvPr/>
            </p:nvSpPr>
            <p:spPr bwMode="auto">
              <a:xfrm>
                <a:off x="6054" y="1689"/>
                <a:ext cx="16"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1" name="Oval 592">
                <a:extLst>
                  <a:ext uri="{FF2B5EF4-FFF2-40B4-BE49-F238E27FC236}">
                    <a16:creationId xmlns:a16="http://schemas.microsoft.com/office/drawing/2014/main" id="{E5F28F50-9141-480B-9C45-4C4EEAF64512}"/>
                  </a:ext>
                </a:extLst>
              </p:cNvPr>
              <p:cNvSpPr>
                <a:spLocks noChangeArrowheads="1"/>
              </p:cNvSpPr>
              <p:nvPr/>
            </p:nvSpPr>
            <p:spPr bwMode="auto">
              <a:xfrm>
                <a:off x="6112" y="1629"/>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2" name="Oval 593">
                <a:extLst>
                  <a:ext uri="{FF2B5EF4-FFF2-40B4-BE49-F238E27FC236}">
                    <a16:creationId xmlns:a16="http://schemas.microsoft.com/office/drawing/2014/main" id="{C6BD3851-27D3-4D71-8A72-3ACE9398B9F2}"/>
                  </a:ext>
                </a:extLst>
              </p:cNvPr>
              <p:cNvSpPr>
                <a:spLocks noChangeArrowheads="1"/>
              </p:cNvSpPr>
              <p:nvPr/>
            </p:nvSpPr>
            <p:spPr bwMode="auto">
              <a:xfrm>
                <a:off x="6112" y="1659"/>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3" name="Oval 594">
                <a:extLst>
                  <a:ext uri="{FF2B5EF4-FFF2-40B4-BE49-F238E27FC236}">
                    <a16:creationId xmlns:a16="http://schemas.microsoft.com/office/drawing/2014/main" id="{23A4FC3A-5DAB-40CA-AA17-41B4F82789BC}"/>
                  </a:ext>
                </a:extLst>
              </p:cNvPr>
              <p:cNvSpPr>
                <a:spLocks noChangeArrowheads="1"/>
              </p:cNvSpPr>
              <p:nvPr/>
            </p:nvSpPr>
            <p:spPr bwMode="auto">
              <a:xfrm>
                <a:off x="6112" y="1600"/>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4" name="Oval 595">
                <a:extLst>
                  <a:ext uri="{FF2B5EF4-FFF2-40B4-BE49-F238E27FC236}">
                    <a16:creationId xmlns:a16="http://schemas.microsoft.com/office/drawing/2014/main" id="{66A29668-D19E-4113-952E-A52AC9E36C9C}"/>
                  </a:ext>
                </a:extLst>
              </p:cNvPr>
              <p:cNvSpPr>
                <a:spLocks noChangeArrowheads="1"/>
              </p:cNvSpPr>
              <p:nvPr/>
            </p:nvSpPr>
            <p:spPr bwMode="auto">
              <a:xfrm>
                <a:off x="6140" y="1659"/>
                <a:ext cx="19"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5" name="Oval 596">
                <a:extLst>
                  <a:ext uri="{FF2B5EF4-FFF2-40B4-BE49-F238E27FC236}">
                    <a16:creationId xmlns:a16="http://schemas.microsoft.com/office/drawing/2014/main" id="{69EB44CB-ADD5-41F9-BE37-C24A623162EF}"/>
                  </a:ext>
                </a:extLst>
              </p:cNvPr>
              <p:cNvSpPr>
                <a:spLocks noChangeArrowheads="1"/>
              </p:cNvSpPr>
              <p:nvPr/>
            </p:nvSpPr>
            <p:spPr bwMode="auto">
              <a:xfrm>
                <a:off x="6200" y="1629"/>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6" name="Oval 597">
                <a:extLst>
                  <a:ext uri="{FF2B5EF4-FFF2-40B4-BE49-F238E27FC236}">
                    <a16:creationId xmlns:a16="http://schemas.microsoft.com/office/drawing/2014/main" id="{D74621BC-C0E2-4BE1-A901-DFE799E495CB}"/>
                  </a:ext>
                </a:extLst>
              </p:cNvPr>
              <p:cNvSpPr>
                <a:spLocks noChangeArrowheads="1"/>
              </p:cNvSpPr>
              <p:nvPr/>
            </p:nvSpPr>
            <p:spPr bwMode="auto">
              <a:xfrm>
                <a:off x="6170" y="1629"/>
                <a:ext cx="17"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7" name="Freeform 598">
                <a:extLst>
                  <a:ext uri="{FF2B5EF4-FFF2-40B4-BE49-F238E27FC236}">
                    <a16:creationId xmlns:a16="http://schemas.microsoft.com/office/drawing/2014/main" id="{E95A505B-91B1-44E1-A38B-E4C2388F753A}"/>
                  </a:ext>
                </a:extLst>
              </p:cNvPr>
              <p:cNvSpPr>
                <a:spLocks/>
              </p:cNvSpPr>
              <p:nvPr/>
            </p:nvSpPr>
            <p:spPr bwMode="auto">
              <a:xfrm>
                <a:off x="6229" y="1600"/>
                <a:ext cx="16" cy="17"/>
              </a:xfrm>
              <a:custGeom>
                <a:avLst/>
                <a:gdLst>
                  <a:gd name="T0" fmla="*/ 5 w 10"/>
                  <a:gd name="T1" fmla="*/ 10 h 10"/>
                  <a:gd name="T2" fmla="*/ 10 w 10"/>
                  <a:gd name="T3" fmla="*/ 5 h 10"/>
                  <a:gd name="T4" fmla="*/ 5 w 10"/>
                  <a:gd name="T5" fmla="*/ 0 h 10"/>
                  <a:gd name="T6" fmla="*/ 0 w 10"/>
                  <a:gd name="T7" fmla="*/ 5 h 10"/>
                  <a:gd name="T8" fmla="*/ 5 w 10"/>
                  <a:gd name="T9" fmla="*/ 10 h 10"/>
                </a:gdLst>
                <a:ahLst/>
                <a:cxnLst>
                  <a:cxn ang="0">
                    <a:pos x="T0" y="T1"/>
                  </a:cxn>
                  <a:cxn ang="0">
                    <a:pos x="T2" y="T3"/>
                  </a:cxn>
                  <a:cxn ang="0">
                    <a:pos x="T4" y="T5"/>
                  </a:cxn>
                  <a:cxn ang="0">
                    <a:pos x="T6" y="T7"/>
                  </a:cxn>
                  <a:cxn ang="0">
                    <a:pos x="T8" y="T9"/>
                  </a:cxn>
                </a:cxnLst>
                <a:rect l="0" t="0" r="r" b="b"/>
                <a:pathLst>
                  <a:path w="10" h="10">
                    <a:moveTo>
                      <a:pt x="5" y="10"/>
                    </a:moveTo>
                    <a:cubicBezTo>
                      <a:pt x="8" y="10"/>
                      <a:pt x="10" y="8"/>
                      <a:pt x="10" y="5"/>
                    </a:cubicBezTo>
                    <a:cubicBezTo>
                      <a:pt x="10" y="2"/>
                      <a:pt x="8" y="0"/>
                      <a:pt x="5" y="0"/>
                    </a:cubicBezTo>
                    <a:cubicBezTo>
                      <a:pt x="2" y="0"/>
                      <a:pt x="0" y="2"/>
                      <a:pt x="0" y="5"/>
                    </a:cubicBezTo>
                    <a:cubicBezTo>
                      <a:pt x="0" y="8"/>
                      <a:pt x="3" y="10"/>
                      <a:pt x="5" y="1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8" name="Oval 599">
                <a:extLst>
                  <a:ext uri="{FF2B5EF4-FFF2-40B4-BE49-F238E27FC236}">
                    <a16:creationId xmlns:a16="http://schemas.microsoft.com/office/drawing/2014/main" id="{3EA2144B-5D13-4F54-BC14-140E24C38E3C}"/>
                  </a:ext>
                </a:extLst>
              </p:cNvPr>
              <p:cNvSpPr>
                <a:spLocks noChangeArrowheads="1"/>
              </p:cNvSpPr>
              <p:nvPr/>
            </p:nvSpPr>
            <p:spPr bwMode="auto">
              <a:xfrm>
                <a:off x="6054" y="1629"/>
                <a:ext cx="16" cy="1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9" name="Freeform 600">
                <a:extLst>
                  <a:ext uri="{FF2B5EF4-FFF2-40B4-BE49-F238E27FC236}">
                    <a16:creationId xmlns:a16="http://schemas.microsoft.com/office/drawing/2014/main" id="{D496E813-0B82-4A42-9433-27231EF9CC5A}"/>
                  </a:ext>
                </a:extLst>
              </p:cNvPr>
              <p:cNvSpPr>
                <a:spLocks/>
              </p:cNvSpPr>
              <p:nvPr/>
            </p:nvSpPr>
            <p:spPr bwMode="auto">
              <a:xfrm>
                <a:off x="6024" y="1717"/>
                <a:ext cx="18" cy="19"/>
              </a:xfrm>
              <a:custGeom>
                <a:avLst/>
                <a:gdLst>
                  <a:gd name="T0" fmla="*/ 5 w 11"/>
                  <a:gd name="T1" fmla="*/ 0 h 11"/>
                  <a:gd name="T2" fmla="*/ 0 w 11"/>
                  <a:gd name="T3" fmla="*/ 5 h 11"/>
                  <a:gd name="T4" fmla="*/ 5 w 11"/>
                  <a:gd name="T5" fmla="*/ 11 h 11"/>
                  <a:gd name="T6" fmla="*/ 11 w 11"/>
                  <a:gd name="T7" fmla="*/ 5 h 11"/>
                  <a:gd name="T8" fmla="*/ 5 w 11"/>
                  <a:gd name="T9" fmla="*/ 0 h 11"/>
                </a:gdLst>
                <a:ahLst/>
                <a:cxnLst>
                  <a:cxn ang="0">
                    <a:pos x="T0" y="T1"/>
                  </a:cxn>
                  <a:cxn ang="0">
                    <a:pos x="T2" y="T3"/>
                  </a:cxn>
                  <a:cxn ang="0">
                    <a:pos x="T4" y="T5"/>
                  </a:cxn>
                  <a:cxn ang="0">
                    <a:pos x="T6" y="T7"/>
                  </a:cxn>
                  <a:cxn ang="0">
                    <a:pos x="T8" y="T9"/>
                  </a:cxn>
                </a:cxnLst>
                <a:rect l="0" t="0" r="r" b="b"/>
                <a:pathLst>
                  <a:path w="11" h="11">
                    <a:moveTo>
                      <a:pt x="5" y="0"/>
                    </a:moveTo>
                    <a:cubicBezTo>
                      <a:pt x="3" y="0"/>
                      <a:pt x="0" y="3"/>
                      <a:pt x="0" y="5"/>
                    </a:cubicBezTo>
                    <a:cubicBezTo>
                      <a:pt x="0" y="8"/>
                      <a:pt x="3" y="11"/>
                      <a:pt x="5" y="11"/>
                    </a:cubicBezTo>
                    <a:cubicBezTo>
                      <a:pt x="8" y="11"/>
                      <a:pt x="11" y="8"/>
                      <a:pt x="11" y="5"/>
                    </a:cubicBezTo>
                    <a:cubicBezTo>
                      <a:pt x="10" y="3"/>
                      <a:pt x="8"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601">
                <a:extLst>
                  <a:ext uri="{FF2B5EF4-FFF2-40B4-BE49-F238E27FC236}">
                    <a16:creationId xmlns:a16="http://schemas.microsoft.com/office/drawing/2014/main" id="{2D3FB16B-4FE5-40D2-B238-16AC56E1951D}"/>
                  </a:ext>
                </a:extLst>
              </p:cNvPr>
              <p:cNvSpPr>
                <a:spLocks noChangeArrowheads="1"/>
              </p:cNvSpPr>
              <p:nvPr/>
            </p:nvSpPr>
            <p:spPr bwMode="auto">
              <a:xfrm>
                <a:off x="6054" y="1717"/>
                <a:ext cx="16" cy="1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Freeform 602">
                <a:extLst>
                  <a:ext uri="{FF2B5EF4-FFF2-40B4-BE49-F238E27FC236}">
                    <a16:creationId xmlns:a16="http://schemas.microsoft.com/office/drawing/2014/main" id="{632C10B9-557A-4C0E-B5AB-A3BE663BC3B7}"/>
                  </a:ext>
                </a:extLst>
              </p:cNvPr>
              <p:cNvSpPr>
                <a:spLocks/>
              </p:cNvSpPr>
              <p:nvPr/>
            </p:nvSpPr>
            <p:spPr bwMode="auto">
              <a:xfrm>
                <a:off x="5965" y="1717"/>
                <a:ext cx="17" cy="17"/>
              </a:xfrm>
              <a:custGeom>
                <a:avLst/>
                <a:gdLst>
                  <a:gd name="T0" fmla="*/ 5 w 10"/>
                  <a:gd name="T1" fmla="*/ 10 h 10"/>
                  <a:gd name="T2" fmla="*/ 10 w 10"/>
                  <a:gd name="T3" fmla="*/ 5 h 10"/>
                  <a:gd name="T4" fmla="*/ 5 w 10"/>
                  <a:gd name="T5" fmla="*/ 0 h 10"/>
                  <a:gd name="T6" fmla="*/ 0 w 10"/>
                  <a:gd name="T7" fmla="*/ 5 h 10"/>
                  <a:gd name="T8" fmla="*/ 5 w 10"/>
                  <a:gd name="T9" fmla="*/ 10 h 10"/>
                </a:gdLst>
                <a:ahLst/>
                <a:cxnLst>
                  <a:cxn ang="0">
                    <a:pos x="T0" y="T1"/>
                  </a:cxn>
                  <a:cxn ang="0">
                    <a:pos x="T2" y="T3"/>
                  </a:cxn>
                  <a:cxn ang="0">
                    <a:pos x="T4" y="T5"/>
                  </a:cxn>
                  <a:cxn ang="0">
                    <a:pos x="T6" y="T7"/>
                  </a:cxn>
                  <a:cxn ang="0">
                    <a:pos x="T8" y="T9"/>
                  </a:cxn>
                </a:cxnLst>
                <a:rect l="0" t="0" r="r" b="b"/>
                <a:pathLst>
                  <a:path w="10" h="10">
                    <a:moveTo>
                      <a:pt x="5" y="10"/>
                    </a:moveTo>
                    <a:cubicBezTo>
                      <a:pt x="8" y="10"/>
                      <a:pt x="10" y="8"/>
                      <a:pt x="10" y="5"/>
                    </a:cubicBezTo>
                    <a:cubicBezTo>
                      <a:pt x="10" y="2"/>
                      <a:pt x="8" y="0"/>
                      <a:pt x="5" y="0"/>
                    </a:cubicBezTo>
                    <a:cubicBezTo>
                      <a:pt x="2" y="0"/>
                      <a:pt x="0" y="2"/>
                      <a:pt x="0" y="5"/>
                    </a:cubicBezTo>
                    <a:cubicBezTo>
                      <a:pt x="0" y="8"/>
                      <a:pt x="3" y="10"/>
                      <a:pt x="5" y="1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Oval 603">
                <a:extLst>
                  <a:ext uri="{FF2B5EF4-FFF2-40B4-BE49-F238E27FC236}">
                    <a16:creationId xmlns:a16="http://schemas.microsoft.com/office/drawing/2014/main" id="{A959B6BC-69B0-47FA-B90E-B9E2BCE6EC6F}"/>
                  </a:ext>
                </a:extLst>
              </p:cNvPr>
              <p:cNvSpPr>
                <a:spLocks noChangeArrowheads="1"/>
              </p:cNvSpPr>
              <p:nvPr/>
            </p:nvSpPr>
            <p:spPr bwMode="auto">
              <a:xfrm>
                <a:off x="5995" y="1747"/>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3" name="Freeform 604">
                <a:extLst>
                  <a:ext uri="{FF2B5EF4-FFF2-40B4-BE49-F238E27FC236}">
                    <a16:creationId xmlns:a16="http://schemas.microsoft.com/office/drawing/2014/main" id="{96BBCC72-9D0E-491B-B886-3B869522A7F0}"/>
                  </a:ext>
                </a:extLst>
              </p:cNvPr>
              <p:cNvSpPr>
                <a:spLocks/>
              </p:cNvSpPr>
              <p:nvPr/>
            </p:nvSpPr>
            <p:spPr bwMode="auto">
              <a:xfrm>
                <a:off x="5965" y="1776"/>
                <a:ext cx="17" cy="16"/>
              </a:xfrm>
              <a:custGeom>
                <a:avLst/>
                <a:gdLst>
                  <a:gd name="T0" fmla="*/ 5 w 10"/>
                  <a:gd name="T1" fmla="*/ 10 h 10"/>
                  <a:gd name="T2" fmla="*/ 10 w 10"/>
                  <a:gd name="T3" fmla="*/ 5 h 10"/>
                  <a:gd name="T4" fmla="*/ 5 w 10"/>
                  <a:gd name="T5" fmla="*/ 0 h 10"/>
                  <a:gd name="T6" fmla="*/ 0 w 10"/>
                  <a:gd name="T7" fmla="*/ 5 h 10"/>
                  <a:gd name="T8" fmla="*/ 5 w 10"/>
                  <a:gd name="T9" fmla="*/ 10 h 10"/>
                </a:gdLst>
                <a:ahLst/>
                <a:cxnLst>
                  <a:cxn ang="0">
                    <a:pos x="T0" y="T1"/>
                  </a:cxn>
                  <a:cxn ang="0">
                    <a:pos x="T2" y="T3"/>
                  </a:cxn>
                  <a:cxn ang="0">
                    <a:pos x="T4" y="T5"/>
                  </a:cxn>
                  <a:cxn ang="0">
                    <a:pos x="T6" y="T7"/>
                  </a:cxn>
                  <a:cxn ang="0">
                    <a:pos x="T8" y="T9"/>
                  </a:cxn>
                </a:cxnLst>
                <a:rect l="0" t="0" r="r" b="b"/>
                <a:pathLst>
                  <a:path w="10" h="10">
                    <a:moveTo>
                      <a:pt x="5" y="10"/>
                    </a:moveTo>
                    <a:cubicBezTo>
                      <a:pt x="8" y="10"/>
                      <a:pt x="10" y="8"/>
                      <a:pt x="10" y="5"/>
                    </a:cubicBezTo>
                    <a:cubicBezTo>
                      <a:pt x="10" y="2"/>
                      <a:pt x="8" y="0"/>
                      <a:pt x="5" y="0"/>
                    </a:cubicBezTo>
                    <a:cubicBezTo>
                      <a:pt x="2" y="0"/>
                      <a:pt x="0" y="2"/>
                      <a:pt x="0" y="5"/>
                    </a:cubicBezTo>
                    <a:cubicBezTo>
                      <a:pt x="0" y="8"/>
                      <a:pt x="3" y="10"/>
                      <a:pt x="5" y="1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4" name="Oval 605">
                <a:extLst>
                  <a:ext uri="{FF2B5EF4-FFF2-40B4-BE49-F238E27FC236}">
                    <a16:creationId xmlns:a16="http://schemas.microsoft.com/office/drawing/2014/main" id="{BEFE127A-B29B-47E7-A31C-DCF58910ED5C}"/>
                  </a:ext>
                </a:extLst>
              </p:cNvPr>
              <p:cNvSpPr>
                <a:spLocks noChangeArrowheads="1"/>
              </p:cNvSpPr>
              <p:nvPr/>
            </p:nvSpPr>
            <p:spPr bwMode="auto">
              <a:xfrm>
                <a:off x="5937" y="1806"/>
                <a:ext cx="17" cy="16"/>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5" name="Oval 606">
                <a:extLst>
                  <a:ext uri="{FF2B5EF4-FFF2-40B4-BE49-F238E27FC236}">
                    <a16:creationId xmlns:a16="http://schemas.microsoft.com/office/drawing/2014/main" id="{B71C8E35-8DFD-4380-94F8-867DFA6F02A7}"/>
                  </a:ext>
                </a:extLst>
              </p:cNvPr>
              <p:cNvSpPr>
                <a:spLocks noChangeArrowheads="1"/>
              </p:cNvSpPr>
              <p:nvPr/>
            </p:nvSpPr>
            <p:spPr bwMode="auto">
              <a:xfrm>
                <a:off x="6112" y="2041"/>
                <a:ext cx="17" cy="17"/>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2" name="Oval 608">
              <a:extLst>
                <a:ext uri="{FF2B5EF4-FFF2-40B4-BE49-F238E27FC236}">
                  <a16:creationId xmlns:a16="http://schemas.microsoft.com/office/drawing/2014/main" id="{C53DC20A-2B9C-40A5-AA89-7D83BD5E75BB}"/>
                </a:ext>
              </a:extLst>
            </p:cNvPr>
            <p:cNvSpPr>
              <a:spLocks noChangeArrowheads="1"/>
            </p:cNvSpPr>
            <p:nvPr/>
          </p:nvSpPr>
          <p:spPr bwMode="auto">
            <a:xfrm>
              <a:off x="9702801" y="3287713"/>
              <a:ext cx="26988" cy="2698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Oval 609">
              <a:extLst>
                <a:ext uri="{FF2B5EF4-FFF2-40B4-BE49-F238E27FC236}">
                  <a16:creationId xmlns:a16="http://schemas.microsoft.com/office/drawing/2014/main" id="{ABC4E51D-2079-4626-A2B2-B93F8A8856D3}"/>
                </a:ext>
              </a:extLst>
            </p:cNvPr>
            <p:cNvSpPr>
              <a:spLocks noChangeArrowheads="1"/>
            </p:cNvSpPr>
            <p:nvPr/>
          </p:nvSpPr>
          <p:spPr bwMode="auto">
            <a:xfrm>
              <a:off x="9655176" y="3240088"/>
              <a:ext cx="28575" cy="2698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 name="Oval 610">
              <a:extLst>
                <a:ext uri="{FF2B5EF4-FFF2-40B4-BE49-F238E27FC236}">
                  <a16:creationId xmlns:a16="http://schemas.microsoft.com/office/drawing/2014/main" id="{30949E73-187F-4D2D-BBBE-864E467CFDB4}"/>
                </a:ext>
              </a:extLst>
            </p:cNvPr>
            <p:cNvSpPr>
              <a:spLocks noChangeArrowheads="1"/>
            </p:cNvSpPr>
            <p:nvPr/>
          </p:nvSpPr>
          <p:spPr bwMode="auto">
            <a:xfrm>
              <a:off x="9517063" y="3146425"/>
              <a:ext cx="26988" cy="2698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Freeform 611">
              <a:extLst>
                <a:ext uri="{FF2B5EF4-FFF2-40B4-BE49-F238E27FC236}">
                  <a16:creationId xmlns:a16="http://schemas.microsoft.com/office/drawing/2014/main" id="{0591F326-CA6C-4DB8-AFC8-1B8886B7169A}"/>
                </a:ext>
              </a:extLst>
            </p:cNvPr>
            <p:cNvSpPr>
              <a:spLocks/>
            </p:cNvSpPr>
            <p:nvPr/>
          </p:nvSpPr>
          <p:spPr bwMode="auto">
            <a:xfrm>
              <a:off x="9563101" y="3146425"/>
              <a:ext cx="28575" cy="26988"/>
            </a:xfrm>
            <a:custGeom>
              <a:avLst/>
              <a:gdLst>
                <a:gd name="T0" fmla="*/ 5 w 11"/>
                <a:gd name="T1" fmla="*/ 0 h 10"/>
                <a:gd name="T2" fmla="*/ 0 w 11"/>
                <a:gd name="T3" fmla="*/ 5 h 10"/>
                <a:gd name="T4" fmla="*/ 5 w 11"/>
                <a:gd name="T5" fmla="*/ 10 h 10"/>
                <a:gd name="T6" fmla="*/ 11 w 11"/>
                <a:gd name="T7" fmla="*/ 5 h 10"/>
                <a:gd name="T8" fmla="*/ 5 w 11"/>
                <a:gd name="T9" fmla="*/ 0 h 10"/>
              </a:gdLst>
              <a:ahLst/>
              <a:cxnLst>
                <a:cxn ang="0">
                  <a:pos x="T0" y="T1"/>
                </a:cxn>
                <a:cxn ang="0">
                  <a:pos x="T2" y="T3"/>
                </a:cxn>
                <a:cxn ang="0">
                  <a:pos x="T4" y="T5"/>
                </a:cxn>
                <a:cxn ang="0">
                  <a:pos x="T6" y="T7"/>
                </a:cxn>
                <a:cxn ang="0">
                  <a:pos x="T8" y="T9"/>
                </a:cxn>
              </a:cxnLst>
              <a:rect l="0" t="0" r="r" b="b"/>
              <a:pathLst>
                <a:path w="11" h="10">
                  <a:moveTo>
                    <a:pt x="5" y="0"/>
                  </a:moveTo>
                  <a:cubicBezTo>
                    <a:pt x="3" y="0"/>
                    <a:pt x="0" y="2"/>
                    <a:pt x="0" y="5"/>
                  </a:cubicBezTo>
                  <a:cubicBezTo>
                    <a:pt x="0" y="8"/>
                    <a:pt x="3" y="10"/>
                    <a:pt x="5" y="10"/>
                  </a:cubicBezTo>
                  <a:cubicBezTo>
                    <a:pt x="8" y="10"/>
                    <a:pt x="11" y="8"/>
                    <a:pt x="11" y="5"/>
                  </a:cubicBezTo>
                  <a:cubicBezTo>
                    <a:pt x="10" y="2"/>
                    <a:pt x="8"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Oval 612">
              <a:extLst>
                <a:ext uri="{FF2B5EF4-FFF2-40B4-BE49-F238E27FC236}">
                  <a16:creationId xmlns:a16="http://schemas.microsoft.com/office/drawing/2014/main" id="{5FDEE7FE-3345-4FFA-95D1-F5E8EBE45D10}"/>
                </a:ext>
              </a:extLst>
            </p:cNvPr>
            <p:cNvSpPr>
              <a:spLocks noChangeArrowheads="1"/>
            </p:cNvSpPr>
            <p:nvPr/>
          </p:nvSpPr>
          <p:spPr bwMode="auto">
            <a:xfrm>
              <a:off x="9377363" y="3146425"/>
              <a:ext cx="26988" cy="2698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7" name="Oval 613">
              <a:extLst>
                <a:ext uri="{FF2B5EF4-FFF2-40B4-BE49-F238E27FC236}">
                  <a16:creationId xmlns:a16="http://schemas.microsoft.com/office/drawing/2014/main" id="{AE89DB18-BBEA-4E05-A1DE-B61B8174A429}"/>
                </a:ext>
              </a:extLst>
            </p:cNvPr>
            <p:cNvSpPr>
              <a:spLocks noChangeArrowheads="1"/>
            </p:cNvSpPr>
            <p:nvPr/>
          </p:nvSpPr>
          <p:spPr bwMode="auto">
            <a:xfrm>
              <a:off x="9377363" y="3192463"/>
              <a:ext cx="26988" cy="285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Oval 614">
              <a:extLst>
                <a:ext uri="{FF2B5EF4-FFF2-40B4-BE49-F238E27FC236}">
                  <a16:creationId xmlns:a16="http://schemas.microsoft.com/office/drawing/2014/main" id="{50F0255C-F751-418A-AE25-0B0EE014E73E}"/>
                </a:ext>
              </a:extLst>
            </p:cNvPr>
            <p:cNvSpPr>
              <a:spLocks noChangeArrowheads="1"/>
            </p:cNvSpPr>
            <p:nvPr/>
          </p:nvSpPr>
          <p:spPr bwMode="auto">
            <a:xfrm>
              <a:off x="9424988" y="3098800"/>
              <a:ext cx="26988" cy="2698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Oval 615">
              <a:extLst>
                <a:ext uri="{FF2B5EF4-FFF2-40B4-BE49-F238E27FC236}">
                  <a16:creationId xmlns:a16="http://schemas.microsoft.com/office/drawing/2014/main" id="{90DF0BDD-9298-4749-B2A6-83CE65ABEFD8}"/>
                </a:ext>
              </a:extLst>
            </p:cNvPr>
            <p:cNvSpPr>
              <a:spLocks noChangeArrowheads="1"/>
            </p:cNvSpPr>
            <p:nvPr/>
          </p:nvSpPr>
          <p:spPr bwMode="auto">
            <a:xfrm>
              <a:off x="9469438" y="3098800"/>
              <a:ext cx="26988" cy="2698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Oval 616">
              <a:extLst>
                <a:ext uri="{FF2B5EF4-FFF2-40B4-BE49-F238E27FC236}">
                  <a16:creationId xmlns:a16="http://schemas.microsoft.com/office/drawing/2014/main" id="{67BFBD86-1767-4612-9F63-A69C412D5572}"/>
                </a:ext>
              </a:extLst>
            </p:cNvPr>
            <p:cNvSpPr>
              <a:spLocks noChangeArrowheads="1"/>
            </p:cNvSpPr>
            <p:nvPr/>
          </p:nvSpPr>
          <p:spPr bwMode="auto">
            <a:xfrm>
              <a:off x="9332913" y="3240088"/>
              <a:ext cx="26988" cy="2698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Oval 617">
              <a:extLst>
                <a:ext uri="{FF2B5EF4-FFF2-40B4-BE49-F238E27FC236}">
                  <a16:creationId xmlns:a16="http://schemas.microsoft.com/office/drawing/2014/main" id="{3A0D5D66-1DD6-4062-837D-72FE722974AF}"/>
                </a:ext>
              </a:extLst>
            </p:cNvPr>
            <p:cNvSpPr>
              <a:spLocks noChangeArrowheads="1"/>
            </p:cNvSpPr>
            <p:nvPr/>
          </p:nvSpPr>
          <p:spPr bwMode="auto">
            <a:xfrm>
              <a:off x="9377363" y="3287713"/>
              <a:ext cx="26988" cy="2698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Oval 618">
              <a:extLst>
                <a:ext uri="{FF2B5EF4-FFF2-40B4-BE49-F238E27FC236}">
                  <a16:creationId xmlns:a16="http://schemas.microsoft.com/office/drawing/2014/main" id="{534BE9C2-E44B-46D0-8C5F-01E5DD9EC3F9}"/>
                </a:ext>
              </a:extLst>
            </p:cNvPr>
            <p:cNvSpPr>
              <a:spLocks noChangeArrowheads="1"/>
            </p:cNvSpPr>
            <p:nvPr/>
          </p:nvSpPr>
          <p:spPr bwMode="auto">
            <a:xfrm>
              <a:off x="9332913" y="3098800"/>
              <a:ext cx="26988" cy="2698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Oval 619">
              <a:extLst>
                <a:ext uri="{FF2B5EF4-FFF2-40B4-BE49-F238E27FC236}">
                  <a16:creationId xmlns:a16="http://schemas.microsoft.com/office/drawing/2014/main" id="{0B642A2A-6ABE-4FB2-B1CB-466298F6DC98}"/>
                </a:ext>
              </a:extLst>
            </p:cNvPr>
            <p:cNvSpPr>
              <a:spLocks noChangeArrowheads="1"/>
            </p:cNvSpPr>
            <p:nvPr/>
          </p:nvSpPr>
          <p:spPr bwMode="auto">
            <a:xfrm>
              <a:off x="9285288" y="3054350"/>
              <a:ext cx="26988" cy="2698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Oval 620">
              <a:extLst>
                <a:ext uri="{FF2B5EF4-FFF2-40B4-BE49-F238E27FC236}">
                  <a16:creationId xmlns:a16="http://schemas.microsoft.com/office/drawing/2014/main" id="{24B8893E-C171-4F95-8D5A-78BD3EEF9ABE}"/>
                </a:ext>
              </a:extLst>
            </p:cNvPr>
            <p:cNvSpPr>
              <a:spLocks noChangeArrowheads="1"/>
            </p:cNvSpPr>
            <p:nvPr/>
          </p:nvSpPr>
          <p:spPr bwMode="auto">
            <a:xfrm>
              <a:off x="9332913" y="3051175"/>
              <a:ext cx="26988" cy="2698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Oval 621">
              <a:extLst>
                <a:ext uri="{FF2B5EF4-FFF2-40B4-BE49-F238E27FC236}">
                  <a16:creationId xmlns:a16="http://schemas.microsoft.com/office/drawing/2014/main" id="{0252CFC4-3863-40B2-A319-3AD8F9660924}"/>
                </a:ext>
              </a:extLst>
            </p:cNvPr>
            <p:cNvSpPr>
              <a:spLocks noChangeArrowheads="1"/>
            </p:cNvSpPr>
            <p:nvPr/>
          </p:nvSpPr>
          <p:spPr bwMode="auto">
            <a:xfrm>
              <a:off x="9285288" y="2914650"/>
              <a:ext cx="26988" cy="2540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Oval 622">
              <a:extLst>
                <a:ext uri="{FF2B5EF4-FFF2-40B4-BE49-F238E27FC236}">
                  <a16:creationId xmlns:a16="http://schemas.microsoft.com/office/drawing/2014/main" id="{59F38CD1-79B8-4C21-90B4-4C2647A5B5D6}"/>
                </a:ext>
              </a:extLst>
            </p:cNvPr>
            <p:cNvSpPr>
              <a:spLocks noChangeArrowheads="1"/>
            </p:cNvSpPr>
            <p:nvPr/>
          </p:nvSpPr>
          <p:spPr bwMode="auto">
            <a:xfrm>
              <a:off x="9332913" y="2914650"/>
              <a:ext cx="26988" cy="2540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 name="Oval 623">
              <a:extLst>
                <a:ext uri="{FF2B5EF4-FFF2-40B4-BE49-F238E27FC236}">
                  <a16:creationId xmlns:a16="http://schemas.microsoft.com/office/drawing/2014/main" id="{048ED61E-A63C-48F2-8D98-EA1997F94FE4}"/>
                </a:ext>
              </a:extLst>
            </p:cNvPr>
            <p:cNvSpPr>
              <a:spLocks noChangeArrowheads="1"/>
            </p:cNvSpPr>
            <p:nvPr/>
          </p:nvSpPr>
          <p:spPr bwMode="auto">
            <a:xfrm>
              <a:off x="9377363" y="2914650"/>
              <a:ext cx="26988" cy="2540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 name="Oval 624">
              <a:extLst>
                <a:ext uri="{FF2B5EF4-FFF2-40B4-BE49-F238E27FC236}">
                  <a16:creationId xmlns:a16="http://schemas.microsoft.com/office/drawing/2014/main" id="{5FBA5501-DDA5-4283-84C1-F58A381894A9}"/>
                </a:ext>
              </a:extLst>
            </p:cNvPr>
            <p:cNvSpPr>
              <a:spLocks noChangeArrowheads="1"/>
            </p:cNvSpPr>
            <p:nvPr/>
          </p:nvSpPr>
          <p:spPr bwMode="auto">
            <a:xfrm>
              <a:off x="9332913" y="2959100"/>
              <a:ext cx="26988" cy="285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9" name="Oval 625">
              <a:extLst>
                <a:ext uri="{FF2B5EF4-FFF2-40B4-BE49-F238E27FC236}">
                  <a16:creationId xmlns:a16="http://schemas.microsoft.com/office/drawing/2014/main" id="{04B4209F-6C71-4521-82C5-4D1743F8713B}"/>
                </a:ext>
              </a:extLst>
            </p:cNvPr>
            <p:cNvSpPr>
              <a:spLocks noChangeArrowheads="1"/>
            </p:cNvSpPr>
            <p:nvPr/>
          </p:nvSpPr>
          <p:spPr bwMode="auto">
            <a:xfrm>
              <a:off x="9377363" y="2959100"/>
              <a:ext cx="26988" cy="285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0" name="Oval 626">
              <a:extLst>
                <a:ext uri="{FF2B5EF4-FFF2-40B4-BE49-F238E27FC236}">
                  <a16:creationId xmlns:a16="http://schemas.microsoft.com/office/drawing/2014/main" id="{19E431AB-3433-4106-975C-D80A44857B9D}"/>
                </a:ext>
              </a:extLst>
            </p:cNvPr>
            <p:cNvSpPr>
              <a:spLocks noChangeArrowheads="1"/>
            </p:cNvSpPr>
            <p:nvPr/>
          </p:nvSpPr>
          <p:spPr bwMode="auto">
            <a:xfrm>
              <a:off x="9377363" y="3006725"/>
              <a:ext cx="26988" cy="2698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1" name="Freeform 627">
              <a:extLst>
                <a:ext uri="{FF2B5EF4-FFF2-40B4-BE49-F238E27FC236}">
                  <a16:creationId xmlns:a16="http://schemas.microsoft.com/office/drawing/2014/main" id="{505086A5-5096-4EA6-9B37-5D0AAAF65A26}"/>
                </a:ext>
              </a:extLst>
            </p:cNvPr>
            <p:cNvSpPr>
              <a:spLocks/>
            </p:cNvSpPr>
            <p:nvPr/>
          </p:nvSpPr>
          <p:spPr bwMode="auto">
            <a:xfrm>
              <a:off x="9237663" y="2959100"/>
              <a:ext cx="28575" cy="28575"/>
            </a:xfrm>
            <a:custGeom>
              <a:avLst/>
              <a:gdLst>
                <a:gd name="T0" fmla="*/ 6 w 11"/>
                <a:gd name="T1" fmla="*/ 0 h 11"/>
                <a:gd name="T2" fmla="*/ 0 w 11"/>
                <a:gd name="T3" fmla="*/ 6 h 11"/>
                <a:gd name="T4" fmla="*/ 6 w 11"/>
                <a:gd name="T5" fmla="*/ 11 h 11"/>
                <a:gd name="T6" fmla="*/ 11 w 11"/>
                <a:gd name="T7" fmla="*/ 6 h 11"/>
                <a:gd name="T8" fmla="*/ 6 w 11"/>
                <a:gd name="T9" fmla="*/ 0 h 11"/>
              </a:gdLst>
              <a:ahLst/>
              <a:cxnLst>
                <a:cxn ang="0">
                  <a:pos x="T0" y="T1"/>
                </a:cxn>
                <a:cxn ang="0">
                  <a:pos x="T2" y="T3"/>
                </a:cxn>
                <a:cxn ang="0">
                  <a:pos x="T4" y="T5"/>
                </a:cxn>
                <a:cxn ang="0">
                  <a:pos x="T6" y="T7"/>
                </a:cxn>
                <a:cxn ang="0">
                  <a:pos x="T8" y="T9"/>
                </a:cxn>
              </a:cxnLst>
              <a:rect l="0" t="0" r="r" b="b"/>
              <a:pathLst>
                <a:path w="11" h="11">
                  <a:moveTo>
                    <a:pt x="6" y="0"/>
                  </a:moveTo>
                  <a:cubicBezTo>
                    <a:pt x="3" y="0"/>
                    <a:pt x="0" y="3"/>
                    <a:pt x="0" y="6"/>
                  </a:cubicBezTo>
                  <a:cubicBezTo>
                    <a:pt x="0" y="8"/>
                    <a:pt x="3" y="11"/>
                    <a:pt x="6" y="11"/>
                  </a:cubicBezTo>
                  <a:cubicBezTo>
                    <a:pt x="8" y="11"/>
                    <a:pt x="11" y="8"/>
                    <a:pt x="11" y="6"/>
                  </a:cubicBezTo>
                  <a:cubicBezTo>
                    <a:pt x="10" y="3"/>
                    <a:pt x="8" y="0"/>
                    <a:pt x="6"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Freeform 628">
              <a:extLst>
                <a:ext uri="{FF2B5EF4-FFF2-40B4-BE49-F238E27FC236}">
                  <a16:creationId xmlns:a16="http://schemas.microsoft.com/office/drawing/2014/main" id="{29CCBB8A-0C01-4929-8052-320E7D5A2218}"/>
                </a:ext>
              </a:extLst>
            </p:cNvPr>
            <p:cNvSpPr>
              <a:spLocks/>
            </p:cNvSpPr>
            <p:nvPr/>
          </p:nvSpPr>
          <p:spPr bwMode="auto">
            <a:xfrm>
              <a:off x="9237663" y="3006725"/>
              <a:ext cx="28575" cy="26988"/>
            </a:xfrm>
            <a:custGeom>
              <a:avLst/>
              <a:gdLst>
                <a:gd name="T0" fmla="*/ 6 w 11"/>
                <a:gd name="T1" fmla="*/ 0 h 10"/>
                <a:gd name="T2" fmla="*/ 0 w 11"/>
                <a:gd name="T3" fmla="*/ 5 h 10"/>
                <a:gd name="T4" fmla="*/ 6 w 11"/>
                <a:gd name="T5" fmla="*/ 10 h 10"/>
                <a:gd name="T6" fmla="*/ 11 w 11"/>
                <a:gd name="T7" fmla="*/ 5 h 10"/>
                <a:gd name="T8" fmla="*/ 6 w 11"/>
                <a:gd name="T9" fmla="*/ 0 h 10"/>
              </a:gdLst>
              <a:ahLst/>
              <a:cxnLst>
                <a:cxn ang="0">
                  <a:pos x="T0" y="T1"/>
                </a:cxn>
                <a:cxn ang="0">
                  <a:pos x="T2" y="T3"/>
                </a:cxn>
                <a:cxn ang="0">
                  <a:pos x="T4" y="T5"/>
                </a:cxn>
                <a:cxn ang="0">
                  <a:pos x="T6" y="T7"/>
                </a:cxn>
                <a:cxn ang="0">
                  <a:pos x="T8" y="T9"/>
                </a:cxn>
              </a:cxnLst>
              <a:rect l="0" t="0" r="r" b="b"/>
              <a:pathLst>
                <a:path w="11" h="10">
                  <a:moveTo>
                    <a:pt x="6" y="0"/>
                  </a:moveTo>
                  <a:cubicBezTo>
                    <a:pt x="3" y="0"/>
                    <a:pt x="0" y="2"/>
                    <a:pt x="0" y="5"/>
                  </a:cubicBezTo>
                  <a:cubicBezTo>
                    <a:pt x="0" y="8"/>
                    <a:pt x="3" y="10"/>
                    <a:pt x="6" y="10"/>
                  </a:cubicBezTo>
                  <a:cubicBezTo>
                    <a:pt x="8" y="10"/>
                    <a:pt x="11" y="8"/>
                    <a:pt x="11" y="5"/>
                  </a:cubicBezTo>
                  <a:cubicBezTo>
                    <a:pt x="10" y="2"/>
                    <a:pt x="8" y="0"/>
                    <a:pt x="6"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3" name="Oval 629">
              <a:extLst>
                <a:ext uri="{FF2B5EF4-FFF2-40B4-BE49-F238E27FC236}">
                  <a16:creationId xmlns:a16="http://schemas.microsoft.com/office/drawing/2014/main" id="{CEC50171-5268-44A5-8B27-B7C3B0FE97FB}"/>
                </a:ext>
              </a:extLst>
            </p:cNvPr>
            <p:cNvSpPr>
              <a:spLocks noChangeArrowheads="1"/>
            </p:cNvSpPr>
            <p:nvPr/>
          </p:nvSpPr>
          <p:spPr bwMode="auto">
            <a:xfrm>
              <a:off x="9285288" y="3006725"/>
              <a:ext cx="26988" cy="2698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Freeform 630">
              <a:extLst>
                <a:ext uri="{FF2B5EF4-FFF2-40B4-BE49-F238E27FC236}">
                  <a16:creationId xmlns:a16="http://schemas.microsoft.com/office/drawing/2014/main" id="{AD8433EC-E9F1-46F7-9FEA-15473B549736}"/>
                </a:ext>
              </a:extLst>
            </p:cNvPr>
            <p:cNvSpPr>
              <a:spLocks/>
            </p:cNvSpPr>
            <p:nvPr/>
          </p:nvSpPr>
          <p:spPr bwMode="auto">
            <a:xfrm>
              <a:off x="9563101" y="3517900"/>
              <a:ext cx="28575" cy="26988"/>
            </a:xfrm>
            <a:custGeom>
              <a:avLst/>
              <a:gdLst>
                <a:gd name="T0" fmla="*/ 5 w 11"/>
                <a:gd name="T1" fmla="*/ 0 h 10"/>
                <a:gd name="T2" fmla="*/ 0 w 11"/>
                <a:gd name="T3" fmla="*/ 5 h 10"/>
                <a:gd name="T4" fmla="*/ 5 w 11"/>
                <a:gd name="T5" fmla="*/ 10 h 10"/>
                <a:gd name="T6" fmla="*/ 11 w 11"/>
                <a:gd name="T7" fmla="*/ 5 h 10"/>
                <a:gd name="T8" fmla="*/ 5 w 11"/>
                <a:gd name="T9" fmla="*/ 0 h 10"/>
              </a:gdLst>
              <a:ahLst/>
              <a:cxnLst>
                <a:cxn ang="0">
                  <a:pos x="T0" y="T1"/>
                </a:cxn>
                <a:cxn ang="0">
                  <a:pos x="T2" y="T3"/>
                </a:cxn>
                <a:cxn ang="0">
                  <a:pos x="T4" y="T5"/>
                </a:cxn>
                <a:cxn ang="0">
                  <a:pos x="T6" y="T7"/>
                </a:cxn>
                <a:cxn ang="0">
                  <a:pos x="T8" y="T9"/>
                </a:cxn>
              </a:cxnLst>
              <a:rect l="0" t="0" r="r" b="b"/>
              <a:pathLst>
                <a:path w="11" h="10">
                  <a:moveTo>
                    <a:pt x="5" y="0"/>
                  </a:moveTo>
                  <a:cubicBezTo>
                    <a:pt x="3" y="0"/>
                    <a:pt x="0" y="3"/>
                    <a:pt x="0" y="5"/>
                  </a:cubicBezTo>
                  <a:cubicBezTo>
                    <a:pt x="0" y="8"/>
                    <a:pt x="3" y="10"/>
                    <a:pt x="5" y="10"/>
                  </a:cubicBezTo>
                  <a:cubicBezTo>
                    <a:pt x="8" y="10"/>
                    <a:pt x="11" y="8"/>
                    <a:pt x="11" y="5"/>
                  </a:cubicBezTo>
                  <a:cubicBezTo>
                    <a:pt x="10" y="3"/>
                    <a:pt x="8"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Oval 631">
              <a:extLst>
                <a:ext uri="{FF2B5EF4-FFF2-40B4-BE49-F238E27FC236}">
                  <a16:creationId xmlns:a16="http://schemas.microsoft.com/office/drawing/2014/main" id="{083EDC7D-C06F-42A6-A219-BC3497ECAB99}"/>
                </a:ext>
              </a:extLst>
            </p:cNvPr>
            <p:cNvSpPr>
              <a:spLocks noChangeArrowheads="1"/>
            </p:cNvSpPr>
            <p:nvPr/>
          </p:nvSpPr>
          <p:spPr bwMode="auto">
            <a:xfrm>
              <a:off x="9517063" y="3565525"/>
              <a:ext cx="26988" cy="2698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Oval 632">
              <a:extLst>
                <a:ext uri="{FF2B5EF4-FFF2-40B4-BE49-F238E27FC236}">
                  <a16:creationId xmlns:a16="http://schemas.microsoft.com/office/drawing/2014/main" id="{2A3663B0-8CE3-4642-A3D6-2A29AAEC355F}"/>
                </a:ext>
              </a:extLst>
            </p:cNvPr>
            <p:cNvSpPr>
              <a:spLocks noChangeArrowheads="1"/>
            </p:cNvSpPr>
            <p:nvPr/>
          </p:nvSpPr>
          <p:spPr bwMode="auto">
            <a:xfrm>
              <a:off x="9469438" y="3613150"/>
              <a:ext cx="26988" cy="2698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7" name="Oval 633">
              <a:extLst>
                <a:ext uri="{FF2B5EF4-FFF2-40B4-BE49-F238E27FC236}">
                  <a16:creationId xmlns:a16="http://schemas.microsoft.com/office/drawing/2014/main" id="{AE58099A-6559-4A65-B08C-55060C08679A}"/>
                </a:ext>
              </a:extLst>
            </p:cNvPr>
            <p:cNvSpPr>
              <a:spLocks noChangeArrowheads="1"/>
            </p:cNvSpPr>
            <p:nvPr/>
          </p:nvSpPr>
          <p:spPr bwMode="auto">
            <a:xfrm>
              <a:off x="9517063" y="3613150"/>
              <a:ext cx="26988" cy="2698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Oval 634">
              <a:extLst>
                <a:ext uri="{FF2B5EF4-FFF2-40B4-BE49-F238E27FC236}">
                  <a16:creationId xmlns:a16="http://schemas.microsoft.com/office/drawing/2014/main" id="{B0CCB258-8C6F-4819-B20C-D67EA364ED3A}"/>
                </a:ext>
              </a:extLst>
            </p:cNvPr>
            <p:cNvSpPr>
              <a:spLocks noChangeArrowheads="1"/>
            </p:cNvSpPr>
            <p:nvPr/>
          </p:nvSpPr>
          <p:spPr bwMode="auto">
            <a:xfrm>
              <a:off x="9517063" y="3659188"/>
              <a:ext cx="26988" cy="2540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Freeform 635">
              <a:extLst>
                <a:ext uri="{FF2B5EF4-FFF2-40B4-BE49-F238E27FC236}">
                  <a16:creationId xmlns:a16="http://schemas.microsoft.com/office/drawing/2014/main" id="{A43BD188-51D1-4315-83C2-E7793AAD42B1}"/>
                </a:ext>
              </a:extLst>
            </p:cNvPr>
            <p:cNvSpPr>
              <a:spLocks/>
            </p:cNvSpPr>
            <p:nvPr/>
          </p:nvSpPr>
          <p:spPr bwMode="auto">
            <a:xfrm>
              <a:off x="9563101" y="3706813"/>
              <a:ext cx="28575" cy="25400"/>
            </a:xfrm>
            <a:custGeom>
              <a:avLst/>
              <a:gdLst>
                <a:gd name="T0" fmla="*/ 5 w 11"/>
                <a:gd name="T1" fmla="*/ 0 h 10"/>
                <a:gd name="T2" fmla="*/ 0 w 11"/>
                <a:gd name="T3" fmla="*/ 5 h 10"/>
                <a:gd name="T4" fmla="*/ 5 w 11"/>
                <a:gd name="T5" fmla="*/ 10 h 10"/>
                <a:gd name="T6" fmla="*/ 11 w 11"/>
                <a:gd name="T7" fmla="*/ 5 h 10"/>
                <a:gd name="T8" fmla="*/ 5 w 11"/>
                <a:gd name="T9" fmla="*/ 0 h 10"/>
              </a:gdLst>
              <a:ahLst/>
              <a:cxnLst>
                <a:cxn ang="0">
                  <a:pos x="T0" y="T1"/>
                </a:cxn>
                <a:cxn ang="0">
                  <a:pos x="T2" y="T3"/>
                </a:cxn>
                <a:cxn ang="0">
                  <a:pos x="T4" y="T5"/>
                </a:cxn>
                <a:cxn ang="0">
                  <a:pos x="T6" y="T7"/>
                </a:cxn>
                <a:cxn ang="0">
                  <a:pos x="T8" y="T9"/>
                </a:cxn>
              </a:cxnLst>
              <a:rect l="0" t="0" r="r" b="b"/>
              <a:pathLst>
                <a:path w="11" h="10">
                  <a:moveTo>
                    <a:pt x="5" y="0"/>
                  </a:moveTo>
                  <a:cubicBezTo>
                    <a:pt x="3" y="0"/>
                    <a:pt x="0" y="2"/>
                    <a:pt x="0" y="5"/>
                  </a:cubicBezTo>
                  <a:cubicBezTo>
                    <a:pt x="0" y="8"/>
                    <a:pt x="3" y="10"/>
                    <a:pt x="5" y="10"/>
                  </a:cubicBezTo>
                  <a:cubicBezTo>
                    <a:pt x="8" y="10"/>
                    <a:pt x="11" y="8"/>
                    <a:pt x="11" y="5"/>
                  </a:cubicBezTo>
                  <a:cubicBezTo>
                    <a:pt x="10" y="2"/>
                    <a:pt x="8" y="0"/>
                    <a:pt x="5"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Oval 636">
              <a:extLst>
                <a:ext uri="{FF2B5EF4-FFF2-40B4-BE49-F238E27FC236}">
                  <a16:creationId xmlns:a16="http://schemas.microsoft.com/office/drawing/2014/main" id="{9BB9DECB-83FF-4FEC-986E-999AB9A3EDD2}"/>
                </a:ext>
              </a:extLst>
            </p:cNvPr>
            <p:cNvSpPr>
              <a:spLocks noChangeArrowheads="1"/>
            </p:cNvSpPr>
            <p:nvPr/>
          </p:nvSpPr>
          <p:spPr bwMode="auto">
            <a:xfrm>
              <a:off x="9469438" y="3565525"/>
              <a:ext cx="26988" cy="26988"/>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Oval 637">
              <a:extLst>
                <a:ext uri="{FF2B5EF4-FFF2-40B4-BE49-F238E27FC236}">
                  <a16:creationId xmlns:a16="http://schemas.microsoft.com/office/drawing/2014/main" id="{86B225DA-BD23-40CD-81D6-DF1CB9FEEA99}"/>
                </a:ext>
              </a:extLst>
            </p:cNvPr>
            <p:cNvSpPr>
              <a:spLocks noChangeArrowheads="1"/>
            </p:cNvSpPr>
            <p:nvPr/>
          </p:nvSpPr>
          <p:spPr bwMode="auto">
            <a:xfrm>
              <a:off x="9099551" y="2914650"/>
              <a:ext cx="26988" cy="2540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2" name="Oval 638">
              <a:extLst>
                <a:ext uri="{FF2B5EF4-FFF2-40B4-BE49-F238E27FC236}">
                  <a16:creationId xmlns:a16="http://schemas.microsoft.com/office/drawing/2014/main" id="{E6EB7DCF-5E12-45FC-8A15-CABBE856AD44}"/>
                </a:ext>
              </a:extLst>
            </p:cNvPr>
            <p:cNvSpPr>
              <a:spLocks noChangeArrowheads="1"/>
            </p:cNvSpPr>
            <p:nvPr/>
          </p:nvSpPr>
          <p:spPr bwMode="auto">
            <a:xfrm>
              <a:off x="9145588" y="2959100"/>
              <a:ext cx="25400" cy="285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Oval 639">
              <a:extLst>
                <a:ext uri="{FF2B5EF4-FFF2-40B4-BE49-F238E27FC236}">
                  <a16:creationId xmlns:a16="http://schemas.microsoft.com/office/drawing/2014/main" id="{53DC6E93-E897-46CB-8344-8E21B883F674}"/>
                </a:ext>
              </a:extLst>
            </p:cNvPr>
            <p:cNvSpPr>
              <a:spLocks noChangeArrowheads="1"/>
            </p:cNvSpPr>
            <p:nvPr/>
          </p:nvSpPr>
          <p:spPr bwMode="auto">
            <a:xfrm>
              <a:off x="9099551" y="2819400"/>
              <a:ext cx="26988" cy="28575"/>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4" name="Freeform 640">
              <a:extLst>
                <a:ext uri="{FF2B5EF4-FFF2-40B4-BE49-F238E27FC236}">
                  <a16:creationId xmlns:a16="http://schemas.microsoft.com/office/drawing/2014/main" id="{5F47E5EB-243A-45D1-BAED-7A0029430E51}"/>
                </a:ext>
              </a:extLst>
            </p:cNvPr>
            <p:cNvSpPr>
              <a:spLocks/>
            </p:cNvSpPr>
            <p:nvPr/>
          </p:nvSpPr>
          <p:spPr bwMode="auto">
            <a:xfrm>
              <a:off x="9237663" y="3054350"/>
              <a:ext cx="28575" cy="26988"/>
            </a:xfrm>
            <a:custGeom>
              <a:avLst/>
              <a:gdLst>
                <a:gd name="T0" fmla="*/ 6 w 11"/>
                <a:gd name="T1" fmla="*/ 0 h 10"/>
                <a:gd name="T2" fmla="*/ 0 w 11"/>
                <a:gd name="T3" fmla="*/ 5 h 10"/>
                <a:gd name="T4" fmla="*/ 6 w 11"/>
                <a:gd name="T5" fmla="*/ 10 h 10"/>
                <a:gd name="T6" fmla="*/ 11 w 11"/>
                <a:gd name="T7" fmla="*/ 5 h 10"/>
                <a:gd name="T8" fmla="*/ 6 w 11"/>
                <a:gd name="T9" fmla="*/ 0 h 10"/>
              </a:gdLst>
              <a:ahLst/>
              <a:cxnLst>
                <a:cxn ang="0">
                  <a:pos x="T0" y="T1"/>
                </a:cxn>
                <a:cxn ang="0">
                  <a:pos x="T2" y="T3"/>
                </a:cxn>
                <a:cxn ang="0">
                  <a:pos x="T4" y="T5"/>
                </a:cxn>
                <a:cxn ang="0">
                  <a:pos x="T6" y="T7"/>
                </a:cxn>
                <a:cxn ang="0">
                  <a:pos x="T8" y="T9"/>
                </a:cxn>
              </a:cxnLst>
              <a:rect l="0" t="0" r="r" b="b"/>
              <a:pathLst>
                <a:path w="11" h="10">
                  <a:moveTo>
                    <a:pt x="6" y="0"/>
                  </a:moveTo>
                  <a:cubicBezTo>
                    <a:pt x="3" y="0"/>
                    <a:pt x="0" y="2"/>
                    <a:pt x="0" y="5"/>
                  </a:cubicBezTo>
                  <a:cubicBezTo>
                    <a:pt x="0" y="7"/>
                    <a:pt x="3" y="10"/>
                    <a:pt x="6" y="10"/>
                  </a:cubicBezTo>
                  <a:cubicBezTo>
                    <a:pt x="8" y="10"/>
                    <a:pt x="11" y="7"/>
                    <a:pt x="11" y="5"/>
                  </a:cubicBezTo>
                  <a:cubicBezTo>
                    <a:pt x="10" y="2"/>
                    <a:pt x="8" y="0"/>
                    <a:pt x="6" y="0"/>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5" name="Oval 648">
              <a:extLst>
                <a:ext uri="{FF2B5EF4-FFF2-40B4-BE49-F238E27FC236}">
                  <a16:creationId xmlns:a16="http://schemas.microsoft.com/office/drawing/2014/main" id="{D2AAAF2F-507A-4BF6-92CC-68FD67916F8B}"/>
                </a:ext>
              </a:extLst>
            </p:cNvPr>
            <p:cNvSpPr>
              <a:spLocks noChangeArrowheads="1"/>
            </p:cNvSpPr>
            <p:nvPr/>
          </p:nvSpPr>
          <p:spPr bwMode="auto">
            <a:xfrm>
              <a:off x="9610726" y="3473450"/>
              <a:ext cx="25400" cy="2540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646" name="Title 2">
            <a:extLst>
              <a:ext uri="{FF2B5EF4-FFF2-40B4-BE49-F238E27FC236}">
                <a16:creationId xmlns:a16="http://schemas.microsoft.com/office/drawing/2014/main" id="{10CDEE24-4C89-4119-9CE7-BA7BF300B59D}"/>
              </a:ext>
            </a:extLst>
          </p:cNvPr>
          <p:cNvSpPr>
            <a:spLocks noGrp="1"/>
          </p:cNvSpPr>
          <p:nvPr>
            <p:ph type="title" idx="4294967295"/>
          </p:nvPr>
        </p:nvSpPr>
        <p:spPr>
          <a:xfrm>
            <a:off x="1174750" y="457200"/>
            <a:ext cx="11017250" cy="554038"/>
          </a:xfrm>
        </p:spPr>
        <p:txBody>
          <a:bodyPr>
            <a:normAutofit fontScale="90000"/>
          </a:bodyPr>
          <a:lstStyle/>
          <a:p>
            <a:r>
              <a:rPr lang="en-US"/>
              <a:t>Azure mobile app</a:t>
            </a:r>
          </a:p>
        </p:txBody>
      </p:sp>
      <p:sp>
        <p:nvSpPr>
          <p:cNvPr id="647" name="Rectangle 646">
            <a:extLst>
              <a:ext uri="{FF2B5EF4-FFF2-40B4-BE49-F238E27FC236}">
                <a16:creationId xmlns:a16="http://schemas.microsoft.com/office/drawing/2014/main" id="{3A1CF2DE-B1F9-4E63-B576-74FD7D1ECA6B}"/>
              </a:ext>
            </a:extLst>
          </p:cNvPr>
          <p:cNvSpPr/>
          <p:nvPr/>
        </p:nvSpPr>
        <p:spPr bwMode="auto">
          <a:xfrm>
            <a:off x="2583007" y="1982233"/>
            <a:ext cx="7040880" cy="24929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algn="ctr" defTabSz="914400" rtl="0" eaLnBrk="1" fontAlgn="auto" latinLnBrk="0" hangingPunct="1">
              <a:lnSpc>
                <a:spcPct val="90000"/>
              </a:lnSpc>
              <a:spcBef>
                <a:spcPts val="0"/>
              </a:spcBef>
              <a:spcAft>
                <a:spcPts val="600"/>
              </a:spcAft>
              <a:buClrTx/>
              <a:buSzTx/>
              <a:buFontTx/>
              <a:buNone/>
              <a:tabLst/>
              <a:defRPr/>
            </a:pPr>
            <a:r>
              <a:rPr kumimoji="0" lang="en-US" sz="1800" b="0" i="0" u="none" strike="noStrike" kern="1200" cap="none" spc="0" normalizeH="0" baseline="0" noProof="0">
                <a:ln>
                  <a:noFill/>
                </a:ln>
                <a:solidFill>
                  <a:schemeClr val="tx1"/>
                </a:solidFill>
                <a:effectLst/>
                <a:uLnTx/>
                <a:uFillTx/>
                <a:latin typeface="Segoe UI Semibold"/>
                <a:ea typeface="+mn-ea"/>
                <a:cs typeface="Segoe UI Semibold" panose="020B0702040204020203" pitchFamily="34" charset="0"/>
              </a:rPr>
              <a:t>Stay connected to your Azure resources—anytime, anywhere</a:t>
            </a:r>
          </a:p>
        </p:txBody>
      </p:sp>
      <p:sp>
        <p:nvSpPr>
          <p:cNvPr id="648" name="TextBox 647">
            <a:extLst>
              <a:ext uri="{FF2B5EF4-FFF2-40B4-BE49-F238E27FC236}">
                <a16:creationId xmlns:a16="http://schemas.microsoft.com/office/drawing/2014/main" id="{FFD53536-B994-4254-B629-FF3AF486E330}"/>
              </a:ext>
            </a:extLst>
          </p:cNvPr>
          <p:cNvSpPr txBox="1"/>
          <p:nvPr/>
        </p:nvSpPr>
        <p:spPr>
          <a:xfrm>
            <a:off x="8150087" y="4834510"/>
            <a:ext cx="3621552" cy="553998"/>
          </a:xfrm>
          <a:prstGeom prst="rect">
            <a:avLst/>
          </a:prstGeom>
          <a:noFill/>
        </p:spPr>
        <p:txBody>
          <a:bodyPr wrap="square" numCol="1">
            <a:noAutofit/>
          </a:bodyPr>
          <a:lstStyle/>
          <a:p>
            <a:pPr marR="0" lvl="0" algn="ctr" defTabSz="932742" rtl="0" eaLnBrk="1" fontAlgn="auto" latinLnBrk="0" hangingPunct="1">
              <a:lnSpc>
                <a:spcPct val="100000"/>
              </a:lnSpc>
              <a:spcBef>
                <a:spcPct val="20000"/>
              </a:spcBef>
              <a:spcAft>
                <a:spcPts val="0"/>
              </a:spcAft>
              <a:buClrTx/>
              <a:buSzPct val="90000"/>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hlinkClick r:id="rId2">
                  <a:extLst>
                    <a:ext uri="{A12FA001-AC4F-418D-AE19-62706E023703}">
                      <ahyp:hlinkClr xmlns:ahyp="http://schemas.microsoft.com/office/drawing/2018/hyperlinkcolor" val="tx"/>
                    </a:ext>
                  </a:extLst>
                </a:hlinkClick>
              </a:rPr>
              <a:t>Learn more</a:t>
            </a:r>
            <a:endParaRPr kumimoji="0" lang="en-US" sz="14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a:p>
            <a:pPr marR="0" lvl="0" algn="ctr" defTabSz="932742" rtl="0" eaLnBrk="1" fontAlgn="auto" latinLnBrk="0" hangingPunct="1">
              <a:lnSpc>
                <a:spcPct val="100000"/>
              </a:lnSpc>
              <a:spcAft>
                <a:spcPts val="600"/>
              </a:spcAft>
              <a:buClrTx/>
              <a:buSzPct val="90000"/>
              <a:tabLst/>
              <a:defRPr/>
            </a:pPr>
            <a:r>
              <a:rPr kumimoji="0" lang="en-US" sz="1400" b="0" i="0" u="none" strike="noStrike" kern="1200" cap="none" spc="0" normalizeH="0" baseline="0" noProof="0">
                <a:ln>
                  <a:noFill/>
                </a:ln>
                <a:solidFill>
                  <a:srgbClr val="000000"/>
                </a:solidFill>
                <a:effectLst/>
                <a:uLnTx/>
                <a:uFillTx/>
                <a:latin typeface="Segoe UI"/>
                <a:ea typeface="+mn-ea"/>
                <a:cs typeface="Segoe UI" panose="020B0502040204020203" pitchFamily="34" charset="0"/>
              </a:rPr>
              <a:t>Check product availability </a:t>
            </a:r>
            <a:r>
              <a:rPr kumimoji="0" lang="en-US" sz="14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hlinkClick r:id="rId3">
                  <a:extLst>
                    <a:ext uri="{A12FA001-AC4F-418D-AE19-62706E023703}">
                      <ahyp:hlinkClr xmlns:ahyp="http://schemas.microsoft.com/office/drawing/2018/hyperlinkcolor" val="tx"/>
                    </a:ext>
                  </a:extLst>
                </a:hlinkClick>
              </a:rPr>
              <a:t>in your region</a:t>
            </a:r>
            <a:endParaRPr kumimoji="0" lang="en-US" sz="14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endParaRPr>
          </a:p>
        </p:txBody>
      </p:sp>
      <p:sp>
        <p:nvSpPr>
          <p:cNvPr id="649" name="TextBox 648">
            <a:extLst>
              <a:ext uri="{FF2B5EF4-FFF2-40B4-BE49-F238E27FC236}">
                <a16:creationId xmlns:a16="http://schemas.microsoft.com/office/drawing/2014/main" id="{3D101C69-433E-4796-B4B9-1CE069CCCF7D}"/>
              </a:ext>
            </a:extLst>
          </p:cNvPr>
          <p:cNvSpPr txBox="1"/>
          <p:nvPr/>
        </p:nvSpPr>
        <p:spPr>
          <a:xfrm flipH="1">
            <a:off x="769127" y="4002019"/>
            <a:ext cx="2926080" cy="677415"/>
          </a:xfrm>
          <a:prstGeom prst="rect">
            <a:avLst/>
          </a:prstGeom>
          <a:noFill/>
        </p:spPr>
        <p:txBody>
          <a:bodyPr wrap="square" lIns="179260" tIns="143408" rIns="179260" bIns="143408" rtlCol="0">
            <a:spAutoFit/>
          </a:bodyPr>
          <a:lstStyle/>
          <a:p>
            <a:pPr marL="0" marR="0" lvl="0" indent="0" algn="ctr" defTabSz="91408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Monitor and manage your Azure resources on the go</a:t>
            </a:r>
          </a:p>
        </p:txBody>
      </p:sp>
      <p:sp>
        <p:nvSpPr>
          <p:cNvPr id="650" name="TextBox 649">
            <a:extLst>
              <a:ext uri="{FF2B5EF4-FFF2-40B4-BE49-F238E27FC236}">
                <a16:creationId xmlns:a16="http://schemas.microsoft.com/office/drawing/2014/main" id="{4E105D7A-784E-4394-8BD3-95AEE67AA481}"/>
              </a:ext>
            </a:extLst>
          </p:cNvPr>
          <p:cNvSpPr txBox="1"/>
          <p:nvPr/>
        </p:nvSpPr>
        <p:spPr>
          <a:xfrm flipH="1">
            <a:off x="769127" y="4783918"/>
            <a:ext cx="2926080" cy="677415"/>
          </a:xfrm>
          <a:prstGeom prst="rect">
            <a:avLst/>
          </a:prstGeom>
          <a:noFill/>
        </p:spPr>
        <p:txBody>
          <a:bodyPr wrap="square" lIns="179260" tIns="143408" rIns="179260" bIns="143408" rtlCol="0">
            <a:spAutoFit/>
          </a:bodyPr>
          <a:lstStyle/>
          <a:p>
            <a:pPr marL="0" marR="0" lvl="0" indent="0" algn="ctr" defTabSz="91408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Get notifications and alerts about important health issues</a:t>
            </a:r>
          </a:p>
        </p:txBody>
      </p:sp>
      <p:sp>
        <p:nvSpPr>
          <p:cNvPr id="651" name="TextBox 650">
            <a:extLst>
              <a:ext uri="{FF2B5EF4-FFF2-40B4-BE49-F238E27FC236}">
                <a16:creationId xmlns:a16="http://schemas.microsoft.com/office/drawing/2014/main" id="{337D9C70-8BC4-45A6-831E-81BD1F71EB53}"/>
              </a:ext>
            </a:extLst>
          </p:cNvPr>
          <p:cNvSpPr txBox="1"/>
          <p:nvPr/>
        </p:nvSpPr>
        <p:spPr>
          <a:xfrm flipH="1">
            <a:off x="769127" y="5553456"/>
            <a:ext cx="2926080" cy="677415"/>
          </a:xfrm>
          <a:prstGeom prst="rect">
            <a:avLst/>
          </a:prstGeom>
          <a:noFill/>
        </p:spPr>
        <p:txBody>
          <a:bodyPr wrap="square" lIns="179260" tIns="143408" rIns="179260" bIns="143408" rtlCol="0">
            <a:spAutoFit/>
          </a:bodyPr>
          <a:lstStyle/>
          <a:p>
            <a:pPr marL="0" marR="0" lvl="0" indent="0" algn="ctr" defTabSz="914086"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effectLst/>
                <a:uLnTx/>
                <a:uFillTx/>
                <a:latin typeface="Segoe UI" panose="020B0502040204020203" pitchFamily="34" charset="0"/>
                <a:ea typeface="+mn-ea"/>
                <a:cs typeface="Segoe UI" panose="020B0502040204020203" pitchFamily="34" charset="0"/>
              </a:rPr>
              <a:t>Easily access Service Health events and information</a:t>
            </a:r>
          </a:p>
        </p:txBody>
      </p:sp>
      <p:sp>
        <p:nvSpPr>
          <p:cNvPr id="652" name="TextBox 651">
            <a:extLst>
              <a:ext uri="{FF2B5EF4-FFF2-40B4-BE49-F238E27FC236}">
                <a16:creationId xmlns:a16="http://schemas.microsoft.com/office/drawing/2014/main" id="{E490F363-AAE7-4FBD-B8A5-5C45321A8258}"/>
              </a:ext>
            </a:extLst>
          </p:cNvPr>
          <p:cNvSpPr txBox="1"/>
          <p:nvPr/>
        </p:nvSpPr>
        <p:spPr>
          <a:xfrm>
            <a:off x="4634262" y="4002019"/>
            <a:ext cx="2926080" cy="677415"/>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ctr" defTabSz="932455"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Quickly diagnose and fix issues from your mobile device</a:t>
            </a:r>
          </a:p>
        </p:txBody>
      </p:sp>
      <p:sp>
        <p:nvSpPr>
          <p:cNvPr id="653" name="TextBox 652">
            <a:extLst>
              <a:ext uri="{FF2B5EF4-FFF2-40B4-BE49-F238E27FC236}">
                <a16:creationId xmlns:a16="http://schemas.microsoft.com/office/drawing/2014/main" id="{45E4B6D9-56BD-4D43-9CAA-793388BC85B6}"/>
              </a:ext>
            </a:extLst>
          </p:cNvPr>
          <p:cNvSpPr txBox="1"/>
          <p:nvPr/>
        </p:nvSpPr>
        <p:spPr>
          <a:xfrm>
            <a:off x="4542183" y="4790381"/>
            <a:ext cx="3110238" cy="677415"/>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ctr" defTabSz="932455"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Run Azure Cloud Shell scripts (PowerShell or Bash) from the app</a:t>
            </a:r>
          </a:p>
        </p:txBody>
      </p:sp>
      <p:sp>
        <p:nvSpPr>
          <p:cNvPr id="654" name="TextBox 653">
            <a:extLst>
              <a:ext uri="{FF2B5EF4-FFF2-40B4-BE49-F238E27FC236}">
                <a16:creationId xmlns:a16="http://schemas.microsoft.com/office/drawing/2014/main" id="{2B42AFEF-1DC8-40AA-9486-D28B75FACFFA}"/>
              </a:ext>
            </a:extLst>
          </p:cNvPr>
          <p:cNvSpPr txBox="1"/>
          <p:nvPr/>
        </p:nvSpPr>
        <p:spPr>
          <a:xfrm>
            <a:off x="4634262" y="5553456"/>
            <a:ext cx="2926080" cy="677415"/>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ctr" defTabSz="932455"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Receive Azure Alerts as push notifications via action groups</a:t>
            </a:r>
          </a:p>
        </p:txBody>
      </p:sp>
      <p:sp>
        <p:nvSpPr>
          <p:cNvPr id="655" name="TextBox 654">
            <a:extLst>
              <a:ext uri="{FF2B5EF4-FFF2-40B4-BE49-F238E27FC236}">
                <a16:creationId xmlns:a16="http://schemas.microsoft.com/office/drawing/2014/main" id="{AFC6E44B-A2EA-40CD-92CA-DD91BA0505F2}"/>
              </a:ext>
            </a:extLst>
          </p:cNvPr>
          <p:cNvSpPr txBox="1"/>
          <p:nvPr/>
        </p:nvSpPr>
        <p:spPr>
          <a:xfrm>
            <a:off x="8497823" y="4002019"/>
            <a:ext cx="2926080" cy="483516"/>
          </a:xfrm>
          <a:prstGeom prst="rect">
            <a:avLst/>
          </a:prstGeom>
          <a:noFill/>
        </p:spPr>
        <p:txBody>
          <a:bodyPr wrap="square" lIns="179260" tIns="143408" rIns="179260" bIns="143408" rtlCol="0">
            <a:spAutoFit/>
          </a:bodyPr>
          <a:lstStyle>
            <a:defPPr>
              <a:defRPr lang="en-US"/>
            </a:defPPr>
            <a:lvl1pPr marR="0" lvl="0" indent="0" defTabSz="932563" fontAlgn="auto">
              <a:lnSpc>
                <a:spcPct val="90000"/>
              </a:lnSpc>
              <a:spcBef>
                <a:spcPts val="0"/>
              </a:spcBef>
              <a:spcAft>
                <a:spcPts val="0"/>
              </a:spcAft>
              <a:buClrTx/>
              <a:buSzTx/>
              <a:buFontTx/>
              <a:buNone/>
              <a:tabLst/>
              <a:defRPr kumimoji="0" sz="1599" b="0" i="0" u="none" strike="noStrike" cap="none" spc="0" normalizeH="0" baseline="0">
                <a:ln>
                  <a:noFill/>
                </a:ln>
                <a:gradFill>
                  <a:gsLst>
                    <a:gs pos="1250">
                      <a:schemeClr val="tx1"/>
                    </a:gs>
                    <a:gs pos="100000">
                      <a:schemeClr val="tx1"/>
                    </a:gs>
                  </a:gsLst>
                  <a:lin ang="5400000" scaled="0"/>
                </a:gradFill>
                <a:effectLst/>
                <a:uLnTx/>
                <a:uFillTx/>
                <a:latin typeface="Segoe UI" panose="020B0502040204020203" pitchFamily="34" charset="0"/>
                <a:cs typeface="Segoe UI" panose="020B0502040204020203" pitchFamily="34" charset="0"/>
              </a:defRPr>
            </a:lvl1pPr>
          </a:lstStyle>
          <a:p>
            <a:pPr marL="0" marR="0" lvl="0" indent="0" algn="ctr" defTabSz="932455" rtl="0" eaLnBrk="1" fontAlgn="auto" latinLnBrk="0" hangingPunct="1">
              <a:lnSpc>
                <a:spcPct val="90000"/>
              </a:lnSpc>
              <a:spcBef>
                <a:spcPts val="0"/>
              </a:spcBef>
              <a:spcAft>
                <a:spcPts val="0"/>
              </a:spcAft>
              <a:buClrTx/>
              <a:buSzTx/>
              <a:buFontTx/>
              <a:buNone/>
              <a:tabLst/>
              <a:defRPr/>
            </a:pPr>
            <a:r>
              <a:rPr kumimoji="0" lang="en-US" sz="1400" b="0" i="0" u="none" strike="noStrike" kern="1200" cap="none" spc="0" normalizeH="0" baseline="0" noProof="0">
                <a:ln>
                  <a:noFill/>
                </a:ln>
                <a:solidFill>
                  <a:schemeClr val="tx1"/>
                </a:solidFill>
                <a:effectLst/>
                <a:uLnTx/>
                <a:uFillTx/>
                <a:latin typeface="Segoe UI" panose="020B0502040204020203" pitchFamily="34" charset="0"/>
                <a:ea typeface="+mn-ea"/>
                <a:cs typeface="Segoe UI" panose="020B0502040204020203" pitchFamily="34" charset="0"/>
              </a:rPr>
              <a:t>Dark theme supported</a:t>
            </a:r>
          </a:p>
        </p:txBody>
      </p:sp>
      <p:sp>
        <p:nvSpPr>
          <p:cNvPr id="656" name="Freeform: Shape 655">
            <a:extLst>
              <a:ext uri="{FF2B5EF4-FFF2-40B4-BE49-F238E27FC236}">
                <a16:creationId xmlns:a16="http://schemas.microsoft.com/office/drawing/2014/main" id="{F057B4D7-49B3-4793-9207-DB74E7182DF2}"/>
              </a:ext>
              <a:ext uri="{C183D7F6-B498-43B3-948B-1728B52AA6E4}">
                <adec:decorative xmlns:adec="http://schemas.microsoft.com/office/drawing/2017/decorative" val="1"/>
              </a:ext>
            </a:extLst>
          </p:cNvPr>
          <p:cNvSpPr/>
          <p:nvPr/>
        </p:nvSpPr>
        <p:spPr bwMode="auto">
          <a:xfrm>
            <a:off x="588263" y="4730163"/>
            <a:ext cx="3291840" cy="0"/>
          </a:xfrm>
          <a:custGeom>
            <a:avLst/>
            <a:gdLst>
              <a:gd name="connsiteX0" fmla="*/ 0 w 1247775"/>
              <a:gd name="connsiteY0" fmla="*/ 0 h 0"/>
              <a:gd name="connsiteX1" fmla="*/ 1247775 w 1247775"/>
              <a:gd name="connsiteY1" fmla="*/ 0 h 0"/>
            </a:gdLst>
            <a:ahLst/>
            <a:cxnLst>
              <a:cxn ang="0">
                <a:pos x="connsiteX0" y="connsiteY0"/>
              </a:cxn>
              <a:cxn ang="0">
                <a:pos x="connsiteX1" y="connsiteY1"/>
              </a:cxn>
            </a:cxnLst>
            <a:rect l="l" t="t" r="r" b="b"/>
            <a:pathLst>
              <a:path w="1247775">
                <a:moveTo>
                  <a:pt x="0" y="0"/>
                </a:moveTo>
                <a:lnTo>
                  <a:pt x="1247775" y="0"/>
                </a:lnTo>
              </a:path>
            </a:pathLst>
          </a:custGeom>
          <a:noFill/>
          <a:ln w="952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657" name="Freeform: Shape 656">
            <a:extLst>
              <a:ext uri="{FF2B5EF4-FFF2-40B4-BE49-F238E27FC236}">
                <a16:creationId xmlns:a16="http://schemas.microsoft.com/office/drawing/2014/main" id="{627BC04C-8D4E-40F7-A848-5DB9344BC94C}"/>
              </a:ext>
              <a:ext uri="{C183D7F6-B498-43B3-948B-1728B52AA6E4}">
                <adec:decorative xmlns:adec="http://schemas.microsoft.com/office/drawing/2017/decorative" val="1"/>
              </a:ext>
            </a:extLst>
          </p:cNvPr>
          <p:cNvSpPr/>
          <p:nvPr/>
        </p:nvSpPr>
        <p:spPr bwMode="auto">
          <a:xfrm>
            <a:off x="4450080" y="4730163"/>
            <a:ext cx="3291840" cy="0"/>
          </a:xfrm>
          <a:custGeom>
            <a:avLst/>
            <a:gdLst>
              <a:gd name="connsiteX0" fmla="*/ 0 w 1247775"/>
              <a:gd name="connsiteY0" fmla="*/ 0 h 0"/>
              <a:gd name="connsiteX1" fmla="*/ 1247775 w 1247775"/>
              <a:gd name="connsiteY1" fmla="*/ 0 h 0"/>
            </a:gdLst>
            <a:ahLst/>
            <a:cxnLst>
              <a:cxn ang="0">
                <a:pos x="connsiteX0" y="connsiteY0"/>
              </a:cxn>
              <a:cxn ang="0">
                <a:pos x="connsiteX1" y="connsiteY1"/>
              </a:cxn>
            </a:cxnLst>
            <a:rect l="l" t="t" r="r" b="b"/>
            <a:pathLst>
              <a:path w="1247775">
                <a:moveTo>
                  <a:pt x="0" y="0"/>
                </a:moveTo>
                <a:lnTo>
                  <a:pt x="1247775" y="0"/>
                </a:lnTo>
              </a:path>
            </a:pathLst>
          </a:custGeom>
          <a:noFill/>
          <a:ln w="952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658" name="Freeform: Shape 657">
            <a:extLst>
              <a:ext uri="{FF2B5EF4-FFF2-40B4-BE49-F238E27FC236}">
                <a16:creationId xmlns:a16="http://schemas.microsoft.com/office/drawing/2014/main" id="{D8D1C1CB-69FC-4E07-B50D-DAC27B4FBCC3}"/>
              </a:ext>
              <a:ext uri="{C183D7F6-B498-43B3-948B-1728B52AA6E4}">
                <adec:decorative xmlns:adec="http://schemas.microsoft.com/office/drawing/2017/decorative" val="1"/>
              </a:ext>
            </a:extLst>
          </p:cNvPr>
          <p:cNvSpPr/>
          <p:nvPr/>
        </p:nvSpPr>
        <p:spPr bwMode="auto">
          <a:xfrm>
            <a:off x="588263" y="5492854"/>
            <a:ext cx="3291840" cy="0"/>
          </a:xfrm>
          <a:custGeom>
            <a:avLst/>
            <a:gdLst>
              <a:gd name="connsiteX0" fmla="*/ 0 w 1247775"/>
              <a:gd name="connsiteY0" fmla="*/ 0 h 0"/>
              <a:gd name="connsiteX1" fmla="*/ 1247775 w 1247775"/>
              <a:gd name="connsiteY1" fmla="*/ 0 h 0"/>
            </a:gdLst>
            <a:ahLst/>
            <a:cxnLst>
              <a:cxn ang="0">
                <a:pos x="connsiteX0" y="connsiteY0"/>
              </a:cxn>
              <a:cxn ang="0">
                <a:pos x="connsiteX1" y="connsiteY1"/>
              </a:cxn>
            </a:cxnLst>
            <a:rect l="l" t="t" r="r" b="b"/>
            <a:pathLst>
              <a:path w="1247775">
                <a:moveTo>
                  <a:pt x="0" y="0"/>
                </a:moveTo>
                <a:lnTo>
                  <a:pt x="1247775" y="0"/>
                </a:lnTo>
              </a:path>
            </a:pathLst>
          </a:custGeom>
          <a:noFill/>
          <a:ln w="952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659" name="Freeform: Shape 658">
            <a:extLst>
              <a:ext uri="{FF2B5EF4-FFF2-40B4-BE49-F238E27FC236}">
                <a16:creationId xmlns:a16="http://schemas.microsoft.com/office/drawing/2014/main" id="{E76C2C5B-825B-4AB1-AE09-574D97FA1142}"/>
              </a:ext>
              <a:ext uri="{C183D7F6-B498-43B3-948B-1728B52AA6E4}">
                <adec:decorative xmlns:adec="http://schemas.microsoft.com/office/drawing/2017/decorative" val="1"/>
              </a:ext>
            </a:extLst>
          </p:cNvPr>
          <p:cNvSpPr/>
          <p:nvPr/>
        </p:nvSpPr>
        <p:spPr bwMode="auto">
          <a:xfrm>
            <a:off x="4450080" y="5492854"/>
            <a:ext cx="3291840" cy="0"/>
          </a:xfrm>
          <a:custGeom>
            <a:avLst/>
            <a:gdLst>
              <a:gd name="connsiteX0" fmla="*/ 0 w 1247775"/>
              <a:gd name="connsiteY0" fmla="*/ 0 h 0"/>
              <a:gd name="connsiteX1" fmla="*/ 1247775 w 1247775"/>
              <a:gd name="connsiteY1" fmla="*/ 0 h 0"/>
            </a:gdLst>
            <a:ahLst/>
            <a:cxnLst>
              <a:cxn ang="0">
                <a:pos x="connsiteX0" y="connsiteY0"/>
              </a:cxn>
              <a:cxn ang="0">
                <a:pos x="connsiteX1" y="connsiteY1"/>
              </a:cxn>
            </a:cxnLst>
            <a:rect l="l" t="t" r="r" b="b"/>
            <a:pathLst>
              <a:path w="1247775">
                <a:moveTo>
                  <a:pt x="0" y="0"/>
                </a:moveTo>
                <a:lnTo>
                  <a:pt x="1247775" y="0"/>
                </a:lnTo>
              </a:path>
            </a:pathLst>
          </a:custGeom>
          <a:noFill/>
          <a:ln w="952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sp>
        <p:nvSpPr>
          <p:cNvPr id="660" name="Text Placeholder 5">
            <a:extLst>
              <a:ext uri="{FF2B5EF4-FFF2-40B4-BE49-F238E27FC236}">
                <a16:creationId xmlns:a16="http://schemas.microsoft.com/office/drawing/2014/main" id="{EFB87603-7992-492B-8B16-F43B31F9A29B}"/>
              </a:ext>
            </a:extLst>
          </p:cNvPr>
          <p:cNvSpPr txBox="1">
            <a:spLocks/>
          </p:cNvSpPr>
          <p:nvPr/>
        </p:nvSpPr>
        <p:spPr>
          <a:xfrm>
            <a:off x="7274798" y="348984"/>
            <a:ext cx="3733277" cy="507831"/>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ts val="1224"/>
              </a:spcBef>
              <a:spcAft>
                <a:spcPts val="0"/>
              </a:spcAft>
              <a:buClr>
                <a:schemeClr val="tx1"/>
              </a:buClr>
              <a:buSzPct val="90000"/>
              <a:buFont typeface="Wingdings" panose="05000000000000000000" pitchFamily="2" charset="2"/>
              <a:buNone/>
              <a:tabLst/>
              <a:defRPr sz="2800" b="0" kern="1200" spc="0" baseline="0">
                <a:solidFill>
                  <a:schemeClr val="tx1"/>
                </a:solidFill>
                <a:latin typeface="Segoe UI" panose="020B0502040204020203" pitchFamily="34" charset="0"/>
                <a:ea typeface="+mn-ea"/>
                <a:cs typeface="Segoe UI" panose="020B0502040204020203" pitchFamily="34" charset="0"/>
              </a:defRPr>
            </a:lvl1pPr>
            <a:lvl2pPr marL="255588"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b="0" kern="1200" spc="0" baseline="0">
                <a:solidFill>
                  <a:schemeClr val="tx1"/>
                </a:solidFill>
                <a:latin typeface="+mn-lt"/>
                <a:ea typeface="+mn-ea"/>
                <a:cs typeface="+mn-cs"/>
              </a:defRPr>
            </a:lvl2pPr>
            <a:lvl3pPr marL="45085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b="0" kern="1200" spc="0" baseline="0">
                <a:solidFill>
                  <a:schemeClr val="tx1"/>
                </a:solidFill>
                <a:latin typeface="+mn-lt"/>
                <a:ea typeface="+mn-ea"/>
                <a:cs typeface="+mn-cs"/>
              </a:defRPr>
            </a:lvl3pPr>
            <a:lvl4pPr marL="652462"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4pPr>
            <a:lvl5pPr marL="854075"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b="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42" rtl="0" eaLnBrk="1" fontAlgn="auto" latinLnBrk="0" hangingPunct="1">
              <a:lnSpc>
                <a:spcPct val="100000"/>
              </a:lnSpc>
              <a:spcBef>
                <a:spcPts val="600"/>
              </a:spcBef>
              <a:spcAft>
                <a:spcPts val="0"/>
              </a:spcAft>
              <a:buClr>
                <a:srgbClr val="000000"/>
              </a:buClr>
              <a:buSzPct val="90000"/>
              <a:buFont typeface="Wingdings" panose="05000000000000000000" pitchFamily="2" charset="2"/>
              <a:buNone/>
              <a:tabLst/>
              <a:defRPr/>
            </a:pPr>
            <a:r>
              <a:rPr kumimoji="0" lang="en-US" sz="1400" b="0" i="0" u="none" strike="noStrike" kern="1200" cap="none" spc="0" normalizeH="0" baseline="0" noProof="0">
                <a:ln>
                  <a:noFill/>
                </a:ln>
                <a:solidFill>
                  <a:srgbClr val="000000"/>
                </a:solidFill>
                <a:effectLst/>
                <a:uLnTx/>
                <a:uFillTx/>
                <a:latin typeface="Segoe UI Semibold"/>
                <a:ea typeface="+mn-ea"/>
                <a:cs typeface="Segoe UI" panose="020B0502040204020203" pitchFamily="34" charset="0"/>
              </a:rPr>
              <a:t>Now available on Android and iOS</a:t>
            </a:r>
          </a:p>
          <a:p>
            <a:pPr marL="0" marR="0" lvl="0" indent="0" algn="r" defTabSz="932742" rtl="0" eaLnBrk="1" fontAlgn="auto" latinLnBrk="0" hangingPunct="1">
              <a:lnSpc>
                <a:spcPct val="100000"/>
              </a:lnSpc>
              <a:spcBef>
                <a:spcPts val="600"/>
              </a:spcBef>
              <a:spcAft>
                <a:spcPts val="0"/>
              </a:spcAft>
              <a:buClr>
                <a:srgbClr val="000000"/>
              </a:buClr>
              <a:buSzPct val="90000"/>
              <a:buFont typeface="Wingdings" panose="05000000000000000000" pitchFamily="2" charset="2"/>
              <a:buNone/>
              <a:tabLst/>
              <a:defRPr/>
            </a:pPr>
            <a:r>
              <a:rPr kumimoji="0" lang="en-US" sz="14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hlinkClick r:id="rId4"/>
              </a:rPr>
              <a:t>Download the app today</a:t>
            </a:r>
            <a:r>
              <a:rPr kumimoji="0" lang="en-US" sz="1400" b="0" i="0" u="none" strike="noStrike" kern="1200" cap="none" spc="0" normalizeH="0" baseline="0" noProof="0">
                <a:ln>
                  <a:noFill/>
                </a:ln>
                <a:solidFill>
                  <a:srgbClr val="0078D4"/>
                </a:solidFill>
                <a:effectLst/>
                <a:uLnTx/>
                <a:uFillTx/>
                <a:latin typeface="Segoe UI"/>
                <a:ea typeface="+mn-ea"/>
                <a:cs typeface="Segoe UI" panose="020B0502040204020203" pitchFamily="34" charset="0"/>
              </a:rPr>
              <a:t>.</a:t>
            </a:r>
            <a:endParaRPr kumimoji="0" lang="en-US" sz="1600" b="0" i="0" u="none" strike="noStrike" kern="1200" cap="none" spc="0" normalizeH="0" baseline="0" noProof="0">
              <a:ln>
                <a:noFill/>
              </a:ln>
              <a:solidFill>
                <a:srgbClr val="0078D4"/>
              </a:solidFill>
              <a:effectLst/>
              <a:uLnTx/>
              <a:uFillTx/>
              <a:latin typeface="Segoe UI" panose="020B0502040204020203" pitchFamily="34" charset="0"/>
              <a:ea typeface="+mn-ea"/>
              <a:cs typeface="Segoe UI" panose="020B0502040204020203" pitchFamily="34" charset="0"/>
            </a:endParaRPr>
          </a:p>
        </p:txBody>
      </p:sp>
      <p:sp>
        <p:nvSpPr>
          <p:cNvPr id="661" name="Freeform: Shape 660">
            <a:extLst>
              <a:ext uri="{FF2B5EF4-FFF2-40B4-BE49-F238E27FC236}">
                <a16:creationId xmlns:a16="http://schemas.microsoft.com/office/drawing/2014/main" id="{33E23E4E-5AFA-4B28-BD39-D4BE96F7CD54}"/>
              </a:ext>
              <a:ext uri="{C183D7F6-B498-43B3-948B-1728B52AA6E4}">
                <adec:decorative xmlns:adec="http://schemas.microsoft.com/office/drawing/2017/decorative" val="1"/>
              </a:ext>
            </a:extLst>
          </p:cNvPr>
          <p:cNvSpPr/>
          <p:nvPr/>
        </p:nvSpPr>
        <p:spPr bwMode="auto">
          <a:xfrm>
            <a:off x="8314943" y="4730163"/>
            <a:ext cx="3291840" cy="0"/>
          </a:xfrm>
          <a:custGeom>
            <a:avLst/>
            <a:gdLst>
              <a:gd name="connsiteX0" fmla="*/ 0 w 1247775"/>
              <a:gd name="connsiteY0" fmla="*/ 0 h 0"/>
              <a:gd name="connsiteX1" fmla="*/ 1247775 w 1247775"/>
              <a:gd name="connsiteY1" fmla="*/ 0 h 0"/>
            </a:gdLst>
            <a:ahLst/>
            <a:cxnLst>
              <a:cxn ang="0">
                <a:pos x="connsiteX0" y="connsiteY0"/>
              </a:cxn>
              <a:cxn ang="0">
                <a:pos x="connsiteX1" y="connsiteY1"/>
              </a:cxn>
            </a:cxnLst>
            <a:rect l="l" t="t" r="r" b="b"/>
            <a:pathLst>
              <a:path w="1247775">
                <a:moveTo>
                  <a:pt x="0" y="0"/>
                </a:moveTo>
                <a:lnTo>
                  <a:pt x="1247775" y="0"/>
                </a:lnTo>
              </a:path>
            </a:pathLst>
          </a:custGeom>
          <a:noFill/>
          <a:ln w="9525" cap="rnd">
            <a:solidFill>
              <a:schemeClr val="bg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gradFill>
                <a:gsLst>
                  <a:gs pos="1250">
                    <a:srgbClr val="1A1A1A"/>
                  </a:gs>
                  <a:gs pos="100000">
                    <a:srgbClr val="1A1A1A"/>
                  </a:gs>
                </a:gsLst>
                <a:lin ang="5400000" scaled="0"/>
              </a:gradFill>
              <a:effectLst/>
              <a:uLnTx/>
              <a:uFillTx/>
              <a:latin typeface="Segoe UI"/>
              <a:ea typeface="+mn-ea"/>
              <a:cs typeface="+mn-cs"/>
            </a:endParaRPr>
          </a:p>
        </p:txBody>
      </p:sp>
      <p:pic>
        <p:nvPicPr>
          <p:cNvPr id="662" name="Graphic 661" descr="Azure mobile">
            <a:extLst>
              <a:ext uri="{FF2B5EF4-FFF2-40B4-BE49-F238E27FC236}">
                <a16:creationId xmlns:a16="http://schemas.microsoft.com/office/drawing/2014/main" id="{EC1E098B-4F08-4622-AC29-0982F84E67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718433" y="2514897"/>
            <a:ext cx="770028" cy="1260045"/>
          </a:xfrm>
          <a:prstGeom prst="rect">
            <a:avLst/>
          </a:prstGeom>
        </p:spPr>
      </p:pic>
    </p:spTree>
    <p:extLst>
      <p:ext uri="{BB962C8B-B14F-4D97-AF65-F5344CB8AC3E}">
        <p14:creationId xmlns:p14="http://schemas.microsoft.com/office/powerpoint/2010/main" val="891417804"/>
      </p:ext>
    </p:extLst>
  </p:cSld>
  <p:clrMapOvr>
    <a:masterClrMapping/>
  </p:clrMapOvr>
</p:sld>
</file>

<file path=ppt/theme/theme1.xml><?xml version="1.0" encoding="utf-8"?>
<a:theme xmlns:a="http://schemas.openxmlformats.org/drawingml/2006/main" name="1_Office Theme">
  <a:themeElements>
    <a:clrScheme name="IT Partners">
      <a:dk1>
        <a:srgbClr val="231F20"/>
      </a:dk1>
      <a:lt1>
        <a:srgbClr val="FFFFFF"/>
      </a:lt1>
      <a:dk2>
        <a:srgbClr val="00344C"/>
      </a:dk2>
      <a:lt2>
        <a:srgbClr val="D7DF21"/>
      </a:lt2>
      <a:accent1>
        <a:srgbClr val="939598"/>
      </a:accent1>
      <a:accent2>
        <a:srgbClr val="ED7D31"/>
      </a:accent2>
      <a:accent3>
        <a:srgbClr val="C00000"/>
      </a:accent3>
      <a:accent4>
        <a:srgbClr val="FFC000"/>
      </a:accent4>
      <a:accent5>
        <a:srgbClr val="0070C0"/>
      </a:accent5>
      <a:accent6>
        <a:srgbClr val="B0DFDC"/>
      </a:accent6>
      <a:hlink>
        <a:srgbClr val="00344C"/>
      </a:hlink>
      <a:folHlink>
        <a:srgbClr val="D7DF21"/>
      </a:folHlink>
    </a:clrScheme>
    <a:fontScheme name="IT Partners">
      <a:majorFont>
        <a:latin typeface="Segoe UI"/>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2" id="{F5007978-ACA8-43AA-A821-16D2BCE8D53F}" vid="{E1F27FC8-6CA8-421F-94F6-E1B99BC2D31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13</TotalTime>
  <Words>3650</Words>
  <Application>Microsoft Office PowerPoint</Application>
  <PresentationFormat>Widescreen</PresentationFormat>
  <Paragraphs>641</Paragraphs>
  <Slides>43</Slides>
  <Notes>2</Notes>
  <HiddenSlides>0</HiddenSlides>
  <MMClips>1</MMClips>
  <ScaleCrop>false</ScaleCrop>
  <HeadingPairs>
    <vt:vector size="6" baseType="variant">
      <vt:variant>
        <vt:lpstr>Fonts Used</vt:lpstr>
      </vt:variant>
      <vt:variant>
        <vt:i4>11</vt:i4>
      </vt:variant>
      <vt:variant>
        <vt:lpstr>Theme</vt:lpstr>
      </vt:variant>
      <vt:variant>
        <vt:i4>2</vt:i4>
      </vt:variant>
      <vt:variant>
        <vt:lpstr>Slide Titles</vt:lpstr>
      </vt:variant>
      <vt:variant>
        <vt:i4>43</vt:i4>
      </vt:variant>
    </vt:vector>
  </HeadingPairs>
  <TitlesOfParts>
    <vt:vector size="56" baseType="lpstr">
      <vt:lpstr>Arial</vt:lpstr>
      <vt:lpstr>Calibri</vt:lpstr>
      <vt:lpstr>Calibri Light</vt:lpstr>
      <vt:lpstr>Engravers MT</vt:lpstr>
      <vt:lpstr>Open Sans</vt:lpstr>
      <vt:lpstr>Segoe UI</vt:lpstr>
      <vt:lpstr>Segoe UI Light</vt:lpstr>
      <vt:lpstr>Segoe UI Semibold</vt:lpstr>
      <vt:lpstr>Segoe UI Semibold (Headline)</vt:lpstr>
      <vt:lpstr>Segoe UI Semilight</vt:lpstr>
      <vt:lpstr>Wingdings</vt:lpstr>
      <vt:lpstr>1_Office Theme</vt:lpstr>
      <vt:lpstr>Office Theme</vt:lpstr>
      <vt:lpstr>Azure Fundamentals</vt:lpstr>
      <vt:lpstr>Azure readiness</vt:lpstr>
      <vt:lpstr>Azure readiness</vt:lpstr>
      <vt:lpstr>PowerPoint Presentation</vt:lpstr>
      <vt:lpstr>Azure datacenters</vt:lpstr>
      <vt:lpstr>PowerPoint Presentation</vt:lpstr>
      <vt:lpstr>Azure portal offers enterprise-grade management</vt:lpstr>
      <vt:lpstr>Azure portal is customizable—portal.azure.com</vt:lpstr>
      <vt:lpstr>Azure mobile app</vt:lpstr>
      <vt:lpstr>Azure Quickstart Center</vt:lpstr>
      <vt:lpstr>Azure policy for enterprise cloud  control and compliance</vt:lpstr>
      <vt:lpstr>Azure Advisor</vt:lpstr>
      <vt:lpstr>Azure communicates incidents, upcoming maintenance,  and health advisories via Azure Service Health</vt:lpstr>
      <vt:lpstr>Azure Monitor aka.ms/AzMonOverview</vt:lpstr>
      <vt:lpstr>PowerPoint Presentation</vt:lpstr>
      <vt:lpstr>Infrastructure as a Service</vt:lpstr>
      <vt:lpstr>Compute Options for all Types of Apps</vt:lpstr>
      <vt:lpstr>Azure protection options for all scenarios Introducing Availability Zones, protecting from datacenter level failures</vt:lpstr>
      <vt:lpstr>Availability Zones Part of Azure’s native HA/DR solutions, providing protection from datacenter failure </vt:lpstr>
      <vt:lpstr>Azure Routing</vt:lpstr>
      <vt:lpstr>Cloud Services - ARM</vt:lpstr>
      <vt:lpstr>Pace of innovation | capabilities</vt:lpstr>
      <vt:lpstr>PowerPoint Presentation</vt:lpstr>
      <vt:lpstr>Azure AD · Core Reliability Principles</vt:lpstr>
      <vt:lpstr>Azure products</vt:lpstr>
      <vt:lpstr>Azure Functions</vt:lpstr>
      <vt:lpstr>Azure Spot Virtual Machines </vt:lpstr>
      <vt:lpstr>Virtual Machine Scale Sets</vt:lpstr>
      <vt:lpstr>Azure  Disk Storage  </vt:lpstr>
      <vt:lpstr>Azure Image  Builder Service</vt:lpstr>
      <vt:lpstr>Azure Kubernetes Service (AKS) Built-in best practices</vt:lpstr>
      <vt:lpstr>Azure SQL Database  Geo-replication for Hyperscale</vt:lpstr>
      <vt:lpstr>Service Bus</vt:lpstr>
      <vt:lpstr>Azure Automanage for Windows Server &amp; Linux</vt:lpstr>
      <vt:lpstr>Azure Front Door Standard &amp; Premium Secure Cloud CDN with Intelligent Threat Protection.</vt:lpstr>
      <vt:lpstr>PowerPoint Presentation</vt:lpstr>
      <vt:lpstr>Microsoft Azure Sentinel </vt:lpstr>
      <vt:lpstr>Azure  Virtual Desktop </vt:lpstr>
      <vt:lpstr>PowerPoint Presentation</vt:lpstr>
      <vt:lpstr>PowerPoint Presentation</vt:lpstr>
      <vt:lpstr>PlayFab  Multiplayer Servers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Azure Fundamentals</dc:title>
  <dc:subject>Azure Fundamentals</dc:subject>
  <dc:creator>Luke Murray</dc:creator>
  <cp:lastModifiedBy>Luke Murray</cp:lastModifiedBy>
  <cp:revision>2</cp:revision>
  <dcterms:created xsi:type="dcterms:W3CDTF">2021-12-28T07:41:53Z</dcterms:created>
  <dcterms:modified xsi:type="dcterms:W3CDTF">2021-12-28T08:02:20Z</dcterms:modified>
</cp:coreProperties>
</file>